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9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89" r:id="rId36"/>
    <p:sldId id="291" r:id="rId37"/>
    <p:sldId id="292" r:id="rId38"/>
    <p:sldId id="293" r:id="rId39"/>
    <p:sldId id="294" r:id="rId40"/>
    <p:sldId id="295" r:id="rId41"/>
  </p:sldIdLst>
  <p:sldSz cx="1219517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5773"/>
    <a:srgbClr val="FF6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997" autoAdjust="0"/>
    <p:restoredTop sz="94660"/>
  </p:normalViewPr>
  <p:slideViewPr>
    <p:cSldViewPr showGuides="1">
      <p:cViewPr varScale="1">
        <p:scale>
          <a:sx n="102" d="100"/>
          <a:sy n="102" d="100"/>
        </p:scale>
        <p:origin x="144" y="378"/>
      </p:cViewPr>
      <p:guideLst>
        <p:guide orient="horz" pos="935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43DB3-D2F1-49B9-8637-DF9F4FC27ECD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6D785-FA9C-47E8-941E-80E9C19E6A6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D785-FA9C-47E8-941E-80E9C19E6A6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0228-43EC-459F-83BB-766925FE8AA5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39CB-374C-4129-B9B3-48CABA59CA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0228-43EC-459F-83BB-766925FE8AA5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39CB-374C-4129-B9B3-48CABA59CA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92903" y="274639"/>
            <a:ext cx="365855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012" y="274639"/>
            <a:ext cx="10776639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0228-43EC-459F-83BB-766925FE8AA5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39CB-374C-4129-B9B3-48CABA59CA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0228-43EC-459F-83BB-766925FE8AA5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39CB-374C-4129-B9B3-48CABA59CA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0228-43EC-459F-83BB-766925FE8AA5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39CB-374C-4129-B9B3-48CABA59CA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0228-43EC-459F-83BB-766925FE8AA5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39CB-374C-4129-B9B3-48CABA59CA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0228-43EC-459F-83BB-766925FE8AA5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39CB-374C-4129-B9B3-48CABA59CA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0228-43EC-459F-83BB-766925FE8AA5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39CB-374C-4129-B9B3-48CABA59CA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0228-43EC-459F-83BB-766925FE8AA5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39CB-374C-4129-B9B3-48CABA59CA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0228-43EC-459F-83BB-766925FE8AA5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39CB-374C-4129-B9B3-48CABA59CA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0228-43EC-459F-83BB-766925FE8AA5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39CB-374C-4129-B9B3-48CABA59CA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8DBDE"/>
            </a:gs>
            <a:gs pos="100000">
              <a:srgbClr val="F9F9F9"/>
            </a:gs>
          </a:gsLst>
          <a:lin ang="16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00228-43EC-459F-83BB-766925FE8AA5}" type="datetimeFigureOut">
              <a:rPr lang="zh-CN" altLang="en-US" smtClean="0"/>
              <a:t>2019/7/23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339CB-374C-4129-B9B3-48CABA59CA2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0.jpe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背景音乐 - 纯音乐 - 你是爱 Ppt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1506" y="-1014044"/>
            <a:ext cx="609600" cy="609600"/>
          </a:xfrm>
          <a:prstGeom prst="rect">
            <a:avLst/>
          </a:prstGeom>
        </p:spPr>
      </p:pic>
      <p:grpSp>
        <p:nvGrpSpPr>
          <p:cNvPr id="103" name="组合 102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104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6" name="组合 105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0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0" name="组合 109"/>
          <p:cNvGrpSpPr/>
          <p:nvPr/>
        </p:nvGrpSpPr>
        <p:grpSpPr>
          <a:xfrm>
            <a:off x="2533922" y="1484313"/>
            <a:ext cx="1756607" cy="1756607"/>
            <a:chOff x="4333987" y="2362200"/>
            <a:chExt cx="2905011" cy="2905012"/>
          </a:xfrm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13" name="任意多边形 112"/>
            <p:cNvSpPr/>
            <p:nvPr/>
          </p:nvSpPr>
          <p:spPr>
            <a:xfrm>
              <a:off x="4333987" y="2362200"/>
              <a:ext cx="2905011" cy="2905012"/>
            </a:xfrm>
            <a:custGeom>
              <a:avLst/>
              <a:gdLst>
                <a:gd name="connsiteX0" fmla="*/ 1452506 w 2905012"/>
                <a:gd name="connsiteY0" fmla="*/ 376181 h 2905012"/>
                <a:gd name="connsiteX1" fmla="*/ 376181 w 2905012"/>
                <a:gd name="connsiteY1" fmla="*/ 1452506 h 2905012"/>
                <a:gd name="connsiteX2" fmla="*/ 1452506 w 2905012"/>
                <a:gd name="connsiteY2" fmla="*/ 2528831 h 2905012"/>
                <a:gd name="connsiteX3" fmla="*/ 2528831 w 2905012"/>
                <a:gd name="connsiteY3" fmla="*/ 1452506 h 2905012"/>
                <a:gd name="connsiteX4" fmla="*/ 1452506 w 2905012"/>
                <a:gd name="connsiteY4" fmla="*/ 376181 h 2905012"/>
                <a:gd name="connsiteX5" fmla="*/ 1452506 w 2905012"/>
                <a:gd name="connsiteY5" fmla="*/ 0 h 2905012"/>
                <a:gd name="connsiteX6" fmla="*/ 1601017 w 2905012"/>
                <a:gd name="connsiteY6" fmla="*/ 7499 h 2905012"/>
                <a:gd name="connsiteX7" fmla="*/ 1643977 w 2905012"/>
                <a:gd name="connsiteY7" fmla="*/ 14056 h 2905012"/>
                <a:gd name="connsiteX8" fmla="*/ 1695533 w 2905012"/>
                <a:gd name="connsiteY8" fmla="*/ 284571 h 2905012"/>
                <a:gd name="connsiteX9" fmla="*/ 1769616 w 2905012"/>
                <a:gd name="connsiteY9" fmla="*/ 301003 h 2905012"/>
                <a:gd name="connsiteX10" fmla="*/ 1825934 w 2905012"/>
                <a:gd name="connsiteY10" fmla="*/ 319615 h 2905012"/>
                <a:gd name="connsiteX11" fmla="*/ 2006748 w 2905012"/>
                <a:gd name="connsiteY11" fmla="*/ 110068 h 2905012"/>
                <a:gd name="connsiteX12" fmla="*/ 2017887 w 2905012"/>
                <a:gd name="connsiteY12" fmla="*/ 114145 h 2905012"/>
                <a:gd name="connsiteX13" fmla="*/ 2264616 w 2905012"/>
                <a:gd name="connsiteY13" fmla="*/ 248065 h 2905012"/>
                <a:gd name="connsiteX14" fmla="*/ 2337523 w 2905012"/>
                <a:gd name="connsiteY14" fmla="*/ 302584 h 2905012"/>
                <a:gd name="connsiteX15" fmla="*/ 2247066 w 2905012"/>
                <a:gd name="connsiteY15" fmla="*/ 562199 h 2905012"/>
                <a:gd name="connsiteX16" fmla="*/ 2280217 w 2905012"/>
                <a:gd name="connsiteY16" fmla="*/ 591137 h 2905012"/>
                <a:gd name="connsiteX17" fmla="*/ 2343125 w 2905012"/>
                <a:gd name="connsiteY17" fmla="*/ 657838 h 2905012"/>
                <a:gd name="connsiteX18" fmla="*/ 2602428 w 2905012"/>
                <a:gd name="connsiteY18" fmla="*/ 567489 h 2905012"/>
                <a:gd name="connsiteX19" fmla="*/ 2656947 w 2905012"/>
                <a:gd name="connsiteY19" fmla="*/ 640396 h 2905012"/>
                <a:gd name="connsiteX20" fmla="*/ 2790867 w 2905012"/>
                <a:gd name="connsiteY20" fmla="*/ 887125 h 2905012"/>
                <a:gd name="connsiteX21" fmla="*/ 2794944 w 2905012"/>
                <a:gd name="connsiteY21" fmla="*/ 898265 h 2905012"/>
                <a:gd name="connsiteX22" fmla="*/ 2586495 w 2905012"/>
                <a:gd name="connsiteY22" fmla="*/ 1078131 h 2905012"/>
                <a:gd name="connsiteX23" fmla="*/ 2616181 w 2905012"/>
                <a:gd name="connsiteY23" fmla="*/ 1182468 h 2905012"/>
                <a:gd name="connsiteX24" fmla="*/ 2621126 w 2905012"/>
                <a:gd name="connsiteY24" fmla="*/ 1209611 h 2905012"/>
                <a:gd name="connsiteX25" fmla="*/ 2890957 w 2905012"/>
                <a:gd name="connsiteY25" fmla="*/ 1261036 h 2905012"/>
                <a:gd name="connsiteX26" fmla="*/ 2897513 w 2905012"/>
                <a:gd name="connsiteY26" fmla="*/ 1303996 h 2905012"/>
                <a:gd name="connsiteX27" fmla="*/ 2905012 w 2905012"/>
                <a:gd name="connsiteY27" fmla="*/ 1452506 h 2905012"/>
                <a:gd name="connsiteX28" fmla="*/ 2897513 w 2905012"/>
                <a:gd name="connsiteY28" fmla="*/ 1601016 h 2905012"/>
                <a:gd name="connsiteX29" fmla="*/ 2890957 w 2905012"/>
                <a:gd name="connsiteY29" fmla="*/ 1643977 h 2905012"/>
                <a:gd name="connsiteX30" fmla="*/ 2620440 w 2905012"/>
                <a:gd name="connsiteY30" fmla="*/ 1695533 h 2905012"/>
                <a:gd name="connsiteX31" fmla="*/ 2604008 w 2905012"/>
                <a:gd name="connsiteY31" fmla="*/ 1769614 h 2905012"/>
                <a:gd name="connsiteX32" fmla="*/ 2585396 w 2905012"/>
                <a:gd name="connsiteY32" fmla="*/ 1825933 h 2905012"/>
                <a:gd name="connsiteX33" fmla="*/ 2794944 w 2905012"/>
                <a:gd name="connsiteY33" fmla="*/ 2006748 h 2905012"/>
                <a:gd name="connsiteX34" fmla="*/ 2790867 w 2905012"/>
                <a:gd name="connsiteY34" fmla="*/ 2017887 h 2905012"/>
                <a:gd name="connsiteX35" fmla="*/ 2656947 w 2905012"/>
                <a:gd name="connsiteY35" fmla="*/ 2264616 h 2905012"/>
                <a:gd name="connsiteX36" fmla="*/ 2602428 w 2905012"/>
                <a:gd name="connsiteY36" fmla="*/ 2337523 h 2905012"/>
                <a:gd name="connsiteX37" fmla="*/ 2342811 w 2905012"/>
                <a:gd name="connsiteY37" fmla="*/ 2247065 h 2905012"/>
                <a:gd name="connsiteX38" fmla="*/ 2313875 w 2905012"/>
                <a:gd name="connsiteY38" fmla="*/ 2280215 h 2905012"/>
                <a:gd name="connsiteX39" fmla="*/ 2247174 w 2905012"/>
                <a:gd name="connsiteY39" fmla="*/ 2343123 h 2905012"/>
                <a:gd name="connsiteX40" fmla="*/ 2337523 w 2905012"/>
                <a:gd name="connsiteY40" fmla="*/ 2602428 h 2905012"/>
                <a:gd name="connsiteX41" fmla="*/ 2264616 w 2905012"/>
                <a:gd name="connsiteY41" fmla="*/ 2656947 h 2905012"/>
                <a:gd name="connsiteX42" fmla="*/ 2017887 w 2905012"/>
                <a:gd name="connsiteY42" fmla="*/ 2790867 h 2905012"/>
                <a:gd name="connsiteX43" fmla="*/ 2006748 w 2905012"/>
                <a:gd name="connsiteY43" fmla="*/ 2794944 h 2905012"/>
                <a:gd name="connsiteX44" fmla="*/ 1826880 w 2905012"/>
                <a:gd name="connsiteY44" fmla="*/ 2586493 h 2905012"/>
                <a:gd name="connsiteX45" fmla="*/ 1722544 w 2905012"/>
                <a:gd name="connsiteY45" fmla="*/ 2616179 h 2905012"/>
                <a:gd name="connsiteX46" fmla="*/ 1695403 w 2905012"/>
                <a:gd name="connsiteY46" fmla="*/ 2621123 h 2905012"/>
                <a:gd name="connsiteX47" fmla="*/ 1643977 w 2905012"/>
                <a:gd name="connsiteY47" fmla="*/ 2890957 h 2905012"/>
                <a:gd name="connsiteX48" fmla="*/ 1601017 w 2905012"/>
                <a:gd name="connsiteY48" fmla="*/ 2897513 h 2905012"/>
                <a:gd name="connsiteX49" fmla="*/ 1452506 w 2905012"/>
                <a:gd name="connsiteY49" fmla="*/ 2905012 h 2905012"/>
                <a:gd name="connsiteX50" fmla="*/ 1303996 w 2905012"/>
                <a:gd name="connsiteY50" fmla="*/ 2897513 h 2905012"/>
                <a:gd name="connsiteX51" fmla="*/ 1261036 w 2905012"/>
                <a:gd name="connsiteY51" fmla="*/ 2890957 h 2905012"/>
                <a:gd name="connsiteX52" fmla="*/ 1209479 w 2905012"/>
                <a:gd name="connsiteY52" fmla="*/ 2620437 h 2905012"/>
                <a:gd name="connsiteX53" fmla="*/ 1135396 w 2905012"/>
                <a:gd name="connsiteY53" fmla="*/ 2604005 h 2905012"/>
                <a:gd name="connsiteX54" fmla="*/ 1079081 w 2905012"/>
                <a:gd name="connsiteY54" fmla="*/ 2585394 h 2905012"/>
                <a:gd name="connsiteX55" fmla="*/ 898265 w 2905012"/>
                <a:gd name="connsiteY55" fmla="*/ 2794944 h 2905012"/>
                <a:gd name="connsiteX56" fmla="*/ 887125 w 2905012"/>
                <a:gd name="connsiteY56" fmla="*/ 2790867 h 2905012"/>
                <a:gd name="connsiteX57" fmla="*/ 640396 w 2905012"/>
                <a:gd name="connsiteY57" fmla="*/ 2656947 h 2905012"/>
                <a:gd name="connsiteX58" fmla="*/ 567489 w 2905012"/>
                <a:gd name="connsiteY58" fmla="*/ 2602428 h 2905012"/>
                <a:gd name="connsiteX59" fmla="*/ 657947 w 2905012"/>
                <a:gd name="connsiteY59" fmla="*/ 2342810 h 2905012"/>
                <a:gd name="connsiteX60" fmla="*/ 624796 w 2905012"/>
                <a:gd name="connsiteY60" fmla="*/ 2313872 h 2905012"/>
                <a:gd name="connsiteX61" fmla="*/ 561890 w 2905012"/>
                <a:gd name="connsiteY61" fmla="*/ 2247174 h 2905012"/>
                <a:gd name="connsiteX62" fmla="*/ 302584 w 2905012"/>
                <a:gd name="connsiteY62" fmla="*/ 2337523 h 2905012"/>
                <a:gd name="connsiteX63" fmla="*/ 248066 w 2905012"/>
                <a:gd name="connsiteY63" fmla="*/ 2264616 h 2905012"/>
                <a:gd name="connsiteX64" fmla="*/ 114145 w 2905012"/>
                <a:gd name="connsiteY64" fmla="*/ 2017887 h 2905012"/>
                <a:gd name="connsiteX65" fmla="*/ 110068 w 2905012"/>
                <a:gd name="connsiteY65" fmla="*/ 2006748 h 2905012"/>
                <a:gd name="connsiteX66" fmla="*/ 318519 w 2905012"/>
                <a:gd name="connsiteY66" fmla="*/ 1826880 h 2905012"/>
                <a:gd name="connsiteX67" fmla="*/ 288831 w 2905012"/>
                <a:gd name="connsiteY67" fmla="*/ 1722541 h 2905012"/>
                <a:gd name="connsiteX68" fmla="*/ 283887 w 2905012"/>
                <a:gd name="connsiteY68" fmla="*/ 1695402 h 2905012"/>
                <a:gd name="connsiteX69" fmla="*/ 14056 w 2905012"/>
                <a:gd name="connsiteY69" fmla="*/ 1643977 h 2905012"/>
                <a:gd name="connsiteX70" fmla="*/ 7499 w 2905012"/>
                <a:gd name="connsiteY70" fmla="*/ 1601016 h 2905012"/>
                <a:gd name="connsiteX71" fmla="*/ 0 w 2905012"/>
                <a:gd name="connsiteY71" fmla="*/ 1452506 h 2905012"/>
                <a:gd name="connsiteX72" fmla="*/ 7499 w 2905012"/>
                <a:gd name="connsiteY72" fmla="*/ 1303996 h 2905012"/>
                <a:gd name="connsiteX73" fmla="*/ 14056 w 2905012"/>
                <a:gd name="connsiteY73" fmla="*/ 1261036 h 2905012"/>
                <a:gd name="connsiteX74" fmla="*/ 284572 w 2905012"/>
                <a:gd name="connsiteY74" fmla="*/ 1209480 h 2905012"/>
                <a:gd name="connsiteX75" fmla="*/ 301005 w 2905012"/>
                <a:gd name="connsiteY75" fmla="*/ 1135394 h 2905012"/>
                <a:gd name="connsiteX76" fmla="*/ 319616 w 2905012"/>
                <a:gd name="connsiteY76" fmla="*/ 1079079 h 2905012"/>
                <a:gd name="connsiteX77" fmla="*/ 110068 w 2905012"/>
                <a:gd name="connsiteY77" fmla="*/ 898264 h 2905012"/>
                <a:gd name="connsiteX78" fmla="*/ 114145 w 2905012"/>
                <a:gd name="connsiteY78" fmla="*/ 887125 h 2905012"/>
                <a:gd name="connsiteX79" fmla="*/ 248066 w 2905012"/>
                <a:gd name="connsiteY79" fmla="*/ 640396 h 2905012"/>
                <a:gd name="connsiteX80" fmla="*/ 302584 w 2905012"/>
                <a:gd name="connsiteY80" fmla="*/ 567489 h 2905012"/>
                <a:gd name="connsiteX81" fmla="*/ 562199 w 2905012"/>
                <a:gd name="connsiteY81" fmla="*/ 657946 h 2905012"/>
                <a:gd name="connsiteX82" fmla="*/ 591138 w 2905012"/>
                <a:gd name="connsiteY82" fmla="*/ 624794 h 2905012"/>
                <a:gd name="connsiteX83" fmla="*/ 657838 w 2905012"/>
                <a:gd name="connsiteY83" fmla="*/ 561888 h 2905012"/>
                <a:gd name="connsiteX84" fmla="*/ 567489 w 2905012"/>
                <a:gd name="connsiteY84" fmla="*/ 302584 h 2905012"/>
                <a:gd name="connsiteX85" fmla="*/ 640396 w 2905012"/>
                <a:gd name="connsiteY85" fmla="*/ 248065 h 2905012"/>
                <a:gd name="connsiteX86" fmla="*/ 887125 w 2905012"/>
                <a:gd name="connsiteY86" fmla="*/ 114145 h 2905012"/>
                <a:gd name="connsiteX87" fmla="*/ 898265 w 2905012"/>
                <a:gd name="connsiteY87" fmla="*/ 110068 h 2905012"/>
                <a:gd name="connsiteX88" fmla="*/ 1078131 w 2905012"/>
                <a:gd name="connsiteY88" fmla="*/ 318516 h 2905012"/>
                <a:gd name="connsiteX89" fmla="*/ 1182469 w 2905012"/>
                <a:gd name="connsiteY89" fmla="*/ 288830 h 2905012"/>
                <a:gd name="connsiteX90" fmla="*/ 1209611 w 2905012"/>
                <a:gd name="connsiteY90" fmla="*/ 283886 h 2905012"/>
                <a:gd name="connsiteX91" fmla="*/ 1261036 w 2905012"/>
                <a:gd name="connsiteY91" fmla="*/ 14056 h 2905012"/>
                <a:gd name="connsiteX92" fmla="*/ 1303996 w 2905012"/>
                <a:gd name="connsiteY92" fmla="*/ 7499 h 2905012"/>
                <a:gd name="connsiteX93" fmla="*/ 1452506 w 2905012"/>
                <a:gd name="connsiteY93" fmla="*/ 0 h 2905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905012" h="2905012">
                  <a:moveTo>
                    <a:pt x="1452506" y="376181"/>
                  </a:moveTo>
                  <a:cubicBezTo>
                    <a:pt x="858068" y="376181"/>
                    <a:pt x="376181" y="858068"/>
                    <a:pt x="376181" y="1452506"/>
                  </a:cubicBezTo>
                  <a:cubicBezTo>
                    <a:pt x="376181" y="2046944"/>
                    <a:pt x="858068" y="2528831"/>
                    <a:pt x="1452506" y="2528831"/>
                  </a:cubicBezTo>
                  <a:cubicBezTo>
                    <a:pt x="2046944" y="2528831"/>
                    <a:pt x="2528831" y="2046944"/>
                    <a:pt x="2528831" y="1452506"/>
                  </a:cubicBezTo>
                  <a:cubicBezTo>
                    <a:pt x="2528831" y="858068"/>
                    <a:pt x="2046944" y="376181"/>
                    <a:pt x="1452506" y="376181"/>
                  </a:cubicBezTo>
                  <a:close/>
                  <a:moveTo>
                    <a:pt x="1452506" y="0"/>
                  </a:moveTo>
                  <a:cubicBezTo>
                    <a:pt x="1502644" y="0"/>
                    <a:pt x="1552188" y="2540"/>
                    <a:pt x="1601017" y="7499"/>
                  </a:cubicBezTo>
                  <a:lnTo>
                    <a:pt x="1643977" y="14056"/>
                  </a:lnTo>
                  <a:lnTo>
                    <a:pt x="1695533" y="284571"/>
                  </a:lnTo>
                  <a:lnTo>
                    <a:pt x="1769616" y="301003"/>
                  </a:lnTo>
                  <a:lnTo>
                    <a:pt x="1825934" y="319615"/>
                  </a:lnTo>
                  <a:lnTo>
                    <a:pt x="2006748" y="110068"/>
                  </a:lnTo>
                  <a:lnTo>
                    <a:pt x="2017887" y="114145"/>
                  </a:lnTo>
                  <a:cubicBezTo>
                    <a:pt x="2104775" y="150896"/>
                    <a:pt x="2187342" y="195860"/>
                    <a:pt x="2264616" y="248065"/>
                  </a:cubicBezTo>
                  <a:lnTo>
                    <a:pt x="2337523" y="302584"/>
                  </a:lnTo>
                  <a:lnTo>
                    <a:pt x="2247066" y="562199"/>
                  </a:lnTo>
                  <a:lnTo>
                    <a:pt x="2280217" y="591137"/>
                  </a:lnTo>
                  <a:lnTo>
                    <a:pt x="2343125" y="657838"/>
                  </a:lnTo>
                  <a:lnTo>
                    <a:pt x="2602428" y="567489"/>
                  </a:lnTo>
                  <a:lnTo>
                    <a:pt x="2656947" y="640396"/>
                  </a:lnTo>
                  <a:cubicBezTo>
                    <a:pt x="2709152" y="717670"/>
                    <a:pt x="2754117" y="800238"/>
                    <a:pt x="2790867" y="887125"/>
                  </a:cubicBezTo>
                  <a:lnTo>
                    <a:pt x="2794944" y="898265"/>
                  </a:lnTo>
                  <a:lnTo>
                    <a:pt x="2586495" y="1078131"/>
                  </a:lnTo>
                  <a:lnTo>
                    <a:pt x="2616181" y="1182468"/>
                  </a:lnTo>
                  <a:lnTo>
                    <a:pt x="2621126" y="1209611"/>
                  </a:lnTo>
                  <a:lnTo>
                    <a:pt x="2890957" y="1261036"/>
                  </a:lnTo>
                  <a:lnTo>
                    <a:pt x="2897513" y="1303996"/>
                  </a:lnTo>
                  <a:cubicBezTo>
                    <a:pt x="2902472" y="1352825"/>
                    <a:pt x="2905012" y="1402369"/>
                    <a:pt x="2905012" y="1452506"/>
                  </a:cubicBezTo>
                  <a:cubicBezTo>
                    <a:pt x="2905012" y="1502643"/>
                    <a:pt x="2902472" y="1552187"/>
                    <a:pt x="2897513" y="1601016"/>
                  </a:cubicBezTo>
                  <a:lnTo>
                    <a:pt x="2890957" y="1643977"/>
                  </a:lnTo>
                  <a:lnTo>
                    <a:pt x="2620440" y="1695533"/>
                  </a:lnTo>
                  <a:lnTo>
                    <a:pt x="2604008" y="1769614"/>
                  </a:lnTo>
                  <a:lnTo>
                    <a:pt x="2585396" y="1825933"/>
                  </a:lnTo>
                  <a:lnTo>
                    <a:pt x="2794944" y="2006748"/>
                  </a:lnTo>
                  <a:lnTo>
                    <a:pt x="2790867" y="2017887"/>
                  </a:lnTo>
                  <a:cubicBezTo>
                    <a:pt x="2754117" y="2104775"/>
                    <a:pt x="2709152" y="2187342"/>
                    <a:pt x="2656947" y="2264616"/>
                  </a:cubicBezTo>
                  <a:lnTo>
                    <a:pt x="2602428" y="2337523"/>
                  </a:lnTo>
                  <a:lnTo>
                    <a:pt x="2342811" y="2247065"/>
                  </a:lnTo>
                  <a:lnTo>
                    <a:pt x="2313875" y="2280215"/>
                  </a:lnTo>
                  <a:lnTo>
                    <a:pt x="2247174" y="2343123"/>
                  </a:lnTo>
                  <a:lnTo>
                    <a:pt x="2337523" y="2602428"/>
                  </a:lnTo>
                  <a:lnTo>
                    <a:pt x="2264616" y="2656947"/>
                  </a:lnTo>
                  <a:cubicBezTo>
                    <a:pt x="2187342" y="2709152"/>
                    <a:pt x="2104775" y="2754117"/>
                    <a:pt x="2017887" y="2790867"/>
                  </a:cubicBezTo>
                  <a:lnTo>
                    <a:pt x="2006748" y="2794944"/>
                  </a:lnTo>
                  <a:lnTo>
                    <a:pt x="1826880" y="2586493"/>
                  </a:lnTo>
                  <a:lnTo>
                    <a:pt x="1722544" y="2616179"/>
                  </a:lnTo>
                  <a:lnTo>
                    <a:pt x="1695403" y="2621123"/>
                  </a:lnTo>
                  <a:lnTo>
                    <a:pt x="1643977" y="2890957"/>
                  </a:lnTo>
                  <a:lnTo>
                    <a:pt x="1601017" y="2897513"/>
                  </a:lnTo>
                  <a:cubicBezTo>
                    <a:pt x="1552188" y="2902472"/>
                    <a:pt x="1502644" y="2905012"/>
                    <a:pt x="1452506" y="2905012"/>
                  </a:cubicBezTo>
                  <a:cubicBezTo>
                    <a:pt x="1402369" y="2905012"/>
                    <a:pt x="1352825" y="2902472"/>
                    <a:pt x="1303996" y="2897513"/>
                  </a:cubicBezTo>
                  <a:lnTo>
                    <a:pt x="1261036" y="2890957"/>
                  </a:lnTo>
                  <a:lnTo>
                    <a:pt x="1209479" y="2620437"/>
                  </a:lnTo>
                  <a:lnTo>
                    <a:pt x="1135396" y="2604005"/>
                  </a:lnTo>
                  <a:lnTo>
                    <a:pt x="1079081" y="2585394"/>
                  </a:lnTo>
                  <a:lnTo>
                    <a:pt x="898265" y="2794944"/>
                  </a:lnTo>
                  <a:lnTo>
                    <a:pt x="887125" y="2790867"/>
                  </a:lnTo>
                  <a:cubicBezTo>
                    <a:pt x="800238" y="2754117"/>
                    <a:pt x="717670" y="2709152"/>
                    <a:pt x="640396" y="2656947"/>
                  </a:cubicBezTo>
                  <a:lnTo>
                    <a:pt x="567489" y="2602428"/>
                  </a:lnTo>
                  <a:lnTo>
                    <a:pt x="657947" y="2342810"/>
                  </a:lnTo>
                  <a:lnTo>
                    <a:pt x="624796" y="2313872"/>
                  </a:lnTo>
                  <a:lnTo>
                    <a:pt x="561890" y="2247174"/>
                  </a:lnTo>
                  <a:lnTo>
                    <a:pt x="302584" y="2337523"/>
                  </a:lnTo>
                  <a:lnTo>
                    <a:pt x="248066" y="2264616"/>
                  </a:lnTo>
                  <a:cubicBezTo>
                    <a:pt x="195860" y="2187342"/>
                    <a:pt x="150896" y="2104775"/>
                    <a:pt x="114145" y="2017887"/>
                  </a:cubicBezTo>
                  <a:lnTo>
                    <a:pt x="110068" y="2006748"/>
                  </a:lnTo>
                  <a:lnTo>
                    <a:pt x="318519" y="1826880"/>
                  </a:lnTo>
                  <a:lnTo>
                    <a:pt x="288831" y="1722541"/>
                  </a:lnTo>
                  <a:lnTo>
                    <a:pt x="283887" y="1695402"/>
                  </a:lnTo>
                  <a:lnTo>
                    <a:pt x="14056" y="1643977"/>
                  </a:lnTo>
                  <a:lnTo>
                    <a:pt x="7499" y="1601016"/>
                  </a:lnTo>
                  <a:cubicBezTo>
                    <a:pt x="2541" y="1552187"/>
                    <a:pt x="0" y="1502643"/>
                    <a:pt x="0" y="1452506"/>
                  </a:cubicBezTo>
                  <a:cubicBezTo>
                    <a:pt x="0" y="1402369"/>
                    <a:pt x="2541" y="1352825"/>
                    <a:pt x="7499" y="1303996"/>
                  </a:cubicBezTo>
                  <a:lnTo>
                    <a:pt x="14056" y="1261036"/>
                  </a:lnTo>
                  <a:lnTo>
                    <a:pt x="284572" y="1209480"/>
                  </a:lnTo>
                  <a:lnTo>
                    <a:pt x="301005" y="1135394"/>
                  </a:lnTo>
                  <a:lnTo>
                    <a:pt x="319616" y="1079079"/>
                  </a:lnTo>
                  <a:lnTo>
                    <a:pt x="110068" y="898264"/>
                  </a:lnTo>
                  <a:lnTo>
                    <a:pt x="114145" y="887125"/>
                  </a:lnTo>
                  <a:cubicBezTo>
                    <a:pt x="150896" y="800238"/>
                    <a:pt x="195860" y="717670"/>
                    <a:pt x="248066" y="640396"/>
                  </a:cubicBezTo>
                  <a:lnTo>
                    <a:pt x="302584" y="567489"/>
                  </a:lnTo>
                  <a:lnTo>
                    <a:pt x="562199" y="657946"/>
                  </a:lnTo>
                  <a:lnTo>
                    <a:pt x="591138" y="624794"/>
                  </a:lnTo>
                  <a:lnTo>
                    <a:pt x="657838" y="561888"/>
                  </a:lnTo>
                  <a:lnTo>
                    <a:pt x="567489" y="302584"/>
                  </a:lnTo>
                  <a:lnTo>
                    <a:pt x="640396" y="248065"/>
                  </a:lnTo>
                  <a:cubicBezTo>
                    <a:pt x="717670" y="195860"/>
                    <a:pt x="800238" y="150896"/>
                    <a:pt x="887125" y="114145"/>
                  </a:cubicBezTo>
                  <a:lnTo>
                    <a:pt x="898265" y="110068"/>
                  </a:lnTo>
                  <a:lnTo>
                    <a:pt x="1078131" y="318516"/>
                  </a:lnTo>
                  <a:lnTo>
                    <a:pt x="1182469" y="288830"/>
                  </a:lnTo>
                  <a:lnTo>
                    <a:pt x="1209611" y="283886"/>
                  </a:lnTo>
                  <a:lnTo>
                    <a:pt x="1261036" y="14056"/>
                  </a:lnTo>
                  <a:lnTo>
                    <a:pt x="1303996" y="7499"/>
                  </a:lnTo>
                  <a:cubicBezTo>
                    <a:pt x="1352825" y="2540"/>
                    <a:pt x="1402369" y="0"/>
                    <a:pt x="1452506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BEBEB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>
            <a:xfrm>
              <a:off x="4710168" y="2738381"/>
              <a:ext cx="2152649" cy="2152650"/>
            </a:xfrm>
            <a:prstGeom prst="ellipse">
              <a:avLst/>
            </a:prstGeom>
            <a:noFill/>
            <a:ln w="19050"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4710169" y="2738382"/>
              <a:ext cx="2152650" cy="2152648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27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6" name="组合 115"/>
          <p:cNvGrpSpPr/>
          <p:nvPr/>
        </p:nvGrpSpPr>
        <p:grpSpPr>
          <a:xfrm rot="20680704">
            <a:off x="4334122" y="1484313"/>
            <a:ext cx="1756607" cy="1756607"/>
            <a:chOff x="4333987" y="2362200"/>
            <a:chExt cx="2905011" cy="2905012"/>
          </a:xfrm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17" name="任意多边形 116"/>
            <p:cNvSpPr/>
            <p:nvPr/>
          </p:nvSpPr>
          <p:spPr>
            <a:xfrm>
              <a:off x="4333987" y="2362200"/>
              <a:ext cx="2905011" cy="2905012"/>
            </a:xfrm>
            <a:custGeom>
              <a:avLst/>
              <a:gdLst>
                <a:gd name="connsiteX0" fmla="*/ 1452506 w 2905012"/>
                <a:gd name="connsiteY0" fmla="*/ 376181 h 2905012"/>
                <a:gd name="connsiteX1" fmla="*/ 376181 w 2905012"/>
                <a:gd name="connsiteY1" fmla="*/ 1452506 h 2905012"/>
                <a:gd name="connsiteX2" fmla="*/ 1452506 w 2905012"/>
                <a:gd name="connsiteY2" fmla="*/ 2528831 h 2905012"/>
                <a:gd name="connsiteX3" fmla="*/ 2528831 w 2905012"/>
                <a:gd name="connsiteY3" fmla="*/ 1452506 h 2905012"/>
                <a:gd name="connsiteX4" fmla="*/ 1452506 w 2905012"/>
                <a:gd name="connsiteY4" fmla="*/ 376181 h 2905012"/>
                <a:gd name="connsiteX5" fmla="*/ 1452506 w 2905012"/>
                <a:gd name="connsiteY5" fmla="*/ 0 h 2905012"/>
                <a:gd name="connsiteX6" fmla="*/ 1601017 w 2905012"/>
                <a:gd name="connsiteY6" fmla="*/ 7499 h 2905012"/>
                <a:gd name="connsiteX7" fmla="*/ 1643977 w 2905012"/>
                <a:gd name="connsiteY7" fmla="*/ 14056 h 2905012"/>
                <a:gd name="connsiteX8" fmla="*/ 1695533 w 2905012"/>
                <a:gd name="connsiteY8" fmla="*/ 284571 h 2905012"/>
                <a:gd name="connsiteX9" fmla="*/ 1769616 w 2905012"/>
                <a:gd name="connsiteY9" fmla="*/ 301003 h 2905012"/>
                <a:gd name="connsiteX10" fmla="*/ 1825934 w 2905012"/>
                <a:gd name="connsiteY10" fmla="*/ 319615 h 2905012"/>
                <a:gd name="connsiteX11" fmla="*/ 2006748 w 2905012"/>
                <a:gd name="connsiteY11" fmla="*/ 110068 h 2905012"/>
                <a:gd name="connsiteX12" fmla="*/ 2017887 w 2905012"/>
                <a:gd name="connsiteY12" fmla="*/ 114145 h 2905012"/>
                <a:gd name="connsiteX13" fmla="*/ 2264616 w 2905012"/>
                <a:gd name="connsiteY13" fmla="*/ 248065 h 2905012"/>
                <a:gd name="connsiteX14" fmla="*/ 2337523 w 2905012"/>
                <a:gd name="connsiteY14" fmla="*/ 302584 h 2905012"/>
                <a:gd name="connsiteX15" fmla="*/ 2247066 w 2905012"/>
                <a:gd name="connsiteY15" fmla="*/ 562199 h 2905012"/>
                <a:gd name="connsiteX16" fmla="*/ 2280217 w 2905012"/>
                <a:gd name="connsiteY16" fmla="*/ 591137 h 2905012"/>
                <a:gd name="connsiteX17" fmla="*/ 2343125 w 2905012"/>
                <a:gd name="connsiteY17" fmla="*/ 657838 h 2905012"/>
                <a:gd name="connsiteX18" fmla="*/ 2602428 w 2905012"/>
                <a:gd name="connsiteY18" fmla="*/ 567489 h 2905012"/>
                <a:gd name="connsiteX19" fmla="*/ 2656947 w 2905012"/>
                <a:gd name="connsiteY19" fmla="*/ 640396 h 2905012"/>
                <a:gd name="connsiteX20" fmla="*/ 2790867 w 2905012"/>
                <a:gd name="connsiteY20" fmla="*/ 887125 h 2905012"/>
                <a:gd name="connsiteX21" fmla="*/ 2794944 w 2905012"/>
                <a:gd name="connsiteY21" fmla="*/ 898265 h 2905012"/>
                <a:gd name="connsiteX22" fmla="*/ 2586495 w 2905012"/>
                <a:gd name="connsiteY22" fmla="*/ 1078131 h 2905012"/>
                <a:gd name="connsiteX23" fmla="*/ 2616181 w 2905012"/>
                <a:gd name="connsiteY23" fmla="*/ 1182468 h 2905012"/>
                <a:gd name="connsiteX24" fmla="*/ 2621126 w 2905012"/>
                <a:gd name="connsiteY24" fmla="*/ 1209611 h 2905012"/>
                <a:gd name="connsiteX25" fmla="*/ 2890957 w 2905012"/>
                <a:gd name="connsiteY25" fmla="*/ 1261036 h 2905012"/>
                <a:gd name="connsiteX26" fmla="*/ 2897513 w 2905012"/>
                <a:gd name="connsiteY26" fmla="*/ 1303996 h 2905012"/>
                <a:gd name="connsiteX27" fmla="*/ 2905012 w 2905012"/>
                <a:gd name="connsiteY27" fmla="*/ 1452506 h 2905012"/>
                <a:gd name="connsiteX28" fmla="*/ 2897513 w 2905012"/>
                <a:gd name="connsiteY28" fmla="*/ 1601016 h 2905012"/>
                <a:gd name="connsiteX29" fmla="*/ 2890957 w 2905012"/>
                <a:gd name="connsiteY29" fmla="*/ 1643977 h 2905012"/>
                <a:gd name="connsiteX30" fmla="*/ 2620440 w 2905012"/>
                <a:gd name="connsiteY30" fmla="*/ 1695533 h 2905012"/>
                <a:gd name="connsiteX31" fmla="*/ 2604008 w 2905012"/>
                <a:gd name="connsiteY31" fmla="*/ 1769614 h 2905012"/>
                <a:gd name="connsiteX32" fmla="*/ 2585396 w 2905012"/>
                <a:gd name="connsiteY32" fmla="*/ 1825933 h 2905012"/>
                <a:gd name="connsiteX33" fmla="*/ 2794944 w 2905012"/>
                <a:gd name="connsiteY33" fmla="*/ 2006748 h 2905012"/>
                <a:gd name="connsiteX34" fmla="*/ 2790867 w 2905012"/>
                <a:gd name="connsiteY34" fmla="*/ 2017887 h 2905012"/>
                <a:gd name="connsiteX35" fmla="*/ 2656947 w 2905012"/>
                <a:gd name="connsiteY35" fmla="*/ 2264616 h 2905012"/>
                <a:gd name="connsiteX36" fmla="*/ 2602428 w 2905012"/>
                <a:gd name="connsiteY36" fmla="*/ 2337523 h 2905012"/>
                <a:gd name="connsiteX37" fmla="*/ 2342811 w 2905012"/>
                <a:gd name="connsiteY37" fmla="*/ 2247065 h 2905012"/>
                <a:gd name="connsiteX38" fmla="*/ 2313875 w 2905012"/>
                <a:gd name="connsiteY38" fmla="*/ 2280215 h 2905012"/>
                <a:gd name="connsiteX39" fmla="*/ 2247174 w 2905012"/>
                <a:gd name="connsiteY39" fmla="*/ 2343123 h 2905012"/>
                <a:gd name="connsiteX40" fmla="*/ 2337523 w 2905012"/>
                <a:gd name="connsiteY40" fmla="*/ 2602428 h 2905012"/>
                <a:gd name="connsiteX41" fmla="*/ 2264616 w 2905012"/>
                <a:gd name="connsiteY41" fmla="*/ 2656947 h 2905012"/>
                <a:gd name="connsiteX42" fmla="*/ 2017887 w 2905012"/>
                <a:gd name="connsiteY42" fmla="*/ 2790867 h 2905012"/>
                <a:gd name="connsiteX43" fmla="*/ 2006748 w 2905012"/>
                <a:gd name="connsiteY43" fmla="*/ 2794944 h 2905012"/>
                <a:gd name="connsiteX44" fmla="*/ 1826880 w 2905012"/>
                <a:gd name="connsiteY44" fmla="*/ 2586493 h 2905012"/>
                <a:gd name="connsiteX45" fmla="*/ 1722544 w 2905012"/>
                <a:gd name="connsiteY45" fmla="*/ 2616179 h 2905012"/>
                <a:gd name="connsiteX46" fmla="*/ 1695403 w 2905012"/>
                <a:gd name="connsiteY46" fmla="*/ 2621123 h 2905012"/>
                <a:gd name="connsiteX47" fmla="*/ 1643977 w 2905012"/>
                <a:gd name="connsiteY47" fmla="*/ 2890957 h 2905012"/>
                <a:gd name="connsiteX48" fmla="*/ 1601017 w 2905012"/>
                <a:gd name="connsiteY48" fmla="*/ 2897513 h 2905012"/>
                <a:gd name="connsiteX49" fmla="*/ 1452506 w 2905012"/>
                <a:gd name="connsiteY49" fmla="*/ 2905012 h 2905012"/>
                <a:gd name="connsiteX50" fmla="*/ 1303996 w 2905012"/>
                <a:gd name="connsiteY50" fmla="*/ 2897513 h 2905012"/>
                <a:gd name="connsiteX51" fmla="*/ 1261036 w 2905012"/>
                <a:gd name="connsiteY51" fmla="*/ 2890957 h 2905012"/>
                <a:gd name="connsiteX52" fmla="*/ 1209479 w 2905012"/>
                <a:gd name="connsiteY52" fmla="*/ 2620437 h 2905012"/>
                <a:gd name="connsiteX53" fmla="*/ 1135396 w 2905012"/>
                <a:gd name="connsiteY53" fmla="*/ 2604005 h 2905012"/>
                <a:gd name="connsiteX54" fmla="*/ 1079081 w 2905012"/>
                <a:gd name="connsiteY54" fmla="*/ 2585394 h 2905012"/>
                <a:gd name="connsiteX55" fmla="*/ 898265 w 2905012"/>
                <a:gd name="connsiteY55" fmla="*/ 2794944 h 2905012"/>
                <a:gd name="connsiteX56" fmla="*/ 887125 w 2905012"/>
                <a:gd name="connsiteY56" fmla="*/ 2790867 h 2905012"/>
                <a:gd name="connsiteX57" fmla="*/ 640396 w 2905012"/>
                <a:gd name="connsiteY57" fmla="*/ 2656947 h 2905012"/>
                <a:gd name="connsiteX58" fmla="*/ 567489 w 2905012"/>
                <a:gd name="connsiteY58" fmla="*/ 2602428 h 2905012"/>
                <a:gd name="connsiteX59" fmla="*/ 657947 w 2905012"/>
                <a:gd name="connsiteY59" fmla="*/ 2342810 h 2905012"/>
                <a:gd name="connsiteX60" fmla="*/ 624796 w 2905012"/>
                <a:gd name="connsiteY60" fmla="*/ 2313872 h 2905012"/>
                <a:gd name="connsiteX61" fmla="*/ 561890 w 2905012"/>
                <a:gd name="connsiteY61" fmla="*/ 2247174 h 2905012"/>
                <a:gd name="connsiteX62" fmla="*/ 302584 w 2905012"/>
                <a:gd name="connsiteY62" fmla="*/ 2337523 h 2905012"/>
                <a:gd name="connsiteX63" fmla="*/ 248066 w 2905012"/>
                <a:gd name="connsiteY63" fmla="*/ 2264616 h 2905012"/>
                <a:gd name="connsiteX64" fmla="*/ 114145 w 2905012"/>
                <a:gd name="connsiteY64" fmla="*/ 2017887 h 2905012"/>
                <a:gd name="connsiteX65" fmla="*/ 110068 w 2905012"/>
                <a:gd name="connsiteY65" fmla="*/ 2006748 h 2905012"/>
                <a:gd name="connsiteX66" fmla="*/ 318519 w 2905012"/>
                <a:gd name="connsiteY66" fmla="*/ 1826880 h 2905012"/>
                <a:gd name="connsiteX67" fmla="*/ 288831 w 2905012"/>
                <a:gd name="connsiteY67" fmla="*/ 1722541 h 2905012"/>
                <a:gd name="connsiteX68" fmla="*/ 283887 w 2905012"/>
                <a:gd name="connsiteY68" fmla="*/ 1695402 h 2905012"/>
                <a:gd name="connsiteX69" fmla="*/ 14056 w 2905012"/>
                <a:gd name="connsiteY69" fmla="*/ 1643977 h 2905012"/>
                <a:gd name="connsiteX70" fmla="*/ 7499 w 2905012"/>
                <a:gd name="connsiteY70" fmla="*/ 1601016 h 2905012"/>
                <a:gd name="connsiteX71" fmla="*/ 0 w 2905012"/>
                <a:gd name="connsiteY71" fmla="*/ 1452506 h 2905012"/>
                <a:gd name="connsiteX72" fmla="*/ 7499 w 2905012"/>
                <a:gd name="connsiteY72" fmla="*/ 1303996 h 2905012"/>
                <a:gd name="connsiteX73" fmla="*/ 14056 w 2905012"/>
                <a:gd name="connsiteY73" fmla="*/ 1261036 h 2905012"/>
                <a:gd name="connsiteX74" fmla="*/ 284572 w 2905012"/>
                <a:gd name="connsiteY74" fmla="*/ 1209480 h 2905012"/>
                <a:gd name="connsiteX75" fmla="*/ 301005 w 2905012"/>
                <a:gd name="connsiteY75" fmla="*/ 1135394 h 2905012"/>
                <a:gd name="connsiteX76" fmla="*/ 319616 w 2905012"/>
                <a:gd name="connsiteY76" fmla="*/ 1079079 h 2905012"/>
                <a:gd name="connsiteX77" fmla="*/ 110068 w 2905012"/>
                <a:gd name="connsiteY77" fmla="*/ 898264 h 2905012"/>
                <a:gd name="connsiteX78" fmla="*/ 114145 w 2905012"/>
                <a:gd name="connsiteY78" fmla="*/ 887125 h 2905012"/>
                <a:gd name="connsiteX79" fmla="*/ 248066 w 2905012"/>
                <a:gd name="connsiteY79" fmla="*/ 640396 h 2905012"/>
                <a:gd name="connsiteX80" fmla="*/ 302584 w 2905012"/>
                <a:gd name="connsiteY80" fmla="*/ 567489 h 2905012"/>
                <a:gd name="connsiteX81" fmla="*/ 562199 w 2905012"/>
                <a:gd name="connsiteY81" fmla="*/ 657946 h 2905012"/>
                <a:gd name="connsiteX82" fmla="*/ 591138 w 2905012"/>
                <a:gd name="connsiteY82" fmla="*/ 624794 h 2905012"/>
                <a:gd name="connsiteX83" fmla="*/ 657838 w 2905012"/>
                <a:gd name="connsiteY83" fmla="*/ 561888 h 2905012"/>
                <a:gd name="connsiteX84" fmla="*/ 567489 w 2905012"/>
                <a:gd name="connsiteY84" fmla="*/ 302584 h 2905012"/>
                <a:gd name="connsiteX85" fmla="*/ 640396 w 2905012"/>
                <a:gd name="connsiteY85" fmla="*/ 248065 h 2905012"/>
                <a:gd name="connsiteX86" fmla="*/ 887125 w 2905012"/>
                <a:gd name="connsiteY86" fmla="*/ 114145 h 2905012"/>
                <a:gd name="connsiteX87" fmla="*/ 898265 w 2905012"/>
                <a:gd name="connsiteY87" fmla="*/ 110068 h 2905012"/>
                <a:gd name="connsiteX88" fmla="*/ 1078131 w 2905012"/>
                <a:gd name="connsiteY88" fmla="*/ 318516 h 2905012"/>
                <a:gd name="connsiteX89" fmla="*/ 1182469 w 2905012"/>
                <a:gd name="connsiteY89" fmla="*/ 288830 h 2905012"/>
                <a:gd name="connsiteX90" fmla="*/ 1209611 w 2905012"/>
                <a:gd name="connsiteY90" fmla="*/ 283886 h 2905012"/>
                <a:gd name="connsiteX91" fmla="*/ 1261036 w 2905012"/>
                <a:gd name="connsiteY91" fmla="*/ 14056 h 2905012"/>
                <a:gd name="connsiteX92" fmla="*/ 1303996 w 2905012"/>
                <a:gd name="connsiteY92" fmla="*/ 7499 h 2905012"/>
                <a:gd name="connsiteX93" fmla="*/ 1452506 w 2905012"/>
                <a:gd name="connsiteY93" fmla="*/ 0 h 2905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905012" h="2905012">
                  <a:moveTo>
                    <a:pt x="1452506" y="376181"/>
                  </a:moveTo>
                  <a:cubicBezTo>
                    <a:pt x="858068" y="376181"/>
                    <a:pt x="376181" y="858068"/>
                    <a:pt x="376181" y="1452506"/>
                  </a:cubicBezTo>
                  <a:cubicBezTo>
                    <a:pt x="376181" y="2046944"/>
                    <a:pt x="858068" y="2528831"/>
                    <a:pt x="1452506" y="2528831"/>
                  </a:cubicBezTo>
                  <a:cubicBezTo>
                    <a:pt x="2046944" y="2528831"/>
                    <a:pt x="2528831" y="2046944"/>
                    <a:pt x="2528831" y="1452506"/>
                  </a:cubicBezTo>
                  <a:cubicBezTo>
                    <a:pt x="2528831" y="858068"/>
                    <a:pt x="2046944" y="376181"/>
                    <a:pt x="1452506" y="376181"/>
                  </a:cubicBezTo>
                  <a:close/>
                  <a:moveTo>
                    <a:pt x="1452506" y="0"/>
                  </a:moveTo>
                  <a:cubicBezTo>
                    <a:pt x="1502644" y="0"/>
                    <a:pt x="1552188" y="2540"/>
                    <a:pt x="1601017" y="7499"/>
                  </a:cubicBezTo>
                  <a:lnTo>
                    <a:pt x="1643977" y="14056"/>
                  </a:lnTo>
                  <a:lnTo>
                    <a:pt x="1695533" y="284571"/>
                  </a:lnTo>
                  <a:lnTo>
                    <a:pt x="1769616" y="301003"/>
                  </a:lnTo>
                  <a:lnTo>
                    <a:pt x="1825934" y="319615"/>
                  </a:lnTo>
                  <a:lnTo>
                    <a:pt x="2006748" y="110068"/>
                  </a:lnTo>
                  <a:lnTo>
                    <a:pt x="2017887" y="114145"/>
                  </a:lnTo>
                  <a:cubicBezTo>
                    <a:pt x="2104775" y="150896"/>
                    <a:pt x="2187342" y="195860"/>
                    <a:pt x="2264616" y="248065"/>
                  </a:cubicBezTo>
                  <a:lnTo>
                    <a:pt x="2337523" y="302584"/>
                  </a:lnTo>
                  <a:lnTo>
                    <a:pt x="2247066" y="562199"/>
                  </a:lnTo>
                  <a:lnTo>
                    <a:pt x="2280217" y="591137"/>
                  </a:lnTo>
                  <a:lnTo>
                    <a:pt x="2343125" y="657838"/>
                  </a:lnTo>
                  <a:lnTo>
                    <a:pt x="2602428" y="567489"/>
                  </a:lnTo>
                  <a:lnTo>
                    <a:pt x="2656947" y="640396"/>
                  </a:lnTo>
                  <a:cubicBezTo>
                    <a:pt x="2709152" y="717670"/>
                    <a:pt x="2754117" y="800238"/>
                    <a:pt x="2790867" y="887125"/>
                  </a:cubicBezTo>
                  <a:lnTo>
                    <a:pt x="2794944" y="898265"/>
                  </a:lnTo>
                  <a:lnTo>
                    <a:pt x="2586495" y="1078131"/>
                  </a:lnTo>
                  <a:lnTo>
                    <a:pt x="2616181" y="1182468"/>
                  </a:lnTo>
                  <a:lnTo>
                    <a:pt x="2621126" y="1209611"/>
                  </a:lnTo>
                  <a:lnTo>
                    <a:pt x="2890957" y="1261036"/>
                  </a:lnTo>
                  <a:lnTo>
                    <a:pt x="2897513" y="1303996"/>
                  </a:lnTo>
                  <a:cubicBezTo>
                    <a:pt x="2902472" y="1352825"/>
                    <a:pt x="2905012" y="1402369"/>
                    <a:pt x="2905012" y="1452506"/>
                  </a:cubicBezTo>
                  <a:cubicBezTo>
                    <a:pt x="2905012" y="1502643"/>
                    <a:pt x="2902472" y="1552187"/>
                    <a:pt x="2897513" y="1601016"/>
                  </a:cubicBezTo>
                  <a:lnTo>
                    <a:pt x="2890957" y="1643977"/>
                  </a:lnTo>
                  <a:lnTo>
                    <a:pt x="2620440" y="1695533"/>
                  </a:lnTo>
                  <a:lnTo>
                    <a:pt x="2604008" y="1769614"/>
                  </a:lnTo>
                  <a:lnTo>
                    <a:pt x="2585396" y="1825933"/>
                  </a:lnTo>
                  <a:lnTo>
                    <a:pt x="2794944" y="2006748"/>
                  </a:lnTo>
                  <a:lnTo>
                    <a:pt x="2790867" y="2017887"/>
                  </a:lnTo>
                  <a:cubicBezTo>
                    <a:pt x="2754117" y="2104775"/>
                    <a:pt x="2709152" y="2187342"/>
                    <a:pt x="2656947" y="2264616"/>
                  </a:cubicBezTo>
                  <a:lnTo>
                    <a:pt x="2602428" y="2337523"/>
                  </a:lnTo>
                  <a:lnTo>
                    <a:pt x="2342811" y="2247065"/>
                  </a:lnTo>
                  <a:lnTo>
                    <a:pt x="2313875" y="2280215"/>
                  </a:lnTo>
                  <a:lnTo>
                    <a:pt x="2247174" y="2343123"/>
                  </a:lnTo>
                  <a:lnTo>
                    <a:pt x="2337523" y="2602428"/>
                  </a:lnTo>
                  <a:lnTo>
                    <a:pt x="2264616" y="2656947"/>
                  </a:lnTo>
                  <a:cubicBezTo>
                    <a:pt x="2187342" y="2709152"/>
                    <a:pt x="2104775" y="2754117"/>
                    <a:pt x="2017887" y="2790867"/>
                  </a:cubicBezTo>
                  <a:lnTo>
                    <a:pt x="2006748" y="2794944"/>
                  </a:lnTo>
                  <a:lnTo>
                    <a:pt x="1826880" y="2586493"/>
                  </a:lnTo>
                  <a:lnTo>
                    <a:pt x="1722544" y="2616179"/>
                  </a:lnTo>
                  <a:lnTo>
                    <a:pt x="1695403" y="2621123"/>
                  </a:lnTo>
                  <a:lnTo>
                    <a:pt x="1643977" y="2890957"/>
                  </a:lnTo>
                  <a:lnTo>
                    <a:pt x="1601017" y="2897513"/>
                  </a:lnTo>
                  <a:cubicBezTo>
                    <a:pt x="1552188" y="2902472"/>
                    <a:pt x="1502644" y="2905012"/>
                    <a:pt x="1452506" y="2905012"/>
                  </a:cubicBezTo>
                  <a:cubicBezTo>
                    <a:pt x="1402369" y="2905012"/>
                    <a:pt x="1352825" y="2902472"/>
                    <a:pt x="1303996" y="2897513"/>
                  </a:cubicBezTo>
                  <a:lnTo>
                    <a:pt x="1261036" y="2890957"/>
                  </a:lnTo>
                  <a:lnTo>
                    <a:pt x="1209479" y="2620437"/>
                  </a:lnTo>
                  <a:lnTo>
                    <a:pt x="1135396" y="2604005"/>
                  </a:lnTo>
                  <a:lnTo>
                    <a:pt x="1079081" y="2585394"/>
                  </a:lnTo>
                  <a:lnTo>
                    <a:pt x="898265" y="2794944"/>
                  </a:lnTo>
                  <a:lnTo>
                    <a:pt x="887125" y="2790867"/>
                  </a:lnTo>
                  <a:cubicBezTo>
                    <a:pt x="800238" y="2754117"/>
                    <a:pt x="717670" y="2709152"/>
                    <a:pt x="640396" y="2656947"/>
                  </a:cubicBezTo>
                  <a:lnTo>
                    <a:pt x="567489" y="2602428"/>
                  </a:lnTo>
                  <a:lnTo>
                    <a:pt x="657947" y="2342810"/>
                  </a:lnTo>
                  <a:lnTo>
                    <a:pt x="624796" y="2313872"/>
                  </a:lnTo>
                  <a:lnTo>
                    <a:pt x="561890" y="2247174"/>
                  </a:lnTo>
                  <a:lnTo>
                    <a:pt x="302584" y="2337523"/>
                  </a:lnTo>
                  <a:lnTo>
                    <a:pt x="248066" y="2264616"/>
                  </a:lnTo>
                  <a:cubicBezTo>
                    <a:pt x="195860" y="2187342"/>
                    <a:pt x="150896" y="2104775"/>
                    <a:pt x="114145" y="2017887"/>
                  </a:cubicBezTo>
                  <a:lnTo>
                    <a:pt x="110068" y="2006748"/>
                  </a:lnTo>
                  <a:lnTo>
                    <a:pt x="318519" y="1826880"/>
                  </a:lnTo>
                  <a:lnTo>
                    <a:pt x="288831" y="1722541"/>
                  </a:lnTo>
                  <a:lnTo>
                    <a:pt x="283887" y="1695402"/>
                  </a:lnTo>
                  <a:lnTo>
                    <a:pt x="14056" y="1643977"/>
                  </a:lnTo>
                  <a:lnTo>
                    <a:pt x="7499" y="1601016"/>
                  </a:lnTo>
                  <a:cubicBezTo>
                    <a:pt x="2541" y="1552187"/>
                    <a:pt x="0" y="1502643"/>
                    <a:pt x="0" y="1452506"/>
                  </a:cubicBezTo>
                  <a:cubicBezTo>
                    <a:pt x="0" y="1402369"/>
                    <a:pt x="2541" y="1352825"/>
                    <a:pt x="7499" y="1303996"/>
                  </a:cubicBezTo>
                  <a:lnTo>
                    <a:pt x="14056" y="1261036"/>
                  </a:lnTo>
                  <a:lnTo>
                    <a:pt x="284572" y="1209480"/>
                  </a:lnTo>
                  <a:lnTo>
                    <a:pt x="301005" y="1135394"/>
                  </a:lnTo>
                  <a:lnTo>
                    <a:pt x="319616" y="1079079"/>
                  </a:lnTo>
                  <a:lnTo>
                    <a:pt x="110068" y="898264"/>
                  </a:lnTo>
                  <a:lnTo>
                    <a:pt x="114145" y="887125"/>
                  </a:lnTo>
                  <a:cubicBezTo>
                    <a:pt x="150896" y="800238"/>
                    <a:pt x="195860" y="717670"/>
                    <a:pt x="248066" y="640396"/>
                  </a:cubicBezTo>
                  <a:lnTo>
                    <a:pt x="302584" y="567489"/>
                  </a:lnTo>
                  <a:lnTo>
                    <a:pt x="562199" y="657946"/>
                  </a:lnTo>
                  <a:lnTo>
                    <a:pt x="591138" y="624794"/>
                  </a:lnTo>
                  <a:lnTo>
                    <a:pt x="657838" y="561888"/>
                  </a:lnTo>
                  <a:lnTo>
                    <a:pt x="567489" y="302584"/>
                  </a:lnTo>
                  <a:lnTo>
                    <a:pt x="640396" y="248065"/>
                  </a:lnTo>
                  <a:cubicBezTo>
                    <a:pt x="717670" y="195860"/>
                    <a:pt x="800238" y="150896"/>
                    <a:pt x="887125" y="114145"/>
                  </a:cubicBezTo>
                  <a:lnTo>
                    <a:pt x="898265" y="110068"/>
                  </a:lnTo>
                  <a:lnTo>
                    <a:pt x="1078131" y="318516"/>
                  </a:lnTo>
                  <a:lnTo>
                    <a:pt x="1182469" y="288830"/>
                  </a:lnTo>
                  <a:lnTo>
                    <a:pt x="1209611" y="283886"/>
                  </a:lnTo>
                  <a:lnTo>
                    <a:pt x="1261036" y="14056"/>
                  </a:lnTo>
                  <a:lnTo>
                    <a:pt x="1303996" y="7499"/>
                  </a:lnTo>
                  <a:cubicBezTo>
                    <a:pt x="1352825" y="2540"/>
                    <a:pt x="1402369" y="0"/>
                    <a:pt x="1452506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BEBEB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4710168" y="2738381"/>
              <a:ext cx="2152649" cy="2152650"/>
            </a:xfrm>
            <a:prstGeom prst="ellipse">
              <a:avLst/>
            </a:prstGeom>
            <a:noFill/>
            <a:ln w="19050"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4710169" y="2738382"/>
              <a:ext cx="2152650" cy="2152648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27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6090729" y="1484313"/>
            <a:ext cx="1756607" cy="1756607"/>
            <a:chOff x="4333987" y="2362200"/>
            <a:chExt cx="2905011" cy="2905012"/>
          </a:xfrm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21" name="任意多边形 120"/>
            <p:cNvSpPr/>
            <p:nvPr/>
          </p:nvSpPr>
          <p:spPr>
            <a:xfrm>
              <a:off x="4333987" y="2362200"/>
              <a:ext cx="2905011" cy="2905012"/>
            </a:xfrm>
            <a:custGeom>
              <a:avLst/>
              <a:gdLst>
                <a:gd name="connsiteX0" fmla="*/ 1452506 w 2905012"/>
                <a:gd name="connsiteY0" fmla="*/ 376181 h 2905012"/>
                <a:gd name="connsiteX1" fmla="*/ 376181 w 2905012"/>
                <a:gd name="connsiteY1" fmla="*/ 1452506 h 2905012"/>
                <a:gd name="connsiteX2" fmla="*/ 1452506 w 2905012"/>
                <a:gd name="connsiteY2" fmla="*/ 2528831 h 2905012"/>
                <a:gd name="connsiteX3" fmla="*/ 2528831 w 2905012"/>
                <a:gd name="connsiteY3" fmla="*/ 1452506 h 2905012"/>
                <a:gd name="connsiteX4" fmla="*/ 1452506 w 2905012"/>
                <a:gd name="connsiteY4" fmla="*/ 376181 h 2905012"/>
                <a:gd name="connsiteX5" fmla="*/ 1452506 w 2905012"/>
                <a:gd name="connsiteY5" fmla="*/ 0 h 2905012"/>
                <a:gd name="connsiteX6" fmla="*/ 1601017 w 2905012"/>
                <a:gd name="connsiteY6" fmla="*/ 7499 h 2905012"/>
                <a:gd name="connsiteX7" fmla="*/ 1643977 w 2905012"/>
                <a:gd name="connsiteY7" fmla="*/ 14056 h 2905012"/>
                <a:gd name="connsiteX8" fmla="*/ 1695533 w 2905012"/>
                <a:gd name="connsiteY8" fmla="*/ 284571 h 2905012"/>
                <a:gd name="connsiteX9" fmla="*/ 1769616 w 2905012"/>
                <a:gd name="connsiteY9" fmla="*/ 301003 h 2905012"/>
                <a:gd name="connsiteX10" fmla="*/ 1825934 w 2905012"/>
                <a:gd name="connsiteY10" fmla="*/ 319615 h 2905012"/>
                <a:gd name="connsiteX11" fmla="*/ 2006748 w 2905012"/>
                <a:gd name="connsiteY11" fmla="*/ 110068 h 2905012"/>
                <a:gd name="connsiteX12" fmla="*/ 2017887 w 2905012"/>
                <a:gd name="connsiteY12" fmla="*/ 114145 h 2905012"/>
                <a:gd name="connsiteX13" fmla="*/ 2264616 w 2905012"/>
                <a:gd name="connsiteY13" fmla="*/ 248065 h 2905012"/>
                <a:gd name="connsiteX14" fmla="*/ 2337523 w 2905012"/>
                <a:gd name="connsiteY14" fmla="*/ 302584 h 2905012"/>
                <a:gd name="connsiteX15" fmla="*/ 2247066 w 2905012"/>
                <a:gd name="connsiteY15" fmla="*/ 562199 h 2905012"/>
                <a:gd name="connsiteX16" fmla="*/ 2280217 w 2905012"/>
                <a:gd name="connsiteY16" fmla="*/ 591137 h 2905012"/>
                <a:gd name="connsiteX17" fmla="*/ 2343125 w 2905012"/>
                <a:gd name="connsiteY17" fmla="*/ 657838 h 2905012"/>
                <a:gd name="connsiteX18" fmla="*/ 2602428 w 2905012"/>
                <a:gd name="connsiteY18" fmla="*/ 567489 h 2905012"/>
                <a:gd name="connsiteX19" fmla="*/ 2656947 w 2905012"/>
                <a:gd name="connsiteY19" fmla="*/ 640396 h 2905012"/>
                <a:gd name="connsiteX20" fmla="*/ 2790867 w 2905012"/>
                <a:gd name="connsiteY20" fmla="*/ 887125 h 2905012"/>
                <a:gd name="connsiteX21" fmla="*/ 2794944 w 2905012"/>
                <a:gd name="connsiteY21" fmla="*/ 898265 h 2905012"/>
                <a:gd name="connsiteX22" fmla="*/ 2586495 w 2905012"/>
                <a:gd name="connsiteY22" fmla="*/ 1078131 h 2905012"/>
                <a:gd name="connsiteX23" fmla="*/ 2616181 w 2905012"/>
                <a:gd name="connsiteY23" fmla="*/ 1182468 h 2905012"/>
                <a:gd name="connsiteX24" fmla="*/ 2621126 w 2905012"/>
                <a:gd name="connsiteY24" fmla="*/ 1209611 h 2905012"/>
                <a:gd name="connsiteX25" fmla="*/ 2890957 w 2905012"/>
                <a:gd name="connsiteY25" fmla="*/ 1261036 h 2905012"/>
                <a:gd name="connsiteX26" fmla="*/ 2897513 w 2905012"/>
                <a:gd name="connsiteY26" fmla="*/ 1303996 h 2905012"/>
                <a:gd name="connsiteX27" fmla="*/ 2905012 w 2905012"/>
                <a:gd name="connsiteY27" fmla="*/ 1452506 h 2905012"/>
                <a:gd name="connsiteX28" fmla="*/ 2897513 w 2905012"/>
                <a:gd name="connsiteY28" fmla="*/ 1601016 h 2905012"/>
                <a:gd name="connsiteX29" fmla="*/ 2890957 w 2905012"/>
                <a:gd name="connsiteY29" fmla="*/ 1643977 h 2905012"/>
                <a:gd name="connsiteX30" fmla="*/ 2620440 w 2905012"/>
                <a:gd name="connsiteY30" fmla="*/ 1695533 h 2905012"/>
                <a:gd name="connsiteX31" fmla="*/ 2604008 w 2905012"/>
                <a:gd name="connsiteY31" fmla="*/ 1769614 h 2905012"/>
                <a:gd name="connsiteX32" fmla="*/ 2585396 w 2905012"/>
                <a:gd name="connsiteY32" fmla="*/ 1825933 h 2905012"/>
                <a:gd name="connsiteX33" fmla="*/ 2794944 w 2905012"/>
                <a:gd name="connsiteY33" fmla="*/ 2006748 h 2905012"/>
                <a:gd name="connsiteX34" fmla="*/ 2790867 w 2905012"/>
                <a:gd name="connsiteY34" fmla="*/ 2017887 h 2905012"/>
                <a:gd name="connsiteX35" fmla="*/ 2656947 w 2905012"/>
                <a:gd name="connsiteY35" fmla="*/ 2264616 h 2905012"/>
                <a:gd name="connsiteX36" fmla="*/ 2602428 w 2905012"/>
                <a:gd name="connsiteY36" fmla="*/ 2337523 h 2905012"/>
                <a:gd name="connsiteX37" fmla="*/ 2342811 w 2905012"/>
                <a:gd name="connsiteY37" fmla="*/ 2247065 h 2905012"/>
                <a:gd name="connsiteX38" fmla="*/ 2313875 w 2905012"/>
                <a:gd name="connsiteY38" fmla="*/ 2280215 h 2905012"/>
                <a:gd name="connsiteX39" fmla="*/ 2247174 w 2905012"/>
                <a:gd name="connsiteY39" fmla="*/ 2343123 h 2905012"/>
                <a:gd name="connsiteX40" fmla="*/ 2337523 w 2905012"/>
                <a:gd name="connsiteY40" fmla="*/ 2602428 h 2905012"/>
                <a:gd name="connsiteX41" fmla="*/ 2264616 w 2905012"/>
                <a:gd name="connsiteY41" fmla="*/ 2656947 h 2905012"/>
                <a:gd name="connsiteX42" fmla="*/ 2017887 w 2905012"/>
                <a:gd name="connsiteY42" fmla="*/ 2790867 h 2905012"/>
                <a:gd name="connsiteX43" fmla="*/ 2006748 w 2905012"/>
                <a:gd name="connsiteY43" fmla="*/ 2794944 h 2905012"/>
                <a:gd name="connsiteX44" fmla="*/ 1826880 w 2905012"/>
                <a:gd name="connsiteY44" fmla="*/ 2586493 h 2905012"/>
                <a:gd name="connsiteX45" fmla="*/ 1722544 w 2905012"/>
                <a:gd name="connsiteY45" fmla="*/ 2616179 h 2905012"/>
                <a:gd name="connsiteX46" fmla="*/ 1695403 w 2905012"/>
                <a:gd name="connsiteY46" fmla="*/ 2621123 h 2905012"/>
                <a:gd name="connsiteX47" fmla="*/ 1643977 w 2905012"/>
                <a:gd name="connsiteY47" fmla="*/ 2890957 h 2905012"/>
                <a:gd name="connsiteX48" fmla="*/ 1601017 w 2905012"/>
                <a:gd name="connsiteY48" fmla="*/ 2897513 h 2905012"/>
                <a:gd name="connsiteX49" fmla="*/ 1452506 w 2905012"/>
                <a:gd name="connsiteY49" fmla="*/ 2905012 h 2905012"/>
                <a:gd name="connsiteX50" fmla="*/ 1303996 w 2905012"/>
                <a:gd name="connsiteY50" fmla="*/ 2897513 h 2905012"/>
                <a:gd name="connsiteX51" fmla="*/ 1261036 w 2905012"/>
                <a:gd name="connsiteY51" fmla="*/ 2890957 h 2905012"/>
                <a:gd name="connsiteX52" fmla="*/ 1209479 w 2905012"/>
                <a:gd name="connsiteY52" fmla="*/ 2620437 h 2905012"/>
                <a:gd name="connsiteX53" fmla="*/ 1135396 w 2905012"/>
                <a:gd name="connsiteY53" fmla="*/ 2604005 h 2905012"/>
                <a:gd name="connsiteX54" fmla="*/ 1079081 w 2905012"/>
                <a:gd name="connsiteY54" fmla="*/ 2585394 h 2905012"/>
                <a:gd name="connsiteX55" fmla="*/ 898265 w 2905012"/>
                <a:gd name="connsiteY55" fmla="*/ 2794944 h 2905012"/>
                <a:gd name="connsiteX56" fmla="*/ 887125 w 2905012"/>
                <a:gd name="connsiteY56" fmla="*/ 2790867 h 2905012"/>
                <a:gd name="connsiteX57" fmla="*/ 640396 w 2905012"/>
                <a:gd name="connsiteY57" fmla="*/ 2656947 h 2905012"/>
                <a:gd name="connsiteX58" fmla="*/ 567489 w 2905012"/>
                <a:gd name="connsiteY58" fmla="*/ 2602428 h 2905012"/>
                <a:gd name="connsiteX59" fmla="*/ 657947 w 2905012"/>
                <a:gd name="connsiteY59" fmla="*/ 2342810 h 2905012"/>
                <a:gd name="connsiteX60" fmla="*/ 624796 w 2905012"/>
                <a:gd name="connsiteY60" fmla="*/ 2313872 h 2905012"/>
                <a:gd name="connsiteX61" fmla="*/ 561890 w 2905012"/>
                <a:gd name="connsiteY61" fmla="*/ 2247174 h 2905012"/>
                <a:gd name="connsiteX62" fmla="*/ 302584 w 2905012"/>
                <a:gd name="connsiteY62" fmla="*/ 2337523 h 2905012"/>
                <a:gd name="connsiteX63" fmla="*/ 248066 w 2905012"/>
                <a:gd name="connsiteY63" fmla="*/ 2264616 h 2905012"/>
                <a:gd name="connsiteX64" fmla="*/ 114145 w 2905012"/>
                <a:gd name="connsiteY64" fmla="*/ 2017887 h 2905012"/>
                <a:gd name="connsiteX65" fmla="*/ 110068 w 2905012"/>
                <a:gd name="connsiteY65" fmla="*/ 2006748 h 2905012"/>
                <a:gd name="connsiteX66" fmla="*/ 318519 w 2905012"/>
                <a:gd name="connsiteY66" fmla="*/ 1826880 h 2905012"/>
                <a:gd name="connsiteX67" fmla="*/ 288831 w 2905012"/>
                <a:gd name="connsiteY67" fmla="*/ 1722541 h 2905012"/>
                <a:gd name="connsiteX68" fmla="*/ 283887 w 2905012"/>
                <a:gd name="connsiteY68" fmla="*/ 1695402 h 2905012"/>
                <a:gd name="connsiteX69" fmla="*/ 14056 w 2905012"/>
                <a:gd name="connsiteY69" fmla="*/ 1643977 h 2905012"/>
                <a:gd name="connsiteX70" fmla="*/ 7499 w 2905012"/>
                <a:gd name="connsiteY70" fmla="*/ 1601016 h 2905012"/>
                <a:gd name="connsiteX71" fmla="*/ 0 w 2905012"/>
                <a:gd name="connsiteY71" fmla="*/ 1452506 h 2905012"/>
                <a:gd name="connsiteX72" fmla="*/ 7499 w 2905012"/>
                <a:gd name="connsiteY72" fmla="*/ 1303996 h 2905012"/>
                <a:gd name="connsiteX73" fmla="*/ 14056 w 2905012"/>
                <a:gd name="connsiteY73" fmla="*/ 1261036 h 2905012"/>
                <a:gd name="connsiteX74" fmla="*/ 284572 w 2905012"/>
                <a:gd name="connsiteY74" fmla="*/ 1209480 h 2905012"/>
                <a:gd name="connsiteX75" fmla="*/ 301005 w 2905012"/>
                <a:gd name="connsiteY75" fmla="*/ 1135394 h 2905012"/>
                <a:gd name="connsiteX76" fmla="*/ 319616 w 2905012"/>
                <a:gd name="connsiteY76" fmla="*/ 1079079 h 2905012"/>
                <a:gd name="connsiteX77" fmla="*/ 110068 w 2905012"/>
                <a:gd name="connsiteY77" fmla="*/ 898264 h 2905012"/>
                <a:gd name="connsiteX78" fmla="*/ 114145 w 2905012"/>
                <a:gd name="connsiteY78" fmla="*/ 887125 h 2905012"/>
                <a:gd name="connsiteX79" fmla="*/ 248066 w 2905012"/>
                <a:gd name="connsiteY79" fmla="*/ 640396 h 2905012"/>
                <a:gd name="connsiteX80" fmla="*/ 302584 w 2905012"/>
                <a:gd name="connsiteY80" fmla="*/ 567489 h 2905012"/>
                <a:gd name="connsiteX81" fmla="*/ 562199 w 2905012"/>
                <a:gd name="connsiteY81" fmla="*/ 657946 h 2905012"/>
                <a:gd name="connsiteX82" fmla="*/ 591138 w 2905012"/>
                <a:gd name="connsiteY82" fmla="*/ 624794 h 2905012"/>
                <a:gd name="connsiteX83" fmla="*/ 657838 w 2905012"/>
                <a:gd name="connsiteY83" fmla="*/ 561888 h 2905012"/>
                <a:gd name="connsiteX84" fmla="*/ 567489 w 2905012"/>
                <a:gd name="connsiteY84" fmla="*/ 302584 h 2905012"/>
                <a:gd name="connsiteX85" fmla="*/ 640396 w 2905012"/>
                <a:gd name="connsiteY85" fmla="*/ 248065 h 2905012"/>
                <a:gd name="connsiteX86" fmla="*/ 887125 w 2905012"/>
                <a:gd name="connsiteY86" fmla="*/ 114145 h 2905012"/>
                <a:gd name="connsiteX87" fmla="*/ 898265 w 2905012"/>
                <a:gd name="connsiteY87" fmla="*/ 110068 h 2905012"/>
                <a:gd name="connsiteX88" fmla="*/ 1078131 w 2905012"/>
                <a:gd name="connsiteY88" fmla="*/ 318516 h 2905012"/>
                <a:gd name="connsiteX89" fmla="*/ 1182469 w 2905012"/>
                <a:gd name="connsiteY89" fmla="*/ 288830 h 2905012"/>
                <a:gd name="connsiteX90" fmla="*/ 1209611 w 2905012"/>
                <a:gd name="connsiteY90" fmla="*/ 283886 h 2905012"/>
                <a:gd name="connsiteX91" fmla="*/ 1261036 w 2905012"/>
                <a:gd name="connsiteY91" fmla="*/ 14056 h 2905012"/>
                <a:gd name="connsiteX92" fmla="*/ 1303996 w 2905012"/>
                <a:gd name="connsiteY92" fmla="*/ 7499 h 2905012"/>
                <a:gd name="connsiteX93" fmla="*/ 1452506 w 2905012"/>
                <a:gd name="connsiteY93" fmla="*/ 0 h 2905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905012" h="2905012">
                  <a:moveTo>
                    <a:pt x="1452506" y="376181"/>
                  </a:moveTo>
                  <a:cubicBezTo>
                    <a:pt x="858068" y="376181"/>
                    <a:pt x="376181" y="858068"/>
                    <a:pt x="376181" y="1452506"/>
                  </a:cubicBezTo>
                  <a:cubicBezTo>
                    <a:pt x="376181" y="2046944"/>
                    <a:pt x="858068" y="2528831"/>
                    <a:pt x="1452506" y="2528831"/>
                  </a:cubicBezTo>
                  <a:cubicBezTo>
                    <a:pt x="2046944" y="2528831"/>
                    <a:pt x="2528831" y="2046944"/>
                    <a:pt x="2528831" y="1452506"/>
                  </a:cubicBezTo>
                  <a:cubicBezTo>
                    <a:pt x="2528831" y="858068"/>
                    <a:pt x="2046944" y="376181"/>
                    <a:pt x="1452506" y="376181"/>
                  </a:cubicBezTo>
                  <a:close/>
                  <a:moveTo>
                    <a:pt x="1452506" y="0"/>
                  </a:moveTo>
                  <a:cubicBezTo>
                    <a:pt x="1502644" y="0"/>
                    <a:pt x="1552188" y="2540"/>
                    <a:pt x="1601017" y="7499"/>
                  </a:cubicBezTo>
                  <a:lnTo>
                    <a:pt x="1643977" y="14056"/>
                  </a:lnTo>
                  <a:lnTo>
                    <a:pt x="1695533" y="284571"/>
                  </a:lnTo>
                  <a:lnTo>
                    <a:pt x="1769616" y="301003"/>
                  </a:lnTo>
                  <a:lnTo>
                    <a:pt x="1825934" y="319615"/>
                  </a:lnTo>
                  <a:lnTo>
                    <a:pt x="2006748" y="110068"/>
                  </a:lnTo>
                  <a:lnTo>
                    <a:pt x="2017887" y="114145"/>
                  </a:lnTo>
                  <a:cubicBezTo>
                    <a:pt x="2104775" y="150896"/>
                    <a:pt x="2187342" y="195860"/>
                    <a:pt x="2264616" y="248065"/>
                  </a:cubicBezTo>
                  <a:lnTo>
                    <a:pt x="2337523" y="302584"/>
                  </a:lnTo>
                  <a:lnTo>
                    <a:pt x="2247066" y="562199"/>
                  </a:lnTo>
                  <a:lnTo>
                    <a:pt x="2280217" y="591137"/>
                  </a:lnTo>
                  <a:lnTo>
                    <a:pt x="2343125" y="657838"/>
                  </a:lnTo>
                  <a:lnTo>
                    <a:pt x="2602428" y="567489"/>
                  </a:lnTo>
                  <a:lnTo>
                    <a:pt x="2656947" y="640396"/>
                  </a:lnTo>
                  <a:cubicBezTo>
                    <a:pt x="2709152" y="717670"/>
                    <a:pt x="2754117" y="800238"/>
                    <a:pt x="2790867" y="887125"/>
                  </a:cubicBezTo>
                  <a:lnTo>
                    <a:pt x="2794944" y="898265"/>
                  </a:lnTo>
                  <a:lnTo>
                    <a:pt x="2586495" y="1078131"/>
                  </a:lnTo>
                  <a:lnTo>
                    <a:pt x="2616181" y="1182468"/>
                  </a:lnTo>
                  <a:lnTo>
                    <a:pt x="2621126" y="1209611"/>
                  </a:lnTo>
                  <a:lnTo>
                    <a:pt x="2890957" y="1261036"/>
                  </a:lnTo>
                  <a:lnTo>
                    <a:pt x="2897513" y="1303996"/>
                  </a:lnTo>
                  <a:cubicBezTo>
                    <a:pt x="2902472" y="1352825"/>
                    <a:pt x="2905012" y="1402369"/>
                    <a:pt x="2905012" y="1452506"/>
                  </a:cubicBezTo>
                  <a:cubicBezTo>
                    <a:pt x="2905012" y="1502643"/>
                    <a:pt x="2902472" y="1552187"/>
                    <a:pt x="2897513" y="1601016"/>
                  </a:cubicBezTo>
                  <a:lnTo>
                    <a:pt x="2890957" y="1643977"/>
                  </a:lnTo>
                  <a:lnTo>
                    <a:pt x="2620440" y="1695533"/>
                  </a:lnTo>
                  <a:lnTo>
                    <a:pt x="2604008" y="1769614"/>
                  </a:lnTo>
                  <a:lnTo>
                    <a:pt x="2585396" y="1825933"/>
                  </a:lnTo>
                  <a:lnTo>
                    <a:pt x="2794944" y="2006748"/>
                  </a:lnTo>
                  <a:lnTo>
                    <a:pt x="2790867" y="2017887"/>
                  </a:lnTo>
                  <a:cubicBezTo>
                    <a:pt x="2754117" y="2104775"/>
                    <a:pt x="2709152" y="2187342"/>
                    <a:pt x="2656947" y="2264616"/>
                  </a:cubicBezTo>
                  <a:lnTo>
                    <a:pt x="2602428" y="2337523"/>
                  </a:lnTo>
                  <a:lnTo>
                    <a:pt x="2342811" y="2247065"/>
                  </a:lnTo>
                  <a:lnTo>
                    <a:pt x="2313875" y="2280215"/>
                  </a:lnTo>
                  <a:lnTo>
                    <a:pt x="2247174" y="2343123"/>
                  </a:lnTo>
                  <a:lnTo>
                    <a:pt x="2337523" y="2602428"/>
                  </a:lnTo>
                  <a:lnTo>
                    <a:pt x="2264616" y="2656947"/>
                  </a:lnTo>
                  <a:cubicBezTo>
                    <a:pt x="2187342" y="2709152"/>
                    <a:pt x="2104775" y="2754117"/>
                    <a:pt x="2017887" y="2790867"/>
                  </a:cubicBezTo>
                  <a:lnTo>
                    <a:pt x="2006748" y="2794944"/>
                  </a:lnTo>
                  <a:lnTo>
                    <a:pt x="1826880" y="2586493"/>
                  </a:lnTo>
                  <a:lnTo>
                    <a:pt x="1722544" y="2616179"/>
                  </a:lnTo>
                  <a:lnTo>
                    <a:pt x="1695403" y="2621123"/>
                  </a:lnTo>
                  <a:lnTo>
                    <a:pt x="1643977" y="2890957"/>
                  </a:lnTo>
                  <a:lnTo>
                    <a:pt x="1601017" y="2897513"/>
                  </a:lnTo>
                  <a:cubicBezTo>
                    <a:pt x="1552188" y="2902472"/>
                    <a:pt x="1502644" y="2905012"/>
                    <a:pt x="1452506" y="2905012"/>
                  </a:cubicBezTo>
                  <a:cubicBezTo>
                    <a:pt x="1402369" y="2905012"/>
                    <a:pt x="1352825" y="2902472"/>
                    <a:pt x="1303996" y="2897513"/>
                  </a:cubicBezTo>
                  <a:lnTo>
                    <a:pt x="1261036" y="2890957"/>
                  </a:lnTo>
                  <a:lnTo>
                    <a:pt x="1209479" y="2620437"/>
                  </a:lnTo>
                  <a:lnTo>
                    <a:pt x="1135396" y="2604005"/>
                  </a:lnTo>
                  <a:lnTo>
                    <a:pt x="1079081" y="2585394"/>
                  </a:lnTo>
                  <a:lnTo>
                    <a:pt x="898265" y="2794944"/>
                  </a:lnTo>
                  <a:lnTo>
                    <a:pt x="887125" y="2790867"/>
                  </a:lnTo>
                  <a:cubicBezTo>
                    <a:pt x="800238" y="2754117"/>
                    <a:pt x="717670" y="2709152"/>
                    <a:pt x="640396" y="2656947"/>
                  </a:cubicBezTo>
                  <a:lnTo>
                    <a:pt x="567489" y="2602428"/>
                  </a:lnTo>
                  <a:lnTo>
                    <a:pt x="657947" y="2342810"/>
                  </a:lnTo>
                  <a:lnTo>
                    <a:pt x="624796" y="2313872"/>
                  </a:lnTo>
                  <a:lnTo>
                    <a:pt x="561890" y="2247174"/>
                  </a:lnTo>
                  <a:lnTo>
                    <a:pt x="302584" y="2337523"/>
                  </a:lnTo>
                  <a:lnTo>
                    <a:pt x="248066" y="2264616"/>
                  </a:lnTo>
                  <a:cubicBezTo>
                    <a:pt x="195860" y="2187342"/>
                    <a:pt x="150896" y="2104775"/>
                    <a:pt x="114145" y="2017887"/>
                  </a:cubicBezTo>
                  <a:lnTo>
                    <a:pt x="110068" y="2006748"/>
                  </a:lnTo>
                  <a:lnTo>
                    <a:pt x="318519" y="1826880"/>
                  </a:lnTo>
                  <a:lnTo>
                    <a:pt x="288831" y="1722541"/>
                  </a:lnTo>
                  <a:lnTo>
                    <a:pt x="283887" y="1695402"/>
                  </a:lnTo>
                  <a:lnTo>
                    <a:pt x="14056" y="1643977"/>
                  </a:lnTo>
                  <a:lnTo>
                    <a:pt x="7499" y="1601016"/>
                  </a:lnTo>
                  <a:cubicBezTo>
                    <a:pt x="2541" y="1552187"/>
                    <a:pt x="0" y="1502643"/>
                    <a:pt x="0" y="1452506"/>
                  </a:cubicBezTo>
                  <a:cubicBezTo>
                    <a:pt x="0" y="1402369"/>
                    <a:pt x="2541" y="1352825"/>
                    <a:pt x="7499" y="1303996"/>
                  </a:cubicBezTo>
                  <a:lnTo>
                    <a:pt x="14056" y="1261036"/>
                  </a:lnTo>
                  <a:lnTo>
                    <a:pt x="284572" y="1209480"/>
                  </a:lnTo>
                  <a:lnTo>
                    <a:pt x="301005" y="1135394"/>
                  </a:lnTo>
                  <a:lnTo>
                    <a:pt x="319616" y="1079079"/>
                  </a:lnTo>
                  <a:lnTo>
                    <a:pt x="110068" y="898264"/>
                  </a:lnTo>
                  <a:lnTo>
                    <a:pt x="114145" y="887125"/>
                  </a:lnTo>
                  <a:cubicBezTo>
                    <a:pt x="150896" y="800238"/>
                    <a:pt x="195860" y="717670"/>
                    <a:pt x="248066" y="640396"/>
                  </a:cubicBezTo>
                  <a:lnTo>
                    <a:pt x="302584" y="567489"/>
                  </a:lnTo>
                  <a:lnTo>
                    <a:pt x="562199" y="657946"/>
                  </a:lnTo>
                  <a:lnTo>
                    <a:pt x="591138" y="624794"/>
                  </a:lnTo>
                  <a:lnTo>
                    <a:pt x="657838" y="561888"/>
                  </a:lnTo>
                  <a:lnTo>
                    <a:pt x="567489" y="302584"/>
                  </a:lnTo>
                  <a:lnTo>
                    <a:pt x="640396" y="248065"/>
                  </a:lnTo>
                  <a:cubicBezTo>
                    <a:pt x="717670" y="195860"/>
                    <a:pt x="800238" y="150896"/>
                    <a:pt x="887125" y="114145"/>
                  </a:cubicBezTo>
                  <a:lnTo>
                    <a:pt x="898265" y="110068"/>
                  </a:lnTo>
                  <a:lnTo>
                    <a:pt x="1078131" y="318516"/>
                  </a:lnTo>
                  <a:lnTo>
                    <a:pt x="1182469" y="288830"/>
                  </a:lnTo>
                  <a:lnTo>
                    <a:pt x="1209611" y="283886"/>
                  </a:lnTo>
                  <a:lnTo>
                    <a:pt x="1261036" y="14056"/>
                  </a:lnTo>
                  <a:lnTo>
                    <a:pt x="1303996" y="7499"/>
                  </a:lnTo>
                  <a:cubicBezTo>
                    <a:pt x="1352825" y="2540"/>
                    <a:pt x="1402369" y="0"/>
                    <a:pt x="1452506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BEBEB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>
              <a:off x="4710168" y="2738381"/>
              <a:ext cx="2152649" cy="2152650"/>
            </a:xfrm>
            <a:prstGeom prst="ellipse">
              <a:avLst/>
            </a:prstGeom>
            <a:noFill/>
            <a:ln w="19050"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4710169" y="2738382"/>
              <a:ext cx="2152650" cy="2152648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27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4" name="组合 123"/>
          <p:cNvGrpSpPr/>
          <p:nvPr/>
        </p:nvGrpSpPr>
        <p:grpSpPr>
          <a:xfrm rot="802177">
            <a:off x="7906107" y="1484313"/>
            <a:ext cx="1756607" cy="1756607"/>
            <a:chOff x="4333987" y="2362200"/>
            <a:chExt cx="2905011" cy="2905012"/>
          </a:xfrm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25" name="任意多边形 124"/>
            <p:cNvSpPr/>
            <p:nvPr/>
          </p:nvSpPr>
          <p:spPr>
            <a:xfrm>
              <a:off x="4333987" y="2362200"/>
              <a:ext cx="2905011" cy="2905012"/>
            </a:xfrm>
            <a:custGeom>
              <a:avLst/>
              <a:gdLst>
                <a:gd name="connsiteX0" fmla="*/ 1452506 w 2905012"/>
                <a:gd name="connsiteY0" fmla="*/ 376181 h 2905012"/>
                <a:gd name="connsiteX1" fmla="*/ 376181 w 2905012"/>
                <a:gd name="connsiteY1" fmla="*/ 1452506 h 2905012"/>
                <a:gd name="connsiteX2" fmla="*/ 1452506 w 2905012"/>
                <a:gd name="connsiteY2" fmla="*/ 2528831 h 2905012"/>
                <a:gd name="connsiteX3" fmla="*/ 2528831 w 2905012"/>
                <a:gd name="connsiteY3" fmla="*/ 1452506 h 2905012"/>
                <a:gd name="connsiteX4" fmla="*/ 1452506 w 2905012"/>
                <a:gd name="connsiteY4" fmla="*/ 376181 h 2905012"/>
                <a:gd name="connsiteX5" fmla="*/ 1452506 w 2905012"/>
                <a:gd name="connsiteY5" fmla="*/ 0 h 2905012"/>
                <a:gd name="connsiteX6" fmla="*/ 1601017 w 2905012"/>
                <a:gd name="connsiteY6" fmla="*/ 7499 h 2905012"/>
                <a:gd name="connsiteX7" fmla="*/ 1643977 w 2905012"/>
                <a:gd name="connsiteY7" fmla="*/ 14056 h 2905012"/>
                <a:gd name="connsiteX8" fmla="*/ 1695533 w 2905012"/>
                <a:gd name="connsiteY8" fmla="*/ 284571 h 2905012"/>
                <a:gd name="connsiteX9" fmla="*/ 1769616 w 2905012"/>
                <a:gd name="connsiteY9" fmla="*/ 301003 h 2905012"/>
                <a:gd name="connsiteX10" fmla="*/ 1825934 w 2905012"/>
                <a:gd name="connsiteY10" fmla="*/ 319615 h 2905012"/>
                <a:gd name="connsiteX11" fmla="*/ 2006748 w 2905012"/>
                <a:gd name="connsiteY11" fmla="*/ 110068 h 2905012"/>
                <a:gd name="connsiteX12" fmla="*/ 2017887 w 2905012"/>
                <a:gd name="connsiteY12" fmla="*/ 114145 h 2905012"/>
                <a:gd name="connsiteX13" fmla="*/ 2264616 w 2905012"/>
                <a:gd name="connsiteY13" fmla="*/ 248065 h 2905012"/>
                <a:gd name="connsiteX14" fmla="*/ 2337523 w 2905012"/>
                <a:gd name="connsiteY14" fmla="*/ 302584 h 2905012"/>
                <a:gd name="connsiteX15" fmla="*/ 2247066 w 2905012"/>
                <a:gd name="connsiteY15" fmla="*/ 562199 h 2905012"/>
                <a:gd name="connsiteX16" fmla="*/ 2280217 w 2905012"/>
                <a:gd name="connsiteY16" fmla="*/ 591137 h 2905012"/>
                <a:gd name="connsiteX17" fmla="*/ 2343125 w 2905012"/>
                <a:gd name="connsiteY17" fmla="*/ 657838 h 2905012"/>
                <a:gd name="connsiteX18" fmla="*/ 2602428 w 2905012"/>
                <a:gd name="connsiteY18" fmla="*/ 567489 h 2905012"/>
                <a:gd name="connsiteX19" fmla="*/ 2656947 w 2905012"/>
                <a:gd name="connsiteY19" fmla="*/ 640396 h 2905012"/>
                <a:gd name="connsiteX20" fmla="*/ 2790867 w 2905012"/>
                <a:gd name="connsiteY20" fmla="*/ 887125 h 2905012"/>
                <a:gd name="connsiteX21" fmla="*/ 2794944 w 2905012"/>
                <a:gd name="connsiteY21" fmla="*/ 898265 h 2905012"/>
                <a:gd name="connsiteX22" fmla="*/ 2586495 w 2905012"/>
                <a:gd name="connsiteY22" fmla="*/ 1078131 h 2905012"/>
                <a:gd name="connsiteX23" fmla="*/ 2616181 w 2905012"/>
                <a:gd name="connsiteY23" fmla="*/ 1182468 h 2905012"/>
                <a:gd name="connsiteX24" fmla="*/ 2621126 w 2905012"/>
                <a:gd name="connsiteY24" fmla="*/ 1209611 h 2905012"/>
                <a:gd name="connsiteX25" fmla="*/ 2890957 w 2905012"/>
                <a:gd name="connsiteY25" fmla="*/ 1261036 h 2905012"/>
                <a:gd name="connsiteX26" fmla="*/ 2897513 w 2905012"/>
                <a:gd name="connsiteY26" fmla="*/ 1303996 h 2905012"/>
                <a:gd name="connsiteX27" fmla="*/ 2905012 w 2905012"/>
                <a:gd name="connsiteY27" fmla="*/ 1452506 h 2905012"/>
                <a:gd name="connsiteX28" fmla="*/ 2897513 w 2905012"/>
                <a:gd name="connsiteY28" fmla="*/ 1601016 h 2905012"/>
                <a:gd name="connsiteX29" fmla="*/ 2890957 w 2905012"/>
                <a:gd name="connsiteY29" fmla="*/ 1643977 h 2905012"/>
                <a:gd name="connsiteX30" fmla="*/ 2620440 w 2905012"/>
                <a:gd name="connsiteY30" fmla="*/ 1695533 h 2905012"/>
                <a:gd name="connsiteX31" fmla="*/ 2604008 w 2905012"/>
                <a:gd name="connsiteY31" fmla="*/ 1769614 h 2905012"/>
                <a:gd name="connsiteX32" fmla="*/ 2585396 w 2905012"/>
                <a:gd name="connsiteY32" fmla="*/ 1825933 h 2905012"/>
                <a:gd name="connsiteX33" fmla="*/ 2794944 w 2905012"/>
                <a:gd name="connsiteY33" fmla="*/ 2006748 h 2905012"/>
                <a:gd name="connsiteX34" fmla="*/ 2790867 w 2905012"/>
                <a:gd name="connsiteY34" fmla="*/ 2017887 h 2905012"/>
                <a:gd name="connsiteX35" fmla="*/ 2656947 w 2905012"/>
                <a:gd name="connsiteY35" fmla="*/ 2264616 h 2905012"/>
                <a:gd name="connsiteX36" fmla="*/ 2602428 w 2905012"/>
                <a:gd name="connsiteY36" fmla="*/ 2337523 h 2905012"/>
                <a:gd name="connsiteX37" fmla="*/ 2342811 w 2905012"/>
                <a:gd name="connsiteY37" fmla="*/ 2247065 h 2905012"/>
                <a:gd name="connsiteX38" fmla="*/ 2313875 w 2905012"/>
                <a:gd name="connsiteY38" fmla="*/ 2280215 h 2905012"/>
                <a:gd name="connsiteX39" fmla="*/ 2247174 w 2905012"/>
                <a:gd name="connsiteY39" fmla="*/ 2343123 h 2905012"/>
                <a:gd name="connsiteX40" fmla="*/ 2337523 w 2905012"/>
                <a:gd name="connsiteY40" fmla="*/ 2602428 h 2905012"/>
                <a:gd name="connsiteX41" fmla="*/ 2264616 w 2905012"/>
                <a:gd name="connsiteY41" fmla="*/ 2656947 h 2905012"/>
                <a:gd name="connsiteX42" fmla="*/ 2017887 w 2905012"/>
                <a:gd name="connsiteY42" fmla="*/ 2790867 h 2905012"/>
                <a:gd name="connsiteX43" fmla="*/ 2006748 w 2905012"/>
                <a:gd name="connsiteY43" fmla="*/ 2794944 h 2905012"/>
                <a:gd name="connsiteX44" fmla="*/ 1826880 w 2905012"/>
                <a:gd name="connsiteY44" fmla="*/ 2586493 h 2905012"/>
                <a:gd name="connsiteX45" fmla="*/ 1722544 w 2905012"/>
                <a:gd name="connsiteY45" fmla="*/ 2616179 h 2905012"/>
                <a:gd name="connsiteX46" fmla="*/ 1695403 w 2905012"/>
                <a:gd name="connsiteY46" fmla="*/ 2621123 h 2905012"/>
                <a:gd name="connsiteX47" fmla="*/ 1643977 w 2905012"/>
                <a:gd name="connsiteY47" fmla="*/ 2890957 h 2905012"/>
                <a:gd name="connsiteX48" fmla="*/ 1601017 w 2905012"/>
                <a:gd name="connsiteY48" fmla="*/ 2897513 h 2905012"/>
                <a:gd name="connsiteX49" fmla="*/ 1452506 w 2905012"/>
                <a:gd name="connsiteY49" fmla="*/ 2905012 h 2905012"/>
                <a:gd name="connsiteX50" fmla="*/ 1303996 w 2905012"/>
                <a:gd name="connsiteY50" fmla="*/ 2897513 h 2905012"/>
                <a:gd name="connsiteX51" fmla="*/ 1261036 w 2905012"/>
                <a:gd name="connsiteY51" fmla="*/ 2890957 h 2905012"/>
                <a:gd name="connsiteX52" fmla="*/ 1209479 w 2905012"/>
                <a:gd name="connsiteY52" fmla="*/ 2620437 h 2905012"/>
                <a:gd name="connsiteX53" fmla="*/ 1135396 w 2905012"/>
                <a:gd name="connsiteY53" fmla="*/ 2604005 h 2905012"/>
                <a:gd name="connsiteX54" fmla="*/ 1079081 w 2905012"/>
                <a:gd name="connsiteY54" fmla="*/ 2585394 h 2905012"/>
                <a:gd name="connsiteX55" fmla="*/ 898265 w 2905012"/>
                <a:gd name="connsiteY55" fmla="*/ 2794944 h 2905012"/>
                <a:gd name="connsiteX56" fmla="*/ 887125 w 2905012"/>
                <a:gd name="connsiteY56" fmla="*/ 2790867 h 2905012"/>
                <a:gd name="connsiteX57" fmla="*/ 640396 w 2905012"/>
                <a:gd name="connsiteY57" fmla="*/ 2656947 h 2905012"/>
                <a:gd name="connsiteX58" fmla="*/ 567489 w 2905012"/>
                <a:gd name="connsiteY58" fmla="*/ 2602428 h 2905012"/>
                <a:gd name="connsiteX59" fmla="*/ 657947 w 2905012"/>
                <a:gd name="connsiteY59" fmla="*/ 2342810 h 2905012"/>
                <a:gd name="connsiteX60" fmla="*/ 624796 w 2905012"/>
                <a:gd name="connsiteY60" fmla="*/ 2313872 h 2905012"/>
                <a:gd name="connsiteX61" fmla="*/ 561890 w 2905012"/>
                <a:gd name="connsiteY61" fmla="*/ 2247174 h 2905012"/>
                <a:gd name="connsiteX62" fmla="*/ 302584 w 2905012"/>
                <a:gd name="connsiteY62" fmla="*/ 2337523 h 2905012"/>
                <a:gd name="connsiteX63" fmla="*/ 248066 w 2905012"/>
                <a:gd name="connsiteY63" fmla="*/ 2264616 h 2905012"/>
                <a:gd name="connsiteX64" fmla="*/ 114145 w 2905012"/>
                <a:gd name="connsiteY64" fmla="*/ 2017887 h 2905012"/>
                <a:gd name="connsiteX65" fmla="*/ 110068 w 2905012"/>
                <a:gd name="connsiteY65" fmla="*/ 2006748 h 2905012"/>
                <a:gd name="connsiteX66" fmla="*/ 318519 w 2905012"/>
                <a:gd name="connsiteY66" fmla="*/ 1826880 h 2905012"/>
                <a:gd name="connsiteX67" fmla="*/ 288831 w 2905012"/>
                <a:gd name="connsiteY67" fmla="*/ 1722541 h 2905012"/>
                <a:gd name="connsiteX68" fmla="*/ 283887 w 2905012"/>
                <a:gd name="connsiteY68" fmla="*/ 1695402 h 2905012"/>
                <a:gd name="connsiteX69" fmla="*/ 14056 w 2905012"/>
                <a:gd name="connsiteY69" fmla="*/ 1643977 h 2905012"/>
                <a:gd name="connsiteX70" fmla="*/ 7499 w 2905012"/>
                <a:gd name="connsiteY70" fmla="*/ 1601016 h 2905012"/>
                <a:gd name="connsiteX71" fmla="*/ 0 w 2905012"/>
                <a:gd name="connsiteY71" fmla="*/ 1452506 h 2905012"/>
                <a:gd name="connsiteX72" fmla="*/ 7499 w 2905012"/>
                <a:gd name="connsiteY72" fmla="*/ 1303996 h 2905012"/>
                <a:gd name="connsiteX73" fmla="*/ 14056 w 2905012"/>
                <a:gd name="connsiteY73" fmla="*/ 1261036 h 2905012"/>
                <a:gd name="connsiteX74" fmla="*/ 284572 w 2905012"/>
                <a:gd name="connsiteY74" fmla="*/ 1209480 h 2905012"/>
                <a:gd name="connsiteX75" fmla="*/ 301005 w 2905012"/>
                <a:gd name="connsiteY75" fmla="*/ 1135394 h 2905012"/>
                <a:gd name="connsiteX76" fmla="*/ 319616 w 2905012"/>
                <a:gd name="connsiteY76" fmla="*/ 1079079 h 2905012"/>
                <a:gd name="connsiteX77" fmla="*/ 110068 w 2905012"/>
                <a:gd name="connsiteY77" fmla="*/ 898264 h 2905012"/>
                <a:gd name="connsiteX78" fmla="*/ 114145 w 2905012"/>
                <a:gd name="connsiteY78" fmla="*/ 887125 h 2905012"/>
                <a:gd name="connsiteX79" fmla="*/ 248066 w 2905012"/>
                <a:gd name="connsiteY79" fmla="*/ 640396 h 2905012"/>
                <a:gd name="connsiteX80" fmla="*/ 302584 w 2905012"/>
                <a:gd name="connsiteY80" fmla="*/ 567489 h 2905012"/>
                <a:gd name="connsiteX81" fmla="*/ 562199 w 2905012"/>
                <a:gd name="connsiteY81" fmla="*/ 657946 h 2905012"/>
                <a:gd name="connsiteX82" fmla="*/ 591138 w 2905012"/>
                <a:gd name="connsiteY82" fmla="*/ 624794 h 2905012"/>
                <a:gd name="connsiteX83" fmla="*/ 657838 w 2905012"/>
                <a:gd name="connsiteY83" fmla="*/ 561888 h 2905012"/>
                <a:gd name="connsiteX84" fmla="*/ 567489 w 2905012"/>
                <a:gd name="connsiteY84" fmla="*/ 302584 h 2905012"/>
                <a:gd name="connsiteX85" fmla="*/ 640396 w 2905012"/>
                <a:gd name="connsiteY85" fmla="*/ 248065 h 2905012"/>
                <a:gd name="connsiteX86" fmla="*/ 887125 w 2905012"/>
                <a:gd name="connsiteY86" fmla="*/ 114145 h 2905012"/>
                <a:gd name="connsiteX87" fmla="*/ 898265 w 2905012"/>
                <a:gd name="connsiteY87" fmla="*/ 110068 h 2905012"/>
                <a:gd name="connsiteX88" fmla="*/ 1078131 w 2905012"/>
                <a:gd name="connsiteY88" fmla="*/ 318516 h 2905012"/>
                <a:gd name="connsiteX89" fmla="*/ 1182469 w 2905012"/>
                <a:gd name="connsiteY89" fmla="*/ 288830 h 2905012"/>
                <a:gd name="connsiteX90" fmla="*/ 1209611 w 2905012"/>
                <a:gd name="connsiteY90" fmla="*/ 283886 h 2905012"/>
                <a:gd name="connsiteX91" fmla="*/ 1261036 w 2905012"/>
                <a:gd name="connsiteY91" fmla="*/ 14056 h 2905012"/>
                <a:gd name="connsiteX92" fmla="*/ 1303996 w 2905012"/>
                <a:gd name="connsiteY92" fmla="*/ 7499 h 2905012"/>
                <a:gd name="connsiteX93" fmla="*/ 1452506 w 2905012"/>
                <a:gd name="connsiteY93" fmla="*/ 0 h 2905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905012" h="2905012">
                  <a:moveTo>
                    <a:pt x="1452506" y="376181"/>
                  </a:moveTo>
                  <a:cubicBezTo>
                    <a:pt x="858068" y="376181"/>
                    <a:pt x="376181" y="858068"/>
                    <a:pt x="376181" y="1452506"/>
                  </a:cubicBezTo>
                  <a:cubicBezTo>
                    <a:pt x="376181" y="2046944"/>
                    <a:pt x="858068" y="2528831"/>
                    <a:pt x="1452506" y="2528831"/>
                  </a:cubicBezTo>
                  <a:cubicBezTo>
                    <a:pt x="2046944" y="2528831"/>
                    <a:pt x="2528831" y="2046944"/>
                    <a:pt x="2528831" y="1452506"/>
                  </a:cubicBezTo>
                  <a:cubicBezTo>
                    <a:pt x="2528831" y="858068"/>
                    <a:pt x="2046944" y="376181"/>
                    <a:pt x="1452506" y="376181"/>
                  </a:cubicBezTo>
                  <a:close/>
                  <a:moveTo>
                    <a:pt x="1452506" y="0"/>
                  </a:moveTo>
                  <a:cubicBezTo>
                    <a:pt x="1502644" y="0"/>
                    <a:pt x="1552188" y="2540"/>
                    <a:pt x="1601017" y="7499"/>
                  </a:cubicBezTo>
                  <a:lnTo>
                    <a:pt x="1643977" y="14056"/>
                  </a:lnTo>
                  <a:lnTo>
                    <a:pt x="1695533" y="284571"/>
                  </a:lnTo>
                  <a:lnTo>
                    <a:pt x="1769616" y="301003"/>
                  </a:lnTo>
                  <a:lnTo>
                    <a:pt x="1825934" y="319615"/>
                  </a:lnTo>
                  <a:lnTo>
                    <a:pt x="2006748" y="110068"/>
                  </a:lnTo>
                  <a:lnTo>
                    <a:pt x="2017887" y="114145"/>
                  </a:lnTo>
                  <a:cubicBezTo>
                    <a:pt x="2104775" y="150896"/>
                    <a:pt x="2187342" y="195860"/>
                    <a:pt x="2264616" y="248065"/>
                  </a:cubicBezTo>
                  <a:lnTo>
                    <a:pt x="2337523" y="302584"/>
                  </a:lnTo>
                  <a:lnTo>
                    <a:pt x="2247066" y="562199"/>
                  </a:lnTo>
                  <a:lnTo>
                    <a:pt x="2280217" y="591137"/>
                  </a:lnTo>
                  <a:lnTo>
                    <a:pt x="2343125" y="657838"/>
                  </a:lnTo>
                  <a:lnTo>
                    <a:pt x="2602428" y="567489"/>
                  </a:lnTo>
                  <a:lnTo>
                    <a:pt x="2656947" y="640396"/>
                  </a:lnTo>
                  <a:cubicBezTo>
                    <a:pt x="2709152" y="717670"/>
                    <a:pt x="2754117" y="800238"/>
                    <a:pt x="2790867" y="887125"/>
                  </a:cubicBezTo>
                  <a:lnTo>
                    <a:pt x="2794944" y="898265"/>
                  </a:lnTo>
                  <a:lnTo>
                    <a:pt x="2586495" y="1078131"/>
                  </a:lnTo>
                  <a:lnTo>
                    <a:pt x="2616181" y="1182468"/>
                  </a:lnTo>
                  <a:lnTo>
                    <a:pt x="2621126" y="1209611"/>
                  </a:lnTo>
                  <a:lnTo>
                    <a:pt x="2890957" y="1261036"/>
                  </a:lnTo>
                  <a:lnTo>
                    <a:pt x="2897513" y="1303996"/>
                  </a:lnTo>
                  <a:cubicBezTo>
                    <a:pt x="2902472" y="1352825"/>
                    <a:pt x="2905012" y="1402369"/>
                    <a:pt x="2905012" y="1452506"/>
                  </a:cubicBezTo>
                  <a:cubicBezTo>
                    <a:pt x="2905012" y="1502643"/>
                    <a:pt x="2902472" y="1552187"/>
                    <a:pt x="2897513" y="1601016"/>
                  </a:cubicBezTo>
                  <a:lnTo>
                    <a:pt x="2890957" y="1643977"/>
                  </a:lnTo>
                  <a:lnTo>
                    <a:pt x="2620440" y="1695533"/>
                  </a:lnTo>
                  <a:lnTo>
                    <a:pt x="2604008" y="1769614"/>
                  </a:lnTo>
                  <a:lnTo>
                    <a:pt x="2585396" y="1825933"/>
                  </a:lnTo>
                  <a:lnTo>
                    <a:pt x="2794944" y="2006748"/>
                  </a:lnTo>
                  <a:lnTo>
                    <a:pt x="2790867" y="2017887"/>
                  </a:lnTo>
                  <a:cubicBezTo>
                    <a:pt x="2754117" y="2104775"/>
                    <a:pt x="2709152" y="2187342"/>
                    <a:pt x="2656947" y="2264616"/>
                  </a:cubicBezTo>
                  <a:lnTo>
                    <a:pt x="2602428" y="2337523"/>
                  </a:lnTo>
                  <a:lnTo>
                    <a:pt x="2342811" y="2247065"/>
                  </a:lnTo>
                  <a:lnTo>
                    <a:pt x="2313875" y="2280215"/>
                  </a:lnTo>
                  <a:lnTo>
                    <a:pt x="2247174" y="2343123"/>
                  </a:lnTo>
                  <a:lnTo>
                    <a:pt x="2337523" y="2602428"/>
                  </a:lnTo>
                  <a:lnTo>
                    <a:pt x="2264616" y="2656947"/>
                  </a:lnTo>
                  <a:cubicBezTo>
                    <a:pt x="2187342" y="2709152"/>
                    <a:pt x="2104775" y="2754117"/>
                    <a:pt x="2017887" y="2790867"/>
                  </a:cubicBezTo>
                  <a:lnTo>
                    <a:pt x="2006748" y="2794944"/>
                  </a:lnTo>
                  <a:lnTo>
                    <a:pt x="1826880" y="2586493"/>
                  </a:lnTo>
                  <a:lnTo>
                    <a:pt x="1722544" y="2616179"/>
                  </a:lnTo>
                  <a:lnTo>
                    <a:pt x="1695403" y="2621123"/>
                  </a:lnTo>
                  <a:lnTo>
                    <a:pt x="1643977" y="2890957"/>
                  </a:lnTo>
                  <a:lnTo>
                    <a:pt x="1601017" y="2897513"/>
                  </a:lnTo>
                  <a:cubicBezTo>
                    <a:pt x="1552188" y="2902472"/>
                    <a:pt x="1502644" y="2905012"/>
                    <a:pt x="1452506" y="2905012"/>
                  </a:cubicBezTo>
                  <a:cubicBezTo>
                    <a:pt x="1402369" y="2905012"/>
                    <a:pt x="1352825" y="2902472"/>
                    <a:pt x="1303996" y="2897513"/>
                  </a:cubicBezTo>
                  <a:lnTo>
                    <a:pt x="1261036" y="2890957"/>
                  </a:lnTo>
                  <a:lnTo>
                    <a:pt x="1209479" y="2620437"/>
                  </a:lnTo>
                  <a:lnTo>
                    <a:pt x="1135396" y="2604005"/>
                  </a:lnTo>
                  <a:lnTo>
                    <a:pt x="1079081" y="2585394"/>
                  </a:lnTo>
                  <a:lnTo>
                    <a:pt x="898265" y="2794944"/>
                  </a:lnTo>
                  <a:lnTo>
                    <a:pt x="887125" y="2790867"/>
                  </a:lnTo>
                  <a:cubicBezTo>
                    <a:pt x="800238" y="2754117"/>
                    <a:pt x="717670" y="2709152"/>
                    <a:pt x="640396" y="2656947"/>
                  </a:cubicBezTo>
                  <a:lnTo>
                    <a:pt x="567489" y="2602428"/>
                  </a:lnTo>
                  <a:lnTo>
                    <a:pt x="657947" y="2342810"/>
                  </a:lnTo>
                  <a:lnTo>
                    <a:pt x="624796" y="2313872"/>
                  </a:lnTo>
                  <a:lnTo>
                    <a:pt x="561890" y="2247174"/>
                  </a:lnTo>
                  <a:lnTo>
                    <a:pt x="302584" y="2337523"/>
                  </a:lnTo>
                  <a:lnTo>
                    <a:pt x="248066" y="2264616"/>
                  </a:lnTo>
                  <a:cubicBezTo>
                    <a:pt x="195860" y="2187342"/>
                    <a:pt x="150896" y="2104775"/>
                    <a:pt x="114145" y="2017887"/>
                  </a:cubicBezTo>
                  <a:lnTo>
                    <a:pt x="110068" y="2006748"/>
                  </a:lnTo>
                  <a:lnTo>
                    <a:pt x="318519" y="1826880"/>
                  </a:lnTo>
                  <a:lnTo>
                    <a:pt x="288831" y="1722541"/>
                  </a:lnTo>
                  <a:lnTo>
                    <a:pt x="283887" y="1695402"/>
                  </a:lnTo>
                  <a:lnTo>
                    <a:pt x="14056" y="1643977"/>
                  </a:lnTo>
                  <a:lnTo>
                    <a:pt x="7499" y="1601016"/>
                  </a:lnTo>
                  <a:cubicBezTo>
                    <a:pt x="2541" y="1552187"/>
                    <a:pt x="0" y="1502643"/>
                    <a:pt x="0" y="1452506"/>
                  </a:cubicBezTo>
                  <a:cubicBezTo>
                    <a:pt x="0" y="1402369"/>
                    <a:pt x="2541" y="1352825"/>
                    <a:pt x="7499" y="1303996"/>
                  </a:cubicBezTo>
                  <a:lnTo>
                    <a:pt x="14056" y="1261036"/>
                  </a:lnTo>
                  <a:lnTo>
                    <a:pt x="284572" y="1209480"/>
                  </a:lnTo>
                  <a:lnTo>
                    <a:pt x="301005" y="1135394"/>
                  </a:lnTo>
                  <a:lnTo>
                    <a:pt x="319616" y="1079079"/>
                  </a:lnTo>
                  <a:lnTo>
                    <a:pt x="110068" y="898264"/>
                  </a:lnTo>
                  <a:lnTo>
                    <a:pt x="114145" y="887125"/>
                  </a:lnTo>
                  <a:cubicBezTo>
                    <a:pt x="150896" y="800238"/>
                    <a:pt x="195860" y="717670"/>
                    <a:pt x="248066" y="640396"/>
                  </a:cubicBezTo>
                  <a:lnTo>
                    <a:pt x="302584" y="567489"/>
                  </a:lnTo>
                  <a:lnTo>
                    <a:pt x="562199" y="657946"/>
                  </a:lnTo>
                  <a:lnTo>
                    <a:pt x="591138" y="624794"/>
                  </a:lnTo>
                  <a:lnTo>
                    <a:pt x="657838" y="561888"/>
                  </a:lnTo>
                  <a:lnTo>
                    <a:pt x="567489" y="302584"/>
                  </a:lnTo>
                  <a:lnTo>
                    <a:pt x="640396" y="248065"/>
                  </a:lnTo>
                  <a:cubicBezTo>
                    <a:pt x="717670" y="195860"/>
                    <a:pt x="800238" y="150896"/>
                    <a:pt x="887125" y="114145"/>
                  </a:cubicBezTo>
                  <a:lnTo>
                    <a:pt x="898265" y="110068"/>
                  </a:lnTo>
                  <a:lnTo>
                    <a:pt x="1078131" y="318516"/>
                  </a:lnTo>
                  <a:lnTo>
                    <a:pt x="1182469" y="288830"/>
                  </a:lnTo>
                  <a:lnTo>
                    <a:pt x="1209611" y="283886"/>
                  </a:lnTo>
                  <a:lnTo>
                    <a:pt x="1261036" y="14056"/>
                  </a:lnTo>
                  <a:lnTo>
                    <a:pt x="1303996" y="7499"/>
                  </a:lnTo>
                  <a:cubicBezTo>
                    <a:pt x="1352825" y="2540"/>
                    <a:pt x="1402369" y="0"/>
                    <a:pt x="1452506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BEBEB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>
              <a:off x="4710168" y="2738381"/>
              <a:ext cx="2152649" cy="2152650"/>
            </a:xfrm>
            <a:prstGeom prst="ellipse">
              <a:avLst/>
            </a:prstGeom>
            <a:noFill/>
            <a:ln w="19050"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>
              <a:off x="4710169" y="2738382"/>
              <a:ext cx="2152650" cy="2152648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rgbClr val="EEEEEE"/>
                </a:gs>
              </a:gsLst>
              <a:lin ang="27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EEEEE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2785220" y="1628800"/>
            <a:ext cx="1277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92D050"/>
                </a:solidFill>
                <a:latin typeface="Impact MT Std" pitchFamily="34" charset="0"/>
                <a:ea typeface="微软雅黑" panose="020B0503020204020204" pitchFamily="34" charset="-122"/>
              </a:rPr>
              <a:t>2</a:t>
            </a:r>
            <a:endParaRPr lang="zh-CN" altLang="en-US" sz="8800" b="1" dirty="0">
              <a:solidFill>
                <a:srgbClr val="92D050"/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603723" y="1628800"/>
            <a:ext cx="1277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FF6D67"/>
                </a:solidFill>
                <a:latin typeface="Impact MT Std" pitchFamily="34" charset="0"/>
                <a:ea typeface="微软雅黑" panose="020B0503020204020204" pitchFamily="34" charset="-122"/>
              </a:rPr>
              <a:t>0</a:t>
            </a:r>
            <a:endParaRPr lang="zh-CN" altLang="en-US" sz="8800" b="1" dirty="0">
              <a:solidFill>
                <a:srgbClr val="FF6D67"/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6313611" y="1628800"/>
            <a:ext cx="1277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FFC000"/>
                </a:solidFill>
                <a:latin typeface="Impact MT Std" pitchFamily="34" charset="0"/>
                <a:ea typeface="微软雅黑" panose="020B0503020204020204" pitchFamily="34" charset="-122"/>
              </a:rPr>
              <a:t>1</a:t>
            </a:r>
            <a:endParaRPr lang="zh-CN" altLang="en-US" sz="8800" b="1" dirty="0">
              <a:solidFill>
                <a:srgbClr val="FFC000"/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8204123" y="1628800"/>
            <a:ext cx="1277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455773"/>
                </a:solidFill>
                <a:latin typeface="Impact MT Std" pitchFamily="34" charset="0"/>
                <a:ea typeface="微软雅黑" panose="020B0503020204020204" pitchFamily="34" charset="-122"/>
              </a:rPr>
              <a:t>9</a:t>
            </a:r>
            <a:endParaRPr lang="zh-CN" altLang="en-US" sz="8800" b="1" dirty="0">
              <a:solidFill>
                <a:srgbClr val="455773"/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sp>
        <p:nvSpPr>
          <p:cNvPr id="132" name="椭圆 131"/>
          <p:cNvSpPr/>
          <p:nvPr/>
        </p:nvSpPr>
        <p:spPr>
          <a:xfrm>
            <a:off x="4963963" y="404664"/>
            <a:ext cx="18000" cy="203953"/>
          </a:xfrm>
          <a:prstGeom prst="ellipse">
            <a:avLst/>
          </a:prstGeom>
          <a:solidFill>
            <a:schemeClr val="bg1"/>
          </a:solidFill>
          <a:ln>
            <a:solidFill>
              <a:srgbClr val="FEAA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椭圆 132"/>
          <p:cNvSpPr/>
          <p:nvPr/>
        </p:nvSpPr>
        <p:spPr>
          <a:xfrm rot="-9300000">
            <a:off x="4868861" y="848037"/>
            <a:ext cx="18000" cy="203953"/>
          </a:xfrm>
          <a:prstGeom prst="ellipse">
            <a:avLst/>
          </a:prstGeom>
          <a:solidFill>
            <a:schemeClr val="bg1"/>
          </a:solidFill>
          <a:ln>
            <a:solidFill>
              <a:srgbClr val="FEAA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椭圆 133"/>
          <p:cNvSpPr/>
          <p:nvPr/>
        </p:nvSpPr>
        <p:spPr>
          <a:xfrm rot="9300000">
            <a:off x="5099012" y="836607"/>
            <a:ext cx="18000" cy="203953"/>
          </a:xfrm>
          <a:prstGeom prst="ellipse">
            <a:avLst/>
          </a:prstGeom>
          <a:solidFill>
            <a:schemeClr val="bg1"/>
          </a:solidFill>
          <a:ln>
            <a:solidFill>
              <a:srgbClr val="FEAA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椭圆 134"/>
          <p:cNvSpPr/>
          <p:nvPr/>
        </p:nvSpPr>
        <p:spPr>
          <a:xfrm rot="6180000">
            <a:off x="5195111" y="653455"/>
            <a:ext cx="18000" cy="203953"/>
          </a:xfrm>
          <a:prstGeom prst="ellipse">
            <a:avLst/>
          </a:prstGeom>
          <a:solidFill>
            <a:schemeClr val="bg1"/>
          </a:solidFill>
          <a:ln>
            <a:solidFill>
              <a:srgbClr val="FEAA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椭圆 135"/>
          <p:cNvSpPr/>
          <p:nvPr/>
        </p:nvSpPr>
        <p:spPr>
          <a:xfrm rot="3060000">
            <a:off x="5138966" y="501587"/>
            <a:ext cx="18000" cy="203953"/>
          </a:xfrm>
          <a:prstGeom prst="ellipse">
            <a:avLst/>
          </a:prstGeom>
          <a:solidFill>
            <a:schemeClr val="bg1"/>
          </a:solidFill>
          <a:ln>
            <a:solidFill>
              <a:srgbClr val="FEAA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椭圆 136"/>
          <p:cNvSpPr/>
          <p:nvPr/>
        </p:nvSpPr>
        <p:spPr>
          <a:xfrm rot="-3060000">
            <a:off x="4767422" y="502502"/>
            <a:ext cx="18000" cy="203953"/>
          </a:xfrm>
          <a:prstGeom prst="ellipse">
            <a:avLst/>
          </a:prstGeom>
          <a:solidFill>
            <a:schemeClr val="bg1"/>
          </a:solidFill>
          <a:ln>
            <a:solidFill>
              <a:srgbClr val="FEAA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椭圆 137"/>
          <p:cNvSpPr/>
          <p:nvPr/>
        </p:nvSpPr>
        <p:spPr>
          <a:xfrm rot="-6180000">
            <a:off x="4747324" y="708493"/>
            <a:ext cx="18000" cy="203953"/>
          </a:xfrm>
          <a:prstGeom prst="ellipse">
            <a:avLst/>
          </a:prstGeom>
          <a:solidFill>
            <a:schemeClr val="bg1"/>
          </a:solidFill>
          <a:ln>
            <a:solidFill>
              <a:srgbClr val="FEAA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椭圆 138"/>
          <p:cNvSpPr/>
          <p:nvPr/>
        </p:nvSpPr>
        <p:spPr>
          <a:xfrm>
            <a:off x="6836171" y="692696"/>
            <a:ext cx="18000" cy="203953"/>
          </a:xfrm>
          <a:prstGeom prst="ellipse">
            <a:avLst/>
          </a:prstGeom>
          <a:solidFill>
            <a:schemeClr val="bg1"/>
          </a:solidFill>
          <a:ln>
            <a:solidFill>
              <a:srgbClr val="FEAA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椭圆 139"/>
          <p:cNvSpPr/>
          <p:nvPr/>
        </p:nvSpPr>
        <p:spPr>
          <a:xfrm rot="-9300000">
            <a:off x="6741069" y="1136069"/>
            <a:ext cx="18000" cy="203953"/>
          </a:xfrm>
          <a:prstGeom prst="ellipse">
            <a:avLst/>
          </a:prstGeom>
          <a:solidFill>
            <a:schemeClr val="bg1"/>
          </a:solidFill>
          <a:ln>
            <a:solidFill>
              <a:srgbClr val="FEAA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椭圆 140"/>
          <p:cNvSpPr/>
          <p:nvPr/>
        </p:nvSpPr>
        <p:spPr>
          <a:xfrm rot="9300000">
            <a:off x="6971220" y="1124639"/>
            <a:ext cx="18000" cy="203953"/>
          </a:xfrm>
          <a:prstGeom prst="ellipse">
            <a:avLst/>
          </a:prstGeom>
          <a:solidFill>
            <a:schemeClr val="bg1"/>
          </a:solidFill>
          <a:ln>
            <a:solidFill>
              <a:srgbClr val="FEAA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椭圆 141"/>
          <p:cNvSpPr/>
          <p:nvPr/>
        </p:nvSpPr>
        <p:spPr>
          <a:xfrm rot="6180000">
            <a:off x="7067319" y="941487"/>
            <a:ext cx="18000" cy="203953"/>
          </a:xfrm>
          <a:prstGeom prst="ellipse">
            <a:avLst/>
          </a:prstGeom>
          <a:solidFill>
            <a:schemeClr val="bg1"/>
          </a:solidFill>
          <a:ln>
            <a:solidFill>
              <a:srgbClr val="FEAA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椭圆 142"/>
          <p:cNvSpPr/>
          <p:nvPr/>
        </p:nvSpPr>
        <p:spPr>
          <a:xfrm rot="3060000">
            <a:off x="7011174" y="789619"/>
            <a:ext cx="18000" cy="203953"/>
          </a:xfrm>
          <a:prstGeom prst="ellipse">
            <a:avLst/>
          </a:prstGeom>
          <a:solidFill>
            <a:schemeClr val="bg1"/>
          </a:solidFill>
          <a:ln>
            <a:solidFill>
              <a:srgbClr val="FEAA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椭圆 143"/>
          <p:cNvSpPr/>
          <p:nvPr/>
        </p:nvSpPr>
        <p:spPr>
          <a:xfrm rot="-3060000">
            <a:off x="6639630" y="790534"/>
            <a:ext cx="18000" cy="203953"/>
          </a:xfrm>
          <a:prstGeom prst="ellipse">
            <a:avLst/>
          </a:prstGeom>
          <a:solidFill>
            <a:schemeClr val="bg1"/>
          </a:solidFill>
          <a:ln>
            <a:solidFill>
              <a:srgbClr val="FEAA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椭圆 144"/>
          <p:cNvSpPr/>
          <p:nvPr/>
        </p:nvSpPr>
        <p:spPr>
          <a:xfrm rot="-6180000">
            <a:off x="6619532" y="996525"/>
            <a:ext cx="18000" cy="203953"/>
          </a:xfrm>
          <a:prstGeom prst="ellipse">
            <a:avLst/>
          </a:prstGeom>
          <a:solidFill>
            <a:schemeClr val="bg1"/>
          </a:solidFill>
          <a:ln>
            <a:solidFill>
              <a:srgbClr val="FEAA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标题 4"/>
          <p:cNvSpPr txBox="1"/>
          <p:nvPr/>
        </p:nvSpPr>
        <p:spPr>
          <a:xfrm>
            <a:off x="3433291" y="3325273"/>
            <a:ext cx="5256584" cy="53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THEBUSINESS PLAN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2785219" y="3740839"/>
            <a:ext cx="6626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rgbClr val="4557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商业融资计划书</a:t>
            </a:r>
          </a:p>
        </p:txBody>
      </p:sp>
      <p:sp>
        <p:nvSpPr>
          <p:cNvPr id="148" name="圆角矩形 147"/>
          <p:cNvSpPr/>
          <p:nvPr/>
        </p:nvSpPr>
        <p:spPr>
          <a:xfrm>
            <a:off x="4232536" y="4941168"/>
            <a:ext cx="3737259" cy="3682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6D6D6"/>
              </a:gs>
              <a:gs pos="100000">
                <a:srgbClr val="F7F7F7"/>
              </a:gs>
            </a:gsLst>
            <a:path path="circle">
              <a:fillToRect t="100000" r="100000"/>
            </a:path>
          </a:gradFill>
          <a:ln>
            <a:noFill/>
          </a:ln>
          <a:effectLst>
            <a:outerShdw blurRad="149987" dist="1270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9" name="标题 4"/>
          <p:cNvSpPr txBox="1"/>
          <p:nvPr/>
        </p:nvSpPr>
        <p:spPr>
          <a:xfrm>
            <a:off x="4513411" y="4982343"/>
            <a:ext cx="1440160" cy="2853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400" dirty="0">
                <a:solidFill>
                  <a:srgbClr val="4557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endParaRPr lang="en-US" altLang="zh-CN" sz="1400" dirty="0">
              <a:solidFill>
                <a:srgbClr val="4557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0" name="标题 4"/>
          <p:cNvSpPr txBox="1"/>
          <p:nvPr/>
        </p:nvSpPr>
        <p:spPr>
          <a:xfrm>
            <a:off x="6169595" y="4979664"/>
            <a:ext cx="1440160" cy="2853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400" dirty="0">
                <a:solidFill>
                  <a:srgbClr val="4557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部门：</a:t>
            </a:r>
            <a:endParaRPr lang="en-US" altLang="zh-CN" sz="1400" dirty="0">
              <a:solidFill>
                <a:srgbClr val="4557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1" name="组合 150"/>
          <p:cNvGrpSpPr/>
          <p:nvPr/>
        </p:nvGrpSpPr>
        <p:grpSpPr>
          <a:xfrm>
            <a:off x="1367823" y="539469"/>
            <a:ext cx="752909" cy="752909"/>
            <a:chOff x="3724323" y="1908536"/>
            <a:chExt cx="1329153" cy="1329153"/>
          </a:xfrm>
        </p:grpSpPr>
        <p:sp>
          <p:nvSpPr>
            <p:cNvPr id="152" name="椭圆 151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椭圆 15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841272" y="1677984"/>
            <a:ext cx="454872" cy="454872"/>
            <a:chOff x="3724323" y="1908536"/>
            <a:chExt cx="1329153" cy="1329153"/>
          </a:xfrm>
          <a:solidFill>
            <a:schemeClr val="bg1">
              <a:lumMod val="95000"/>
            </a:schemeClr>
          </a:solidFill>
        </p:grpSpPr>
        <p:sp>
          <p:nvSpPr>
            <p:cNvPr id="155" name="椭圆 154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椭圆 155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F6D67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101289" y="1490080"/>
            <a:ext cx="642776" cy="642776"/>
            <a:chOff x="3724323" y="1908536"/>
            <a:chExt cx="1329153" cy="1329153"/>
          </a:xfrm>
        </p:grpSpPr>
        <p:sp>
          <p:nvSpPr>
            <p:cNvPr id="158" name="椭圆 157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椭圆 158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1967227" y="147761"/>
            <a:ext cx="272136" cy="272136"/>
            <a:chOff x="3724323" y="1908536"/>
            <a:chExt cx="1329153" cy="1329153"/>
          </a:xfrm>
          <a:solidFill>
            <a:schemeClr val="bg1">
              <a:lumMod val="95000"/>
            </a:schemeClr>
          </a:solidFill>
        </p:grpSpPr>
        <p:sp>
          <p:nvSpPr>
            <p:cNvPr id="161" name="椭圆 160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2" name="椭圆 161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-1679277" y="-1683568"/>
            <a:ext cx="3489218" cy="3489218"/>
            <a:chOff x="3724323" y="1908536"/>
            <a:chExt cx="1329153" cy="1329153"/>
          </a:xfrm>
        </p:grpSpPr>
        <p:sp>
          <p:nvSpPr>
            <p:cNvPr id="164" name="椭圆 163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5" name="椭圆 164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68" name="组合 167"/>
          <p:cNvGrpSpPr/>
          <p:nvPr/>
        </p:nvGrpSpPr>
        <p:grpSpPr>
          <a:xfrm>
            <a:off x="1255836" y="1210497"/>
            <a:ext cx="335446" cy="335446"/>
            <a:chOff x="3724323" y="1908536"/>
            <a:chExt cx="1329153" cy="1329153"/>
          </a:xfrm>
          <a:solidFill>
            <a:schemeClr val="bg1">
              <a:lumMod val="95000"/>
            </a:schemeClr>
          </a:solidFill>
        </p:grpSpPr>
        <p:sp>
          <p:nvSpPr>
            <p:cNvPr id="169" name="椭圆 168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0" name="椭圆 169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455773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171" name="TextBox 170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4" presetClass="path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54167E-6 -4.07407E-6 L -0.00183 0.00672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-7.40741E-7 L 1.04167E-6 -0.00856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4" presetClass="path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-3.7037E-6 L 0.00195 0.00718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34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4" presetClass="path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1.85185E-6 L 0.00391 0.00185 " pathEditMode="relative" rAng="0" ptsTypes="AA">
                                      <p:cBhvr>
                                        <p:cTn id="38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4" presetClass="path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1.11111E-6 L 0.00339 -0.00486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5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25E-6 -1.11111E-6 L -0.00338 -0.005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xit" presetSubtype="2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4" presetClass="path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6.25E-7 -3.7037E-6 L -0.00443 0.00209 " pathEditMode="relative" rAng="0" ptsTypes="AA">
                                      <p:cBhvr>
                                        <p:cTn id="62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xit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7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4" presetClass="pat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-3.7037E-7 L -0.00182 0.00671 " pathEditMode="relative" rAng="0" ptsTypes="AA">
                                      <p:cBhvr>
                                        <p:cTn id="7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2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4" presetClass="pat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2.96296E-6 L 3.33333E-6 -0.00857 " pathEditMode="relative" rAng="0" ptsTypes="AA">
                                      <p:cBhvr>
                                        <p:cTn id="78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xit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3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4" presetClass="pat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0 L 0.00196 0.00718 " pathEditMode="relative" rAng="0" ptsTypes="AA">
                                      <p:cBhvr>
                                        <p:cTn id="86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347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xit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1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4" presetClass="pat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1.85185E-6 L 0.0039 0.00185 " pathEditMode="relative" rAng="0" ptsTypes="AA">
                                      <p:cBhvr>
                                        <p:cTn id="94" dur="2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4" presetClass="pat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2.59259E-6 L 0.00339 -0.00486 " pathEditMode="relative" rAng="0" ptsTypes="AA">
                                      <p:cBhvr>
                                        <p:cTn id="102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5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4" presetClass="pat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2.59259E-6 L -0.00338 -0.00533 " pathEditMode="relative" rAng="0" ptsTypes="AA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7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5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64" presetClass="pat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0 L -0.00443 0.00208 " pathEditMode="relative" rAng="0" ptsTypes="AA">
                                      <p:cBhvr>
                                        <p:cTn id="118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3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 tmFilter="0,0; .5, 1; 1, 1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250"/>
                            </p:stCondLst>
                            <p:childTnLst>
                              <p:par>
                                <p:cTn id="16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 tmFilter="0,0; .5, 1; 1, 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050"/>
                            </p:stCondLst>
                            <p:childTnLst>
                              <p:par>
                                <p:cTn id="1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550"/>
                            </p:stCondLst>
                            <p:childTnLst>
                              <p:par>
                                <p:cTn id="18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 tmFilter="0,0; .5, 1; 1, 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199"/>
                            </p:stCondLst>
                            <p:childTnLst>
                              <p:par>
                                <p:cTn id="18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 tmFilter="0,0; .5, 1; 1, 1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800"/>
                            </p:stCondLst>
                            <p:childTnLst>
                              <p:par>
                                <p:cTn id="1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3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8" grpId="0"/>
      <p:bldP spid="129" grpId="0"/>
      <p:bldP spid="130" grpId="0"/>
      <p:bldP spid="131" grpId="0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  <p:bldP spid="136" grpId="0" animBg="1"/>
      <p:bldP spid="136" grpId="1" animBg="1"/>
      <p:bldP spid="136" grpId="2" animBg="1"/>
      <p:bldP spid="137" grpId="0" animBg="1"/>
      <p:bldP spid="137" grpId="1" animBg="1"/>
      <p:bldP spid="137" grpId="2" animBg="1"/>
      <p:bldP spid="138" grpId="0" animBg="1"/>
      <p:bldP spid="138" grpId="1" animBg="1"/>
      <p:bldP spid="138" grpId="2" animBg="1"/>
      <p:bldP spid="139" grpId="0" animBg="1"/>
      <p:bldP spid="139" grpId="1" animBg="1"/>
      <p:bldP spid="139" grpId="2" animBg="1"/>
      <p:bldP spid="140" grpId="0" animBg="1"/>
      <p:bldP spid="140" grpId="1" animBg="1"/>
      <p:bldP spid="140" grpId="2" animBg="1"/>
      <p:bldP spid="141" grpId="0" animBg="1"/>
      <p:bldP spid="141" grpId="1" animBg="1"/>
      <p:bldP spid="141" grpId="2" animBg="1"/>
      <p:bldP spid="142" grpId="0" animBg="1"/>
      <p:bldP spid="142" grpId="1" animBg="1"/>
      <p:bldP spid="142" grpId="2" animBg="1"/>
      <p:bldP spid="143" grpId="0" animBg="1"/>
      <p:bldP spid="143" grpId="1" animBg="1"/>
      <p:bldP spid="143" grpId="2" animBg="1"/>
      <p:bldP spid="144" grpId="0" animBg="1"/>
      <p:bldP spid="144" grpId="1" animBg="1"/>
      <p:bldP spid="144" grpId="2" animBg="1"/>
      <p:bldP spid="145" grpId="0" animBg="1"/>
      <p:bldP spid="145" grpId="1" animBg="1"/>
      <p:bldP spid="145" grpId="2" animBg="1"/>
      <p:bldP spid="146" grpId="0"/>
      <p:bldP spid="147" grpId="0"/>
      <p:bldP spid="148" grpId="0" animBg="1"/>
      <p:bldP spid="149" grpId="0"/>
      <p:bldP spid="150" grpId="0"/>
      <p:bldP spid="17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KSO_Shape"/>
          <p:cNvSpPr/>
          <p:nvPr/>
        </p:nvSpPr>
        <p:spPr bwMode="auto">
          <a:xfrm>
            <a:off x="297017" y="206564"/>
            <a:ext cx="367893" cy="252620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企业理念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10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657427" y="1625096"/>
            <a:ext cx="2884024" cy="2884024"/>
            <a:chOff x="3724323" y="1908536"/>
            <a:chExt cx="1329153" cy="1329153"/>
          </a:xfrm>
        </p:grpSpPr>
        <p:sp>
          <p:nvSpPr>
            <p:cNvPr id="20" name="椭圆 19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811594" y="1708299"/>
            <a:ext cx="928613" cy="928613"/>
            <a:chOff x="6811594" y="1708299"/>
            <a:chExt cx="928613" cy="928613"/>
          </a:xfrm>
        </p:grpSpPr>
        <p:sp>
          <p:nvSpPr>
            <p:cNvPr id="23" name="椭圆 22"/>
            <p:cNvSpPr/>
            <p:nvPr/>
          </p:nvSpPr>
          <p:spPr>
            <a:xfrm>
              <a:off x="6932736" y="1829441"/>
              <a:ext cx="686329" cy="68632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9000">
                  <a:schemeClr val="bg1">
                    <a:lumMod val="90000"/>
                  </a:schemeClr>
                </a:gs>
                <a:gs pos="71000">
                  <a:schemeClr val="bg1">
                    <a:lumMod val="80000"/>
                  </a:schemeClr>
                </a:gs>
                <a:gs pos="100000">
                  <a:schemeClr val="bg1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glow rad="19050">
                <a:schemeClr val="bg1">
                  <a:lumMod val="95000"/>
                  <a:alpha val="40000"/>
                </a:schemeClr>
              </a:glow>
              <a:outerShdw blurRad="1905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US" altLang="zh-CN" sz="2000" dirty="0">
                  <a:ln w="1270">
                    <a:noFill/>
                  </a:ln>
                  <a:solidFill>
                    <a:srgbClr val="FF6D67"/>
                  </a:solidFill>
                  <a:latin typeface="Impact MT Std" pitchFamily="34" charset="0"/>
                  <a:ea typeface="DFGothic-EB" panose="02010609010101010101" pitchFamily="1" charset="-128"/>
                </a:rPr>
                <a:t>02</a:t>
              </a:r>
              <a:endParaRPr lang="zh-CN" altLang="en-US" sz="2000" dirty="0">
                <a:ln w="1270">
                  <a:noFill/>
                </a:ln>
                <a:solidFill>
                  <a:srgbClr val="FF6D67"/>
                </a:solidFill>
                <a:latin typeface="Impact MT Std" pitchFamily="34" charset="0"/>
                <a:ea typeface="DFGothic-EB" panose="02010609010101010101" pitchFamily="1" charset="-128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6811594" y="1708299"/>
              <a:ext cx="928613" cy="92861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39000">
                  <a:schemeClr val="bg1">
                    <a:alpha val="30000"/>
                  </a:schemeClr>
                </a:gs>
                <a:gs pos="68000">
                  <a:schemeClr val="bg1">
                    <a:alpha val="20000"/>
                  </a:schemeClr>
                </a:gs>
                <a:gs pos="100000">
                  <a:schemeClr val="bg1">
                    <a:alpha val="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71000"/>
                    </a:schemeClr>
                  </a:gs>
                  <a:gs pos="0">
                    <a:schemeClr val="bg1">
                      <a:alpha val="34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rgbClr val="FF6D67"/>
                </a:solidFill>
                <a:latin typeface="Impact MT Std" pitchFamily="34" charset="0"/>
                <a:ea typeface="DFGothic-EB" panose="02010609010101010101" pitchFamily="1" charset="-128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429665" y="1708299"/>
            <a:ext cx="928613" cy="928613"/>
            <a:chOff x="4429665" y="1708299"/>
            <a:chExt cx="928613" cy="928613"/>
          </a:xfrm>
        </p:grpSpPr>
        <p:sp>
          <p:nvSpPr>
            <p:cNvPr id="26" name="椭圆 25"/>
            <p:cNvSpPr/>
            <p:nvPr/>
          </p:nvSpPr>
          <p:spPr>
            <a:xfrm>
              <a:off x="4550807" y="1829441"/>
              <a:ext cx="686329" cy="68632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9000">
                  <a:schemeClr val="bg1">
                    <a:lumMod val="90000"/>
                  </a:schemeClr>
                </a:gs>
                <a:gs pos="71000">
                  <a:schemeClr val="bg1">
                    <a:lumMod val="80000"/>
                  </a:schemeClr>
                </a:gs>
                <a:gs pos="100000">
                  <a:schemeClr val="bg1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glow rad="19050">
                <a:schemeClr val="bg1">
                  <a:lumMod val="95000"/>
                  <a:alpha val="40000"/>
                </a:schemeClr>
              </a:glow>
              <a:outerShdw blurRad="1905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US" altLang="zh-CN" sz="2000" dirty="0">
                  <a:ln w="1270">
                    <a:noFill/>
                  </a:ln>
                  <a:solidFill>
                    <a:srgbClr val="92D050"/>
                  </a:solidFill>
                  <a:latin typeface="Impact MT Std" pitchFamily="34" charset="0"/>
                  <a:ea typeface="DFGothic-EB" panose="02010609010101010101" pitchFamily="1" charset="-128"/>
                </a:rPr>
                <a:t>01</a:t>
              </a:r>
              <a:endParaRPr lang="zh-CN" altLang="en-US" sz="2000" dirty="0">
                <a:ln w="1270">
                  <a:noFill/>
                </a:ln>
                <a:solidFill>
                  <a:srgbClr val="92D050"/>
                </a:solidFill>
                <a:latin typeface="Impact MT Std" pitchFamily="34" charset="0"/>
                <a:ea typeface="DFGothic-EB" panose="02010609010101010101" pitchFamily="1" charset="-128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429665" y="1708299"/>
              <a:ext cx="928613" cy="92861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39000">
                  <a:schemeClr val="bg1">
                    <a:alpha val="30000"/>
                  </a:schemeClr>
                </a:gs>
                <a:gs pos="68000">
                  <a:schemeClr val="bg1">
                    <a:alpha val="20000"/>
                  </a:schemeClr>
                </a:gs>
                <a:gs pos="100000">
                  <a:schemeClr val="bg1">
                    <a:alpha val="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71000"/>
                    </a:schemeClr>
                  </a:gs>
                  <a:gs pos="0">
                    <a:schemeClr val="bg1">
                      <a:alpha val="34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rgbClr val="92D050"/>
                </a:solidFill>
                <a:latin typeface="Impact MT Std" pitchFamily="34" charset="0"/>
                <a:ea typeface="DFGothic-EB" panose="02010609010101010101" pitchFamily="1" charset="-128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811594" y="3479324"/>
            <a:ext cx="928613" cy="928613"/>
            <a:chOff x="6811594" y="3479324"/>
            <a:chExt cx="928613" cy="928613"/>
          </a:xfrm>
        </p:grpSpPr>
        <p:sp>
          <p:nvSpPr>
            <p:cNvPr id="29" name="椭圆 28"/>
            <p:cNvSpPr/>
            <p:nvPr/>
          </p:nvSpPr>
          <p:spPr>
            <a:xfrm>
              <a:off x="6932736" y="3600466"/>
              <a:ext cx="686329" cy="68632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9000">
                  <a:schemeClr val="bg1">
                    <a:lumMod val="90000"/>
                  </a:schemeClr>
                </a:gs>
                <a:gs pos="71000">
                  <a:schemeClr val="bg1">
                    <a:lumMod val="80000"/>
                  </a:schemeClr>
                </a:gs>
                <a:gs pos="100000">
                  <a:schemeClr val="bg1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glow rad="19050">
                <a:schemeClr val="bg1">
                  <a:lumMod val="95000"/>
                  <a:alpha val="40000"/>
                </a:schemeClr>
              </a:glow>
              <a:outerShdw blurRad="1905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US" altLang="zh-CN" sz="2000" dirty="0">
                  <a:ln w="1270">
                    <a:noFill/>
                  </a:ln>
                  <a:solidFill>
                    <a:srgbClr val="5E779E"/>
                  </a:solidFill>
                  <a:latin typeface="Impact MT Std" pitchFamily="34" charset="0"/>
                  <a:ea typeface="DFGothic-EB" panose="02010609010101010101" pitchFamily="1" charset="-128"/>
                </a:rPr>
                <a:t>04</a:t>
              </a:r>
              <a:endParaRPr lang="zh-CN" altLang="en-US" sz="2000" dirty="0">
                <a:ln w="1270">
                  <a:noFill/>
                </a:ln>
                <a:solidFill>
                  <a:srgbClr val="5E779E"/>
                </a:solidFill>
                <a:latin typeface="Impact MT Std" pitchFamily="34" charset="0"/>
                <a:ea typeface="DFGothic-EB" panose="02010609010101010101" pitchFamily="1" charset="-128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811594" y="3479324"/>
              <a:ext cx="928613" cy="92861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39000">
                  <a:schemeClr val="bg1">
                    <a:alpha val="30000"/>
                  </a:schemeClr>
                </a:gs>
                <a:gs pos="68000">
                  <a:schemeClr val="bg1">
                    <a:alpha val="20000"/>
                  </a:schemeClr>
                </a:gs>
                <a:gs pos="100000">
                  <a:schemeClr val="bg1">
                    <a:alpha val="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71000"/>
                    </a:schemeClr>
                  </a:gs>
                  <a:gs pos="0">
                    <a:schemeClr val="bg1">
                      <a:alpha val="34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rgbClr val="5E779E"/>
                </a:solidFill>
                <a:latin typeface="Impact MT Std" pitchFamily="34" charset="0"/>
                <a:ea typeface="DFGothic-EB" panose="02010609010101010101" pitchFamily="1" charset="-128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429665" y="3479324"/>
            <a:ext cx="928613" cy="928613"/>
            <a:chOff x="4429665" y="3479324"/>
            <a:chExt cx="928613" cy="928613"/>
          </a:xfrm>
        </p:grpSpPr>
        <p:sp>
          <p:nvSpPr>
            <p:cNvPr id="32" name="椭圆 31"/>
            <p:cNvSpPr/>
            <p:nvPr/>
          </p:nvSpPr>
          <p:spPr>
            <a:xfrm>
              <a:off x="4550807" y="3600466"/>
              <a:ext cx="686329" cy="68632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9000">
                  <a:schemeClr val="bg1">
                    <a:lumMod val="90000"/>
                  </a:schemeClr>
                </a:gs>
                <a:gs pos="71000">
                  <a:schemeClr val="bg1">
                    <a:lumMod val="80000"/>
                  </a:schemeClr>
                </a:gs>
                <a:gs pos="100000">
                  <a:schemeClr val="bg1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glow rad="19050">
                <a:schemeClr val="bg1">
                  <a:lumMod val="95000"/>
                  <a:alpha val="40000"/>
                </a:schemeClr>
              </a:glow>
              <a:outerShdw blurRad="1905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US" altLang="zh-CN" sz="2000" dirty="0">
                  <a:ln w="1270">
                    <a:noFill/>
                  </a:ln>
                  <a:solidFill>
                    <a:srgbClr val="F5C058"/>
                  </a:solidFill>
                  <a:latin typeface="Impact MT Std" pitchFamily="34" charset="0"/>
                  <a:ea typeface="DFGothic-EB" panose="02010609010101010101" pitchFamily="1" charset="-128"/>
                </a:rPr>
                <a:t>03</a:t>
              </a:r>
              <a:endParaRPr lang="zh-CN" altLang="en-US" sz="2000" dirty="0">
                <a:ln w="1270">
                  <a:noFill/>
                </a:ln>
                <a:solidFill>
                  <a:srgbClr val="F5C058"/>
                </a:solidFill>
                <a:latin typeface="Impact MT Std" pitchFamily="34" charset="0"/>
                <a:ea typeface="DFGothic-EB" panose="02010609010101010101" pitchFamily="1" charset="-128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4429665" y="3479324"/>
              <a:ext cx="928613" cy="92861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39000">
                  <a:schemeClr val="bg1">
                    <a:alpha val="30000"/>
                  </a:schemeClr>
                </a:gs>
                <a:gs pos="68000">
                  <a:schemeClr val="bg1">
                    <a:alpha val="20000"/>
                  </a:schemeClr>
                </a:gs>
                <a:gs pos="100000">
                  <a:schemeClr val="bg1">
                    <a:alpha val="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71000"/>
                    </a:schemeClr>
                  </a:gs>
                  <a:gs pos="0">
                    <a:schemeClr val="bg1">
                      <a:alpha val="34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rgbClr val="F5C058"/>
                </a:solidFill>
                <a:latin typeface="Impact MT Std" pitchFamily="34" charset="0"/>
                <a:ea typeface="DFGothic-EB" panose="02010609010101010101" pitchFamily="1" charset="-128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7898474" y="1556792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7897787" y="1858033"/>
            <a:ext cx="309634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36" name="矩形 35"/>
          <p:cNvSpPr/>
          <p:nvPr/>
        </p:nvSpPr>
        <p:spPr>
          <a:xfrm>
            <a:off x="7898474" y="3645024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7897787" y="3946265"/>
            <a:ext cx="309634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38" name="矩形 37"/>
          <p:cNvSpPr/>
          <p:nvPr/>
        </p:nvSpPr>
        <p:spPr>
          <a:xfrm>
            <a:off x="3073938" y="1556792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39" name="矩形 38"/>
          <p:cNvSpPr>
            <a:spLocks noChangeArrowheads="1"/>
          </p:cNvSpPr>
          <p:nvPr/>
        </p:nvSpPr>
        <p:spPr bwMode="auto">
          <a:xfrm>
            <a:off x="1201043" y="1858033"/>
            <a:ext cx="309634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</a:p>
        </p:txBody>
      </p:sp>
      <p:sp>
        <p:nvSpPr>
          <p:cNvPr id="40" name="矩形 39"/>
          <p:cNvSpPr/>
          <p:nvPr/>
        </p:nvSpPr>
        <p:spPr>
          <a:xfrm>
            <a:off x="3073938" y="3645024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1201043" y="3946265"/>
            <a:ext cx="309634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40780" y="5368802"/>
            <a:ext cx="9481343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876664" y="4865837"/>
            <a:ext cx="1692531" cy="723403"/>
            <a:chOff x="5557184" y="1268760"/>
            <a:chExt cx="1692531" cy="723403"/>
          </a:xfrm>
        </p:grpSpPr>
        <p:sp>
          <p:nvSpPr>
            <p:cNvPr id="44" name="Freeform 20"/>
            <p:cNvSpPr/>
            <p:nvPr/>
          </p:nvSpPr>
          <p:spPr bwMode="auto">
            <a:xfrm>
              <a:off x="5557184" y="1511003"/>
              <a:ext cx="540543" cy="477837"/>
            </a:xfrm>
            <a:custGeom>
              <a:avLst/>
              <a:gdLst>
                <a:gd name="T0" fmla="*/ 0 w 681"/>
                <a:gd name="T1" fmla="*/ 0 h 602"/>
                <a:gd name="T2" fmla="*/ 681 w 681"/>
                <a:gd name="T3" fmla="*/ 0 h 602"/>
                <a:gd name="T4" fmla="*/ 681 w 681"/>
                <a:gd name="T5" fmla="*/ 602 h 602"/>
                <a:gd name="T6" fmla="*/ 0 w 681"/>
                <a:gd name="T7" fmla="*/ 602 h 602"/>
                <a:gd name="T8" fmla="*/ 183 w 681"/>
                <a:gd name="T9" fmla="*/ 298 h 602"/>
                <a:gd name="T10" fmla="*/ 0 w 681"/>
                <a:gd name="T11" fmla="*/ 0 h 602"/>
                <a:gd name="T12" fmla="*/ 0 w 68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602">
                  <a:moveTo>
                    <a:pt x="0" y="0"/>
                  </a:moveTo>
                  <a:lnTo>
                    <a:pt x="681" y="0"/>
                  </a:lnTo>
                  <a:lnTo>
                    <a:pt x="681" y="602"/>
                  </a:lnTo>
                  <a:lnTo>
                    <a:pt x="0" y="602"/>
                  </a:lnTo>
                  <a:lnTo>
                    <a:pt x="183" y="29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>
                <a:alpha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"/>
            <p:cNvSpPr/>
            <p:nvPr/>
          </p:nvSpPr>
          <p:spPr bwMode="auto">
            <a:xfrm>
              <a:off x="5855165" y="1276995"/>
              <a:ext cx="249237" cy="715168"/>
            </a:xfrm>
            <a:custGeom>
              <a:avLst/>
              <a:gdLst>
                <a:gd name="T0" fmla="*/ 0 w 314"/>
                <a:gd name="T1" fmla="*/ 0 h 901"/>
                <a:gd name="T2" fmla="*/ 314 w 314"/>
                <a:gd name="T3" fmla="*/ 299 h 901"/>
                <a:gd name="T4" fmla="*/ 314 w 314"/>
                <a:gd name="T5" fmla="*/ 901 h 901"/>
                <a:gd name="T6" fmla="*/ 0 w 314"/>
                <a:gd name="T7" fmla="*/ 602 h 901"/>
                <a:gd name="T8" fmla="*/ 0 w 314"/>
                <a:gd name="T9" fmla="*/ 0 h 901"/>
                <a:gd name="T10" fmla="*/ 0 w 31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1">
                  <a:moveTo>
                    <a:pt x="0" y="0"/>
                  </a:moveTo>
                  <a:lnTo>
                    <a:pt x="314" y="299"/>
                  </a:lnTo>
                  <a:lnTo>
                    <a:pt x="314" y="901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9E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6"/>
            <p:cNvSpPr/>
            <p:nvPr/>
          </p:nvSpPr>
          <p:spPr bwMode="auto">
            <a:xfrm>
              <a:off x="6104402" y="1320008"/>
              <a:ext cx="1145313" cy="477837"/>
            </a:xfrm>
            <a:custGeom>
              <a:avLst/>
              <a:gdLst>
                <a:gd name="T0" fmla="*/ 0 w 1094"/>
                <a:gd name="T1" fmla="*/ 0 h 602"/>
                <a:gd name="T2" fmla="*/ 911 w 1094"/>
                <a:gd name="T3" fmla="*/ 0 h 602"/>
                <a:gd name="T4" fmla="*/ 1094 w 1094"/>
                <a:gd name="T5" fmla="*/ 304 h 602"/>
                <a:gd name="T6" fmla="*/ 911 w 1094"/>
                <a:gd name="T7" fmla="*/ 602 h 602"/>
                <a:gd name="T8" fmla="*/ 0 w 1094"/>
                <a:gd name="T9" fmla="*/ 602 h 602"/>
                <a:gd name="T10" fmla="*/ 0 w 1094"/>
                <a:gd name="T11" fmla="*/ 0 h 602"/>
                <a:gd name="T12" fmla="*/ 0 w 1094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02">
                  <a:moveTo>
                    <a:pt x="0" y="0"/>
                  </a:moveTo>
                  <a:lnTo>
                    <a:pt x="911" y="0"/>
                  </a:lnTo>
                  <a:lnTo>
                    <a:pt x="1094" y="304"/>
                  </a:lnTo>
                  <a:lnTo>
                    <a:pt x="911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7"/>
            <p:cNvSpPr/>
            <p:nvPr/>
          </p:nvSpPr>
          <p:spPr bwMode="auto">
            <a:xfrm>
              <a:off x="5855165" y="1268760"/>
              <a:ext cx="1394550" cy="477837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299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48" name="Freeform 28"/>
            <p:cNvSpPr>
              <a:spLocks noEditPoints="1"/>
            </p:cNvSpPr>
            <p:nvPr/>
          </p:nvSpPr>
          <p:spPr bwMode="auto">
            <a:xfrm>
              <a:off x="5855165" y="1515841"/>
              <a:ext cx="1322542" cy="182562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3 h 44"/>
                <a:gd name="T4" fmla="*/ 19 w 221"/>
                <a:gd name="T5" fmla="*/ 41 h 44"/>
                <a:gd name="T6" fmla="*/ 17 w 221"/>
                <a:gd name="T7" fmla="*/ 43 h 44"/>
                <a:gd name="T8" fmla="*/ 196 w 221"/>
                <a:gd name="T9" fmla="*/ 43 h 44"/>
                <a:gd name="T10" fmla="*/ 198 w 221"/>
                <a:gd name="T11" fmla="*/ 37 h 44"/>
                <a:gd name="T12" fmla="*/ 195 w 221"/>
                <a:gd name="T13" fmla="*/ 37 h 44"/>
                <a:gd name="T14" fmla="*/ 186 w 221"/>
                <a:gd name="T15" fmla="*/ 41 h 44"/>
                <a:gd name="T16" fmla="*/ 185 w 221"/>
                <a:gd name="T17" fmla="*/ 43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4 h 44"/>
                <a:gd name="T24" fmla="*/ 214 w 221"/>
                <a:gd name="T25" fmla="*/ 13 h 44"/>
                <a:gd name="T26" fmla="*/ 219 w 221"/>
                <a:gd name="T27" fmla="*/ 1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2 h 44"/>
                <a:gd name="T34" fmla="*/ 209 w 221"/>
                <a:gd name="T35" fmla="*/ 21 h 44"/>
                <a:gd name="T36" fmla="*/ 209 w 221"/>
                <a:gd name="T37" fmla="*/ 19 h 44"/>
                <a:gd name="T38" fmla="*/ 0 w 221"/>
                <a:gd name="T39" fmla="*/ 41 h 44"/>
                <a:gd name="T40" fmla="*/ 8 w 221"/>
                <a:gd name="T41" fmla="*/ 44 h 44"/>
                <a:gd name="T42" fmla="*/ 10 w 221"/>
                <a:gd name="T43" fmla="*/ 43 h 44"/>
                <a:gd name="T44" fmla="*/ 0 w 221"/>
                <a:gd name="T45" fmla="*/ 41 h 44"/>
                <a:gd name="T46" fmla="*/ 51 w 221"/>
                <a:gd name="T47" fmla="*/ 44 h 44"/>
                <a:gd name="T48" fmla="*/ 53 w 221"/>
                <a:gd name="T49" fmla="*/ 43 h 44"/>
                <a:gd name="T50" fmla="*/ 40 w 221"/>
                <a:gd name="T51" fmla="*/ 41 h 44"/>
                <a:gd name="T52" fmla="*/ 38 w 221"/>
                <a:gd name="T53" fmla="*/ 43 h 44"/>
                <a:gd name="T54" fmla="*/ 60 w 221"/>
                <a:gd name="T55" fmla="*/ 44 h 44"/>
                <a:gd name="T56" fmla="*/ 74 w 221"/>
                <a:gd name="T57" fmla="*/ 43 h 44"/>
                <a:gd name="T58" fmla="*/ 72 w 221"/>
                <a:gd name="T59" fmla="*/ 41 h 44"/>
                <a:gd name="T60" fmla="*/ 59 w 221"/>
                <a:gd name="T61" fmla="*/ 43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3 h 44"/>
                <a:gd name="T68" fmla="*/ 81 w 221"/>
                <a:gd name="T69" fmla="*/ 41 h 44"/>
                <a:gd name="T70" fmla="*/ 80 w 221"/>
                <a:gd name="T71" fmla="*/ 43 h 44"/>
                <a:gd name="T72" fmla="*/ 102 w 221"/>
                <a:gd name="T73" fmla="*/ 44 h 44"/>
                <a:gd name="T74" fmla="*/ 116 w 221"/>
                <a:gd name="T75" fmla="*/ 43 h 44"/>
                <a:gd name="T76" fmla="*/ 114 w 221"/>
                <a:gd name="T77" fmla="*/ 41 h 44"/>
                <a:gd name="T78" fmla="*/ 101 w 221"/>
                <a:gd name="T79" fmla="*/ 43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3 h 44"/>
                <a:gd name="T86" fmla="*/ 123 w 221"/>
                <a:gd name="T87" fmla="*/ 41 h 44"/>
                <a:gd name="T88" fmla="*/ 122 w 221"/>
                <a:gd name="T89" fmla="*/ 43 h 44"/>
                <a:gd name="T90" fmla="*/ 144 w 221"/>
                <a:gd name="T91" fmla="*/ 44 h 44"/>
                <a:gd name="T92" fmla="*/ 158 w 221"/>
                <a:gd name="T93" fmla="*/ 43 h 44"/>
                <a:gd name="T94" fmla="*/ 156 w 221"/>
                <a:gd name="T95" fmla="*/ 41 h 44"/>
                <a:gd name="T96" fmla="*/ 143 w 221"/>
                <a:gd name="T97" fmla="*/ 43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3 h 44"/>
                <a:gd name="T104" fmla="*/ 165 w 221"/>
                <a:gd name="T105" fmla="*/ 41 h 44"/>
                <a:gd name="T106" fmla="*/ 164 w 221"/>
                <a:gd name="T10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4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1" y="41"/>
                    <a:pt x="30" y="41"/>
                  </a:cubicBezTo>
                  <a:cubicBezTo>
                    <a:pt x="26" y="41"/>
                    <a:pt x="22" y="41"/>
                    <a:pt x="19" y="41"/>
                  </a:cubicBezTo>
                  <a:cubicBezTo>
                    <a:pt x="18" y="41"/>
                    <a:pt x="17" y="42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2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7"/>
                  </a:cubicBezTo>
                  <a:cubicBezTo>
                    <a:pt x="198" y="37"/>
                    <a:pt x="198" y="37"/>
                    <a:pt x="198" y="37"/>
                  </a:cubicBezTo>
                  <a:cubicBezTo>
                    <a:pt x="197" y="36"/>
                    <a:pt x="196" y="37"/>
                    <a:pt x="195" y="37"/>
                  </a:cubicBezTo>
                  <a:cubicBezTo>
                    <a:pt x="195" y="39"/>
                    <a:pt x="194" y="40"/>
                    <a:pt x="193" y="41"/>
                  </a:cubicBezTo>
                  <a:cubicBezTo>
                    <a:pt x="190" y="41"/>
                    <a:pt x="190" y="41"/>
                    <a:pt x="186" y="41"/>
                  </a:cubicBezTo>
                  <a:cubicBezTo>
                    <a:pt x="186" y="41"/>
                    <a:pt x="185" y="42"/>
                    <a:pt x="185" y="43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85" y="44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4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5"/>
                    <a:pt x="213" y="8"/>
                    <a:pt x="211" y="12"/>
                  </a:cubicBezTo>
                  <a:cubicBezTo>
                    <a:pt x="211" y="12"/>
                    <a:pt x="211" y="13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10"/>
                    <a:pt x="218" y="7"/>
                    <a:pt x="220" y="3"/>
                  </a:cubicBezTo>
                  <a:cubicBezTo>
                    <a:pt x="221" y="2"/>
                    <a:pt x="220" y="1"/>
                    <a:pt x="219" y="1"/>
                  </a:cubicBezTo>
                  <a:cubicBezTo>
                    <a:pt x="219" y="1"/>
                    <a:pt x="219" y="1"/>
                    <a:pt x="219" y="1"/>
                  </a:cubicBezTo>
                  <a:cubicBezTo>
                    <a:pt x="219" y="0"/>
                    <a:pt x="218" y="1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3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2"/>
                    <a:pt x="203" y="32"/>
                    <a:pt x="203" y="31"/>
                  </a:cubicBezTo>
                  <a:cubicBezTo>
                    <a:pt x="205" y="28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8" y="18"/>
                    <a:pt x="207" y="19"/>
                    <a:pt x="206" y="19"/>
                  </a:cubicBezTo>
                  <a:close/>
                  <a:moveTo>
                    <a:pt x="0" y="4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4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9" y="41"/>
                    <a:pt x="8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4"/>
                    <a:pt x="53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42"/>
                    <a:pt x="52" y="41"/>
                    <a:pt x="51" y="41"/>
                  </a:cubicBezTo>
                  <a:cubicBezTo>
                    <a:pt x="47" y="41"/>
                    <a:pt x="43" y="41"/>
                    <a:pt x="40" y="41"/>
                  </a:cubicBezTo>
                  <a:cubicBezTo>
                    <a:pt x="39" y="41"/>
                    <a:pt x="38" y="42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4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3" y="41"/>
                    <a:pt x="72" y="41"/>
                  </a:cubicBezTo>
                  <a:cubicBezTo>
                    <a:pt x="68" y="41"/>
                    <a:pt x="64" y="41"/>
                    <a:pt x="60" y="41"/>
                  </a:cubicBezTo>
                  <a:cubicBezTo>
                    <a:pt x="60" y="41"/>
                    <a:pt x="59" y="42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4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4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4" y="41"/>
                    <a:pt x="93" y="41"/>
                  </a:cubicBezTo>
                  <a:cubicBezTo>
                    <a:pt x="89" y="41"/>
                    <a:pt x="85" y="41"/>
                    <a:pt x="81" y="41"/>
                  </a:cubicBezTo>
                  <a:cubicBezTo>
                    <a:pt x="81" y="41"/>
                    <a:pt x="80" y="42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4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4"/>
                    <a:pt x="116" y="43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42"/>
                    <a:pt x="115" y="41"/>
                    <a:pt x="114" y="41"/>
                  </a:cubicBezTo>
                  <a:cubicBezTo>
                    <a:pt x="110" y="41"/>
                    <a:pt x="106" y="41"/>
                    <a:pt x="102" y="41"/>
                  </a:cubicBezTo>
                  <a:cubicBezTo>
                    <a:pt x="102" y="41"/>
                    <a:pt x="101" y="42"/>
                    <a:pt x="101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1" y="44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4"/>
                    <a:pt x="137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7" y="42"/>
                    <a:pt x="136" y="41"/>
                    <a:pt x="135" y="41"/>
                  </a:cubicBezTo>
                  <a:cubicBezTo>
                    <a:pt x="131" y="41"/>
                    <a:pt x="127" y="41"/>
                    <a:pt x="123" y="41"/>
                  </a:cubicBezTo>
                  <a:cubicBezTo>
                    <a:pt x="123" y="41"/>
                    <a:pt x="122" y="42"/>
                    <a:pt x="122" y="43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2" y="44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4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2"/>
                    <a:pt x="157" y="41"/>
                    <a:pt x="156" y="41"/>
                  </a:cubicBezTo>
                  <a:cubicBezTo>
                    <a:pt x="152" y="41"/>
                    <a:pt x="148" y="41"/>
                    <a:pt x="144" y="41"/>
                  </a:cubicBezTo>
                  <a:cubicBezTo>
                    <a:pt x="144" y="41"/>
                    <a:pt x="143" y="42"/>
                    <a:pt x="143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4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4"/>
                    <a:pt x="179" y="43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2"/>
                    <a:pt x="178" y="41"/>
                    <a:pt x="177" y="41"/>
                  </a:cubicBezTo>
                  <a:cubicBezTo>
                    <a:pt x="173" y="41"/>
                    <a:pt x="169" y="41"/>
                    <a:pt x="165" y="41"/>
                  </a:cubicBezTo>
                  <a:cubicBezTo>
                    <a:pt x="165" y="41"/>
                    <a:pt x="164" y="42"/>
                    <a:pt x="164" y="43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4" y="44"/>
                    <a:pt x="165" y="44"/>
                    <a:pt x="165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9"/>
            <p:cNvSpPr>
              <a:spLocks noEditPoints="1"/>
            </p:cNvSpPr>
            <p:nvPr/>
          </p:nvSpPr>
          <p:spPr bwMode="auto">
            <a:xfrm>
              <a:off x="5855165" y="1291778"/>
              <a:ext cx="1322542" cy="215900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2 h 52"/>
                <a:gd name="T4" fmla="*/ 19 w 225"/>
                <a:gd name="T5" fmla="*/ 3 h 52"/>
                <a:gd name="T6" fmla="*/ 17 w 225"/>
                <a:gd name="T7" fmla="*/ 2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8 h 52"/>
                <a:gd name="T22" fmla="*/ 193 w 225"/>
                <a:gd name="T23" fmla="*/ 3 h 52"/>
                <a:gd name="T24" fmla="*/ 185 w 225"/>
                <a:gd name="T25" fmla="*/ 2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3 h 52"/>
                <a:gd name="T32" fmla="*/ 212 w 225"/>
                <a:gd name="T33" fmla="*/ 31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5 h 52"/>
                <a:gd name="T40" fmla="*/ 201 w 225"/>
                <a:gd name="T41" fmla="*/ 13 h 52"/>
                <a:gd name="T42" fmla="*/ 203 w 225"/>
                <a:gd name="T43" fmla="*/ 13 h 52"/>
                <a:gd name="T44" fmla="*/ 209 w 225"/>
                <a:gd name="T45" fmla="*/ 26 h 52"/>
                <a:gd name="T46" fmla="*/ 206 w 225"/>
                <a:gd name="T47" fmla="*/ 25 h 52"/>
                <a:gd name="T48" fmla="*/ 0 w 225"/>
                <a:gd name="T49" fmla="*/ 0 h 52"/>
                <a:gd name="T50" fmla="*/ 10 w 225"/>
                <a:gd name="T51" fmla="*/ 2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2 h 52"/>
                <a:gd name="T58" fmla="*/ 51 w 225"/>
                <a:gd name="T59" fmla="*/ 3 h 52"/>
                <a:gd name="T60" fmla="*/ 38 w 225"/>
                <a:gd name="T61" fmla="*/ 2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2 h 52"/>
                <a:gd name="T68" fmla="*/ 60 w 225"/>
                <a:gd name="T69" fmla="*/ 3 h 52"/>
                <a:gd name="T70" fmla="*/ 59 w 225"/>
                <a:gd name="T71" fmla="*/ 2 h 52"/>
                <a:gd name="T72" fmla="*/ 81 w 225"/>
                <a:gd name="T73" fmla="*/ 0 h 52"/>
                <a:gd name="T74" fmla="*/ 95 w 225"/>
                <a:gd name="T75" fmla="*/ 2 h 52"/>
                <a:gd name="T76" fmla="*/ 93 w 225"/>
                <a:gd name="T77" fmla="*/ 3 h 52"/>
                <a:gd name="T78" fmla="*/ 80 w 225"/>
                <a:gd name="T79" fmla="*/ 2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2 h 52"/>
                <a:gd name="T86" fmla="*/ 102 w 225"/>
                <a:gd name="T87" fmla="*/ 3 h 52"/>
                <a:gd name="T88" fmla="*/ 101 w 225"/>
                <a:gd name="T89" fmla="*/ 2 h 52"/>
                <a:gd name="T90" fmla="*/ 123 w 225"/>
                <a:gd name="T91" fmla="*/ 0 h 52"/>
                <a:gd name="T92" fmla="*/ 137 w 225"/>
                <a:gd name="T93" fmla="*/ 2 h 52"/>
                <a:gd name="T94" fmla="*/ 135 w 225"/>
                <a:gd name="T95" fmla="*/ 3 h 52"/>
                <a:gd name="T96" fmla="*/ 122 w 225"/>
                <a:gd name="T97" fmla="*/ 2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2 h 52"/>
                <a:gd name="T104" fmla="*/ 144 w 225"/>
                <a:gd name="T105" fmla="*/ 3 h 52"/>
                <a:gd name="T106" fmla="*/ 143 w 225"/>
                <a:gd name="T107" fmla="*/ 2 h 52"/>
                <a:gd name="T108" fmla="*/ 165 w 225"/>
                <a:gd name="T109" fmla="*/ 0 h 52"/>
                <a:gd name="T110" fmla="*/ 179 w 225"/>
                <a:gd name="T111" fmla="*/ 2 h 52"/>
                <a:gd name="T112" fmla="*/ 177 w 225"/>
                <a:gd name="T113" fmla="*/ 3 h 52"/>
                <a:gd name="T114" fmla="*/ 164 w 225"/>
                <a:gd name="T115" fmla="*/ 2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3"/>
                    <a:pt x="197" y="4"/>
                    <a:pt x="198" y="5"/>
                  </a:cubicBezTo>
                  <a:cubicBezTo>
                    <a:pt x="199" y="6"/>
                    <a:pt x="198" y="7"/>
                    <a:pt x="198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8"/>
                    <a:pt x="196" y="8"/>
                    <a:pt x="195" y="7"/>
                  </a:cubicBezTo>
                  <a:cubicBezTo>
                    <a:pt x="195" y="6"/>
                    <a:pt x="194" y="5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3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5" y="1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1"/>
                    <a:pt x="196" y="1"/>
                  </a:cubicBezTo>
                  <a:close/>
                  <a:moveTo>
                    <a:pt x="217" y="43"/>
                  </a:moveTo>
                  <a:cubicBezTo>
                    <a:pt x="215" y="40"/>
                    <a:pt x="213" y="36"/>
                    <a:pt x="211" y="33"/>
                  </a:cubicBezTo>
                  <a:cubicBezTo>
                    <a:pt x="211" y="32"/>
                    <a:pt x="211" y="31"/>
                    <a:pt x="212" y="31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8"/>
                    <a:pt x="220" y="41"/>
                  </a:cubicBezTo>
                  <a:cubicBezTo>
                    <a:pt x="221" y="42"/>
                    <a:pt x="220" y="43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4"/>
                    <a:pt x="218" y="44"/>
                    <a:pt x="217" y="43"/>
                  </a:cubicBezTo>
                  <a:close/>
                  <a:moveTo>
                    <a:pt x="206" y="25"/>
                  </a:moveTo>
                  <a:cubicBezTo>
                    <a:pt x="204" y="22"/>
                    <a:pt x="202" y="18"/>
                    <a:pt x="200" y="15"/>
                  </a:cubicBezTo>
                  <a:cubicBezTo>
                    <a:pt x="200" y="14"/>
                    <a:pt x="200" y="13"/>
                    <a:pt x="201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7"/>
                    <a:pt x="207" y="20"/>
                    <a:pt x="209" y="23"/>
                  </a:cubicBezTo>
                  <a:cubicBezTo>
                    <a:pt x="210" y="24"/>
                    <a:pt x="209" y="25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8" y="26"/>
                    <a:pt x="207" y="26"/>
                    <a:pt x="206" y="25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3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3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3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3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3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3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1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3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3"/>
                    <a:pt x="143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1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1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9" y="3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3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文本框 164"/>
            <p:cNvSpPr txBox="1"/>
            <p:nvPr/>
          </p:nvSpPr>
          <p:spPr>
            <a:xfrm>
              <a:off x="5809555" y="131169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Freeform 67"/>
          <p:cNvSpPr>
            <a:spLocks noEditPoints="1"/>
          </p:cNvSpPr>
          <p:nvPr/>
        </p:nvSpPr>
        <p:spPr bwMode="auto">
          <a:xfrm>
            <a:off x="5595275" y="2479582"/>
            <a:ext cx="980710" cy="1009900"/>
          </a:xfrm>
          <a:custGeom>
            <a:avLst/>
            <a:gdLst>
              <a:gd name="T0" fmla="*/ 93 w 186"/>
              <a:gd name="T1" fmla="*/ 191 h 191"/>
              <a:gd name="T2" fmla="*/ 0 w 186"/>
              <a:gd name="T3" fmla="*/ 161 h 191"/>
              <a:gd name="T4" fmla="*/ 63 w 186"/>
              <a:gd name="T5" fmla="*/ 132 h 191"/>
              <a:gd name="T6" fmla="*/ 64 w 186"/>
              <a:gd name="T7" fmla="*/ 143 h 191"/>
              <a:gd name="T8" fmla="*/ 25 w 186"/>
              <a:gd name="T9" fmla="*/ 161 h 191"/>
              <a:gd name="T10" fmla="*/ 93 w 186"/>
              <a:gd name="T11" fmla="*/ 180 h 191"/>
              <a:gd name="T12" fmla="*/ 161 w 186"/>
              <a:gd name="T13" fmla="*/ 161 h 191"/>
              <a:gd name="T14" fmla="*/ 121 w 186"/>
              <a:gd name="T15" fmla="*/ 143 h 191"/>
              <a:gd name="T16" fmla="*/ 122 w 186"/>
              <a:gd name="T17" fmla="*/ 132 h 191"/>
              <a:gd name="T18" fmla="*/ 186 w 186"/>
              <a:gd name="T19" fmla="*/ 161 h 191"/>
              <a:gd name="T20" fmla="*/ 93 w 186"/>
              <a:gd name="T21" fmla="*/ 191 h 191"/>
              <a:gd name="T22" fmla="*/ 105 w 186"/>
              <a:gd name="T23" fmla="*/ 168 h 191"/>
              <a:gd name="T24" fmla="*/ 93 w 186"/>
              <a:gd name="T25" fmla="*/ 168 h 191"/>
              <a:gd name="T26" fmla="*/ 93 w 186"/>
              <a:gd name="T27" fmla="*/ 168 h 191"/>
              <a:gd name="T28" fmla="*/ 81 w 186"/>
              <a:gd name="T29" fmla="*/ 168 h 191"/>
              <a:gd name="T30" fmla="*/ 76 w 186"/>
              <a:gd name="T31" fmla="*/ 108 h 191"/>
              <a:gd name="T32" fmla="*/ 57 w 186"/>
              <a:gd name="T33" fmla="*/ 108 h 191"/>
              <a:gd name="T34" fmla="*/ 57 w 186"/>
              <a:gd name="T35" fmla="*/ 60 h 191"/>
              <a:gd name="T36" fmla="*/ 93 w 186"/>
              <a:gd name="T37" fmla="*/ 49 h 191"/>
              <a:gd name="T38" fmla="*/ 129 w 186"/>
              <a:gd name="T39" fmla="*/ 60 h 191"/>
              <a:gd name="T40" fmla="*/ 129 w 186"/>
              <a:gd name="T41" fmla="*/ 108 h 191"/>
              <a:gd name="T42" fmla="*/ 110 w 186"/>
              <a:gd name="T43" fmla="*/ 108 h 191"/>
              <a:gd name="T44" fmla="*/ 105 w 186"/>
              <a:gd name="T45" fmla="*/ 168 h 191"/>
              <a:gd name="T46" fmla="*/ 92 w 186"/>
              <a:gd name="T47" fmla="*/ 40 h 191"/>
              <a:gd name="T48" fmla="*/ 72 w 186"/>
              <a:gd name="T49" fmla="*/ 20 h 191"/>
              <a:gd name="T50" fmla="*/ 92 w 186"/>
              <a:gd name="T51" fmla="*/ 0 h 191"/>
              <a:gd name="T52" fmla="*/ 112 w 186"/>
              <a:gd name="T53" fmla="*/ 20 h 191"/>
              <a:gd name="T54" fmla="*/ 92 w 186"/>
              <a:gd name="T55" fmla="*/ 4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86" h="191">
                <a:moveTo>
                  <a:pt x="93" y="191"/>
                </a:moveTo>
                <a:cubicBezTo>
                  <a:pt x="42" y="191"/>
                  <a:pt x="0" y="177"/>
                  <a:pt x="0" y="161"/>
                </a:cubicBezTo>
                <a:cubicBezTo>
                  <a:pt x="0" y="148"/>
                  <a:pt x="27" y="136"/>
                  <a:pt x="63" y="132"/>
                </a:cubicBezTo>
                <a:cubicBezTo>
                  <a:pt x="64" y="143"/>
                  <a:pt x="64" y="143"/>
                  <a:pt x="64" y="143"/>
                </a:cubicBezTo>
                <a:cubicBezTo>
                  <a:pt x="42" y="147"/>
                  <a:pt x="25" y="153"/>
                  <a:pt x="25" y="161"/>
                </a:cubicBezTo>
                <a:cubicBezTo>
                  <a:pt x="25" y="172"/>
                  <a:pt x="60" y="180"/>
                  <a:pt x="93" y="180"/>
                </a:cubicBezTo>
                <a:cubicBezTo>
                  <a:pt x="126" y="180"/>
                  <a:pt x="161" y="172"/>
                  <a:pt x="161" y="161"/>
                </a:cubicBezTo>
                <a:cubicBezTo>
                  <a:pt x="161" y="153"/>
                  <a:pt x="143" y="147"/>
                  <a:pt x="121" y="143"/>
                </a:cubicBezTo>
                <a:cubicBezTo>
                  <a:pt x="122" y="132"/>
                  <a:pt x="122" y="132"/>
                  <a:pt x="122" y="132"/>
                </a:cubicBezTo>
                <a:cubicBezTo>
                  <a:pt x="159" y="136"/>
                  <a:pt x="186" y="148"/>
                  <a:pt x="186" y="161"/>
                </a:cubicBezTo>
                <a:cubicBezTo>
                  <a:pt x="186" y="177"/>
                  <a:pt x="144" y="191"/>
                  <a:pt x="93" y="191"/>
                </a:cubicBezTo>
                <a:close/>
                <a:moveTo>
                  <a:pt x="105" y="168"/>
                </a:moveTo>
                <a:cubicBezTo>
                  <a:pt x="93" y="168"/>
                  <a:pt x="93" y="168"/>
                  <a:pt x="93" y="168"/>
                </a:cubicBezTo>
                <a:cubicBezTo>
                  <a:pt x="93" y="168"/>
                  <a:pt x="93" y="168"/>
                  <a:pt x="93" y="168"/>
                </a:cubicBezTo>
                <a:cubicBezTo>
                  <a:pt x="81" y="168"/>
                  <a:pt x="81" y="168"/>
                  <a:pt x="81" y="168"/>
                </a:cubicBezTo>
                <a:cubicBezTo>
                  <a:pt x="76" y="108"/>
                  <a:pt x="76" y="108"/>
                  <a:pt x="76" y="10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57" y="108"/>
                  <a:pt x="57" y="74"/>
                  <a:pt x="57" y="60"/>
                </a:cubicBezTo>
                <a:cubicBezTo>
                  <a:pt x="57" y="47"/>
                  <a:pt x="90" y="49"/>
                  <a:pt x="93" y="49"/>
                </a:cubicBezTo>
                <a:cubicBezTo>
                  <a:pt x="96" y="49"/>
                  <a:pt x="129" y="47"/>
                  <a:pt x="129" y="60"/>
                </a:cubicBezTo>
                <a:cubicBezTo>
                  <a:pt x="129" y="74"/>
                  <a:pt x="129" y="108"/>
                  <a:pt x="129" y="108"/>
                </a:cubicBezTo>
                <a:cubicBezTo>
                  <a:pt x="110" y="108"/>
                  <a:pt x="110" y="108"/>
                  <a:pt x="110" y="108"/>
                </a:cubicBezTo>
                <a:lnTo>
                  <a:pt x="105" y="168"/>
                </a:lnTo>
                <a:close/>
                <a:moveTo>
                  <a:pt x="92" y="40"/>
                </a:moveTo>
                <a:cubicBezTo>
                  <a:pt x="81" y="40"/>
                  <a:pt x="72" y="31"/>
                  <a:pt x="72" y="20"/>
                </a:cubicBezTo>
                <a:cubicBezTo>
                  <a:pt x="72" y="9"/>
                  <a:pt x="81" y="0"/>
                  <a:pt x="92" y="0"/>
                </a:cubicBezTo>
                <a:cubicBezTo>
                  <a:pt x="103" y="0"/>
                  <a:pt x="112" y="9"/>
                  <a:pt x="112" y="20"/>
                </a:cubicBezTo>
                <a:cubicBezTo>
                  <a:pt x="112" y="31"/>
                  <a:pt x="103" y="40"/>
                  <a:pt x="92" y="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51" grpId="0" animBg="1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5" name="组合 74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994440" y="5094200"/>
            <a:ext cx="522792" cy="522792"/>
            <a:chOff x="3724323" y="1908536"/>
            <a:chExt cx="1329153" cy="1329153"/>
          </a:xfrm>
        </p:grpSpPr>
        <p:sp>
          <p:nvSpPr>
            <p:cNvPr id="16" name="椭圆 1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1679277" y="5052350"/>
            <a:ext cx="3489218" cy="3489218"/>
            <a:chOff x="3724323" y="1908536"/>
            <a:chExt cx="1329153" cy="1329153"/>
          </a:xfrm>
        </p:grpSpPr>
        <p:sp>
          <p:nvSpPr>
            <p:cNvPr id="3" name="椭圆 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21822" y="5873984"/>
            <a:ext cx="742618" cy="742618"/>
            <a:chOff x="3724323" y="1908536"/>
            <a:chExt cx="1329153" cy="1329153"/>
          </a:xfrm>
        </p:grpSpPr>
        <p:sp>
          <p:nvSpPr>
            <p:cNvPr id="10" name="椭圆 9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F6D67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963292" y="5589240"/>
            <a:ext cx="1140082" cy="1140082"/>
            <a:chOff x="3724323" y="1908536"/>
            <a:chExt cx="1329153" cy="1329153"/>
          </a:xfrm>
        </p:grpSpPr>
        <p:sp>
          <p:nvSpPr>
            <p:cNvPr id="19" name="椭圆 18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455773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272807" y="5251156"/>
            <a:ext cx="731671" cy="731671"/>
            <a:chOff x="3724323" y="1908536"/>
            <a:chExt cx="1329153" cy="1329153"/>
          </a:xfrm>
        </p:grpSpPr>
        <p:sp>
          <p:nvSpPr>
            <p:cNvPr id="22" name="椭圆 21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906971" y="3899950"/>
            <a:ext cx="365836" cy="365836"/>
            <a:chOff x="3724323" y="1908536"/>
            <a:chExt cx="1329153" cy="1329153"/>
          </a:xfrm>
        </p:grpSpPr>
        <p:sp>
          <p:nvSpPr>
            <p:cNvPr id="25" name="椭圆 24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-197959" y="1772816"/>
            <a:ext cx="12587918" cy="3262315"/>
            <a:chOff x="107514" y="2596595"/>
            <a:chExt cx="11976972" cy="1910092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>
              <a:off x="107514" y="4234205"/>
              <a:ext cx="11976972" cy="272482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flipV="1">
              <a:off x="107514" y="2596595"/>
              <a:ext cx="11976972" cy="278773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2062614" y="4573701"/>
            <a:ext cx="1040998" cy="1040998"/>
            <a:chOff x="3724323" y="1908536"/>
            <a:chExt cx="1329153" cy="1329153"/>
          </a:xfrm>
        </p:grpSpPr>
        <p:sp>
          <p:nvSpPr>
            <p:cNvPr id="7" name="椭圆 6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9903" y="4304327"/>
            <a:ext cx="748023" cy="748023"/>
            <a:chOff x="3724323" y="1908536"/>
            <a:chExt cx="1329153" cy="1329153"/>
          </a:xfrm>
        </p:grpSpPr>
        <p:sp>
          <p:nvSpPr>
            <p:cNvPr id="13" name="椭圆 1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5C058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589297" y="2432878"/>
            <a:ext cx="2076242" cy="2076242"/>
            <a:chOff x="5219336" y="1411604"/>
            <a:chExt cx="2903584" cy="2903584"/>
          </a:xfrm>
        </p:grpSpPr>
        <p:sp>
          <p:nvSpPr>
            <p:cNvPr id="31" name="椭圆 30"/>
            <p:cNvSpPr/>
            <p:nvPr/>
          </p:nvSpPr>
          <p:spPr>
            <a:xfrm>
              <a:off x="5219336" y="1411604"/>
              <a:ext cx="2903584" cy="2903584"/>
            </a:xfrm>
            <a:prstGeom prst="ellipse">
              <a:avLst/>
            </a:prstGeom>
            <a:gradFill flip="none" rotWithShape="1">
              <a:gsLst>
                <a:gs pos="0">
                  <a:srgbClr val="F9F9F9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31750"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5787323" y="1979591"/>
              <a:ext cx="1767610" cy="1767610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rgbClr val="D1D1D1"/>
                </a:gs>
              </a:gsLst>
              <a:lin ang="2700000" scaled="1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5956263" y="2148531"/>
              <a:ext cx="1429731" cy="1429731"/>
            </a:xfrm>
            <a:prstGeom prst="ellipse">
              <a:avLst/>
            </a:prstGeom>
            <a:solidFill>
              <a:srgbClr val="FF6D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6014084" y="2206352"/>
              <a:ext cx="1314088" cy="1314088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100000">
                  <a:srgbClr val="D1D1D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6078823" y="2271091"/>
              <a:ext cx="1184613" cy="118461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2700000" scaled="1"/>
            </a:gra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</p:grpSp>
      <p:cxnSp>
        <p:nvCxnSpPr>
          <p:cNvPr id="37" name="直接连接符 36"/>
          <p:cNvCxnSpPr/>
          <p:nvPr/>
        </p:nvCxnSpPr>
        <p:spPr>
          <a:xfrm>
            <a:off x="5665539" y="2492896"/>
            <a:ext cx="0" cy="1872208"/>
          </a:xfrm>
          <a:prstGeom prst="line">
            <a:avLst/>
          </a:prstGeom>
          <a:ln>
            <a:solidFill>
              <a:srgbClr val="FF6D67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9"/>
          <p:cNvSpPr txBox="1"/>
          <p:nvPr/>
        </p:nvSpPr>
        <p:spPr>
          <a:xfrm>
            <a:off x="6025579" y="2492896"/>
            <a:ext cx="2103040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en-US" altLang="zh-CN" sz="3200" b="1" dirty="0">
              <a:solidFill>
                <a:srgbClr val="FF6D6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（我们做什么）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6104557" y="3501008"/>
            <a:ext cx="1436675" cy="215444"/>
            <a:chOff x="4369395" y="3284984"/>
            <a:chExt cx="1436675" cy="215444"/>
          </a:xfrm>
        </p:grpSpPr>
        <p:sp>
          <p:nvSpPr>
            <p:cNvPr id="4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项目来源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3" name="等腰三角形 4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7325208" y="3501008"/>
            <a:ext cx="1436675" cy="215444"/>
            <a:chOff x="4369395" y="3284984"/>
            <a:chExt cx="1436675" cy="215444"/>
          </a:xfrm>
        </p:grpSpPr>
        <p:sp>
          <p:nvSpPr>
            <p:cNvPr id="45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需求分析</a:t>
              </a: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6104557" y="3789620"/>
            <a:ext cx="1436675" cy="215444"/>
            <a:chOff x="4369395" y="3284984"/>
            <a:chExt cx="1436675" cy="215444"/>
          </a:xfrm>
        </p:grpSpPr>
        <p:sp>
          <p:nvSpPr>
            <p:cNvPr id="5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困难疑点</a:t>
              </a: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7325208" y="3789620"/>
            <a:ext cx="1436675" cy="215444"/>
            <a:chOff x="4369395" y="3284984"/>
            <a:chExt cx="1436675" cy="215444"/>
          </a:xfrm>
        </p:grpSpPr>
        <p:sp>
          <p:nvSpPr>
            <p:cNvPr id="55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行业前景</a:t>
              </a: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8" name="等腰三角形 5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6104557" y="4077072"/>
            <a:ext cx="1436675" cy="215444"/>
            <a:chOff x="4369395" y="3284984"/>
            <a:chExt cx="1436675" cy="215444"/>
          </a:xfrm>
        </p:grpSpPr>
        <p:sp>
          <p:nvSpPr>
            <p:cNvPr id="6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竞争对手</a:t>
              </a: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3" name="等腰三角形 6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7325208" y="4077072"/>
            <a:ext cx="1436675" cy="215444"/>
            <a:chOff x="4369395" y="3284984"/>
            <a:chExt cx="1436675" cy="215444"/>
          </a:xfrm>
        </p:grpSpPr>
        <p:sp>
          <p:nvSpPr>
            <p:cNvPr id="65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优势分析</a:t>
              </a: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8" name="等腰三角形 6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79" name="KSO_Shape"/>
          <p:cNvSpPr/>
          <p:nvPr/>
        </p:nvSpPr>
        <p:spPr bwMode="auto">
          <a:xfrm>
            <a:off x="4426204" y="3345084"/>
            <a:ext cx="402429" cy="342735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rgbClr val="FF6D67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25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9" grpId="0" animBg="1"/>
      <p:bldP spid="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944" y="2254605"/>
            <a:ext cx="1331083" cy="12687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86" y="3240343"/>
            <a:ext cx="1331083" cy="126877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15" y="4176447"/>
            <a:ext cx="1331083" cy="1268777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5491556" y="674006"/>
            <a:ext cx="518981" cy="618887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27" y="1412776"/>
            <a:ext cx="1331083" cy="1268777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3391710" y="0"/>
            <a:ext cx="2457447" cy="6858000"/>
          </a:xfrm>
          <a:prstGeom prst="rect">
            <a:avLst/>
          </a:prstGeom>
          <a:gradFill flip="none" rotWithShape="1">
            <a:gsLst>
              <a:gs pos="100000">
                <a:srgbClr val="CBD2D2"/>
              </a:gs>
              <a:gs pos="0">
                <a:srgbClr val="F7F7F7"/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3058081" y="1326464"/>
            <a:ext cx="518981" cy="546168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3309744" y="1991698"/>
            <a:ext cx="2667000" cy="462888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3235603" y="2938484"/>
            <a:ext cx="2667000" cy="462888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3247961" y="3959832"/>
            <a:ext cx="2667000" cy="462888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3223249" y="4909589"/>
            <a:ext cx="2667000" cy="462888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3378324" y="3548071"/>
            <a:ext cx="2685823" cy="710462"/>
            <a:chOff x="2592160" y="3552431"/>
            <a:chExt cx="3583441" cy="947903"/>
          </a:xfrm>
        </p:grpSpPr>
        <p:sp>
          <p:nvSpPr>
            <p:cNvPr id="32" name="任意多边形 31"/>
            <p:cNvSpPr/>
            <p:nvPr/>
          </p:nvSpPr>
          <p:spPr>
            <a:xfrm>
              <a:off x="5887922" y="4274499"/>
              <a:ext cx="280988" cy="216268"/>
            </a:xfrm>
            <a:custGeom>
              <a:avLst/>
              <a:gdLst>
                <a:gd name="connsiteX0" fmla="*/ 0 w 280988"/>
                <a:gd name="connsiteY0" fmla="*/ 0 h 216268"/>
                <a:gd name="connsiteX1" fmla="*/ 97738 w 280988"/>
                <a:gd name="connsiteY1" fmla="*/ 7204 h 216268"/>
                <a:gd name="connsiteX2" fmla="*/ 280988 w 280988"/>
                <a:gd name="connsiteY2" fmla="*/ 108134 h 216268"/>
                <a:gd name="connsiteX3" fmla="*/ 97738 w 280988"/>
                <a:gd name="connsiteY3" fmla="*/ 209064 h 216268"/>
                <a:gd name="connsiteX4" fmla="*/ 0 w 280988"/>
                <a:gd name="connsiteY4" fmla="*/ 216268 h 21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8" h="216268">
                  <a:moveTo>
                    <a:pt x="0" y="0"/>
                  </a:moveTo>
                  <a:lnTo>
                    <a:pt x="97738" y="7204"/>
                  </a:lnTo>
                  <a:cubicBezTo>
                    <a:pt x="205426" y="23833"/>
                    <a:pt x="280988" y="62762"/>
                    <a:pt x="280988" y="108134"/>
                  </a:cubicBezTo>
                  <a:cubicBezTo>
                    <a:pt x="280988" y="153506"/>
                    <a:pt x="205426" y="192435"/>
                    <a:pt x="97738" y="209064"/>
                  </a:cubicBezTo>
                  <a:lnTo>
                    <a:pt x="0" y="216268"/>
                  </a:lnTo>
                  <a:close/>
                </a:path>
              </a:pathLst>
            </a:custGeom>
            <a:gradFill flip="none" rotWithShape="1">
              <a:gsLst>
                <a:gs pos="39000">
                  <a:schemeClr val="tx1">
                    <a:lumMod val="85000"/>
                    <a:lumOff val="15000"/>
                  </a:schemeClr>
                </a:gs>
                <a:gs pos="98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5"/>
            <p:cNvSpPr/>
            <p:nvPr/>
          </p:nvSpPr>
          <p:spPr>
            <a:xfrm>
              <a:off x="2592160" y="3552431"/>
              <a:ext cx="3583441" cy="947903"/>
            </a:xfrm>
            <a:custGeom>
              <a:avLst/>
              <a:gdLst>
                <a:gd name="connsiteX0" fmla="*/ 0 w 3578679"/>
                <a:gd name="connsiteY0" fmla="*/ 0 h 737961"/>
                <a:gd name="connsiteX1" fmla="*/ 3578679 w 3578679"/>
                <a:gd name="connsiteY1" fmla="*/ 0 h 737961"/>
                <a:gd name="connsiteX2" fmla="*/ 3578679 w 3578679"/>
                <a:gd name="connsiteY2" fmla="*/ 737961 h 737961"/>
                <a:gd name="connsiteX3" fmla="*/ 0 w 3578679"/>
                <a:gd name="connsiteY3" fmla="*/ 737961 h 737961"/>
                <a:gd name="connsiteX4" fmla="*/ 0 w 3578679"/>
                <a:gd name="connsiteY4" fmla="*/ 0 h 737961"/>
                <a:gd name="connsiteX0-1" fmla="*/ 0 w 3578679"/>
                <a:gd name="connsiteY0-2" fmla="*/ 0 h 737961"/>
                <a:gd name="connsiteX1-3" fmla="*/ 1221241 w 3578679"/>
                <a:gd name="connsiteY1-4" fmla="*/ 1 h 737961"/>
                <a:gd name="connsiteX2-5" fmla="*/ 3578679 w 3578679"/>
                <a:gd name="connsiteY2-6" fmla="*/ 0 h 737961"/>
                <a:gd name="connsiteX3-7" fmla="*/ 3578679 w 3578679"/>
                <a:gd name="connsiteY3-8" fmla="*/ 737961 h 737961"/>
                <a:gd name="connsiteX4-9" fmla="*/ 0 w 3578679"/>
                <a:gd name="connsiteY4-10" fmla="*/ 737961 h 737961"/>
                <a:gd name="connsiteX5" fmla="*/ 0 w 3578679"/>
                <a:gd name="connsiteY5" fmla="*/ 0 h 737961"/>
                <a:gd name="connsiteX0-11" fmla="*/ 0 w 3578679"/>
                <a:gd name="connsiteY0-12" fmla="*/ 133349 h 871310"/>
                <a:gd name="connsiteX1-13" fmla="*/ 1221241 w 3578679"/>
                <a:gd name="connsiteY1-14" fmla="*/ 133350 h 871310"/>
                <a:gd name="connsiteX2-15" fmla="*/ 2635704 w 3578679"/>
                <a:gd name="connsiteY2-16" fmla="*/ 0 h 871310"/>
                <a:gd name="connsiteX3-17" fmla="*/ 3578679 w 3578679"/>
                <a:gd name="connsiteY3-18" fmla="*/ 133349 h 871310"/>
                <a:gd name="connsiteX4-19" fmla="*/ 3578679 w 3578679"/>
                <a:gd name="connsiteY4-20" fmla="*/ 871310 h 871310"/>
                <a:gd name="connsiteX5-21" fmla="*/ 0 w 3578679"/>
                <a:gd name="connsiteY5-22" fmla="*/ 871310 h 871310"/>
                <a:gd name="connsiteX6" fmla="*/ 0 w 3578679"/>
                <a:gd name="connsiteY6" fmla="*/ 133349 h 871310"/>
                <a:gd name="connsiteX0-23" fmla="*/ 0 w 3583441"/>
                <a:gd name="connsiteY0-24" fmla="*/ 133349 h 871310"/>
                <a:gd name="connsiteX1-25" fmla="*/ 1221241 w 3583441"/>
                <a:gd name="connsiteY1-26" fmla="*/ 133350 h 871310"/>
                <a:gd name="connsiteX2-27" fmla="*/ 2635704 w 3583441"/>
                <a:gd name="connsiteY2-28" fmla="*/ 0 h 871310"/>
                <a:gd name="connsiteX3-29" fmla="*/ 3583441 w 3583441"/>
                <a:gd name="connsiteY3-30" fmla="*/ 9524 h 871310"/>
                <a:gd name="connsiteX4-31" fmla="*/ 3578679 w 3583441"/>
                <a:gd name="connsiteY4-32" fmla="*/ 871310 h 871310"/>
                <a:gd name="connsiteX5-33" fmla="*/ 0 w 3583441"/>
                <a:gd name="connsiteY5-34" fmla="*/ 871310 h 871310"/>
                <a:gd name="connsiteX6-35" fmla="*/ 0 w 3583441"/>
                <a:gd name="connsiteY6-36" fmla="*/ 133349 h 871310"/>
                <a:gd name="connsiteX0-37" fmla="*/ 0 w 3583441"/>
                <a:gd name="connsiteY0-38" fmla="*/ 133349 h 871310"/>
                <a:gd name="connsiteX1-39" fmla="*/ 1221241 w 3583441"/>
                <a:gd name="connsiteY1-40" fmla="*/ 133350 h 871310"/>
                <a:gd name="connsiteX2-41" fmla="*/ 2635704 w 3583441"/>
                <a:gd name="connsiteY2-42" fmla="*/ 0 h 871310"/>
                <a:gd name="connsiteX3-43" fmla="*/ 3583441 w 3583441"/>
                <a:gd name="connsiteY3-44" fmla="*/ 9524 h 871310"/>
                <a:gd name="connsiteX4-45" fmla="*/ 3578679 w 3583441"/>
                <a:gd name="connsiteY4-46" fmla="*/ 742722 h 871310"/>
                <a:gd name="connsiteX5-47" fmla="*/ 0 w 3583441"/>
                <a:gd name="connsiteY5-48" fmla="*/ 871310 h 871310"/>
                <a:gd name="connsiteX6-49" fmla="*/ 0 w 3583441"/>
                <a:gd name="connsiteY6-50" fmla="*/ 133349 h 871310"/>
                <a:gd name="connsiteX0-51" fmla="*/ 0 w 3583441"/>
                <a:gd name="connsiteY0-52" fmla="*/ 133349 h 871310"/>
                <a:gd name="connsiteX1-53" fmla="*/ 1221241 w 3583441"/>
                <a:gd name="connsiteY1-54" fmla="*/ 133350 h 871310"/>
                <a:gd name="connsiteX2-55" fmla="*/ 2635704 w 3583441"/>
                <a:gd name="connsiteY2-56" fmla="*/ 0 h 871310"/>
                <a:gd name="connsiteX3-57" fmla="*/ 3583441 w 3583441"/>
                <a:gd name="connsiteY3-58" fmla="*/ 9524 h 871310"/>
                <a:gd name="connsiteX4-59" fmla="*/ 3578679 w 3583441"/>
                <a:gd name="connsiteY4-60" fmla="*/ 742722 h 871310"/>
                <a:gd name="connsiteX5-61" fmla="*/ 1578429 w 3583441"/>
                <a:gd name="connsiteY5-62" fmla="*/ 833438 h 871310"/>
                <a:gd name="connsiteX6-63" fmla="*/ 0 w 3583441"/>
                <a:gd name="connsiteY6-64" fmla="*/ 871310 h 871310"/>
                <a:gd name="connsiteX7" fmla="*/ 0 w 3583441"/>
                <a:gd name="connsiteY7" fmla="*/ 133349 h 871310"/>
                <a:gd name="connsiteX0-65" fmla="*/ 0 w 3583441"/>
                <a:gd name="connsiteY0-66" fmla="*/ 133349 h 871310"/>
                <a:gd name="connsiteX1-67" fmla="*/ 1221241 w 3583441"/>
                <a:gd name="connsiteY1-68" fmla="*/ 133350 h 871310"/>
                <a:gd name="connsiteX2-69" fmla="*/ 2635704 w 3583441"/>
                <a:gd name="connsiteY2-70" fmla="*/ 0 h 871310"/>
                <a:gd name="connsiteX3-71" fmla="*/ 3583441 w 3583441"/>
                <a:gd name="connsiteY3-72" fmla="*/ 9524 h 871310"/>
                <a:gd name="connsiteX4-73" fmla="*/ 3578679 w 3583441"/>
                <a:gd name="connsiteY4-74" fmla="*/ 742722 h 871310"/>
                <a:gd name="connsiteX5-75" fmla="*/ 1578429 w 3583441"/>
                <a:gd name="connsiteY5-76" fmla="*/ 833438 h 871310"/>
                <a:gd name="connsiteX6-77" fmla="*/ 0 w 3583441"/>
                <a:gd name="connsiteY6-78" fmla="*/ 871310 h 871310"/>
                <a:gd name="connsiteX7-79" fmla="*/ 0 w 3583441"/>
                <a:gd name="connsiteY7-80" fmla="*/ 133349 h 871310"/>
                <a:gd name="connsiteX0-81" fmla="*/ 0 w 3583441"/>
                <a:gd name="connsiteY0-82" fmla="*/ 133349 h 871310"/>
                <a:gd name="connsiteX1-83" fmla="*/ 1221241 w 3583441"/>
                <a:gd name="connsiteY1-84" fmla="*/ 133350 h 871310"/>
                <a:gd name="connsiteX2-85" fmla="*/ 2635704 w 3583441"/>
                <a:gd name="connsiteY2-86" fmla="*/ 0 h 871310"/>
                <a:gd name="connsiteX3-87" fmla="*/ 3583441 w 3583441"/>
                <a:gd name="connsiteY3-88" fmla="*/ 9524 h 871310"/>
                <a:gd name="connsiteX4-89" fmla="*/ 3578679 w 3583441"/>
                <a:gd name="connsiteY4-90" fmla="*/ 742722 h 871310"/>
                <a:gd name="connsiteX5-91" fmla="*/ 3007179 w 3583441"/>
                <a:gd name="connsiteY5-92" fmla="*/ 666750 h 871310"/>
                <a:gd name="connsiteX6-93" fmla="*/ 1578429 w 3583441"/>
                <a:gd name="connsiteY6-94" fmla="*/ 833438 h 871310"/>
                <a:gd name="connsiteX7-95" fmla="*/ 0 w 3583441"/>
                <a:gd name="connsiteY7-96" fmla="*/ 871310 h 871310"/>
                <a:gd name="connsiteX8" fmla="*/ 0 w 3583441"/>
                <a:gd name="connsiteY8" fmla="*/ 133349 h 871310"/>
                <a:gd name="connsiteX0-97" fmla="*/ 0 w 3583441"/>
                <a:gd name="connsiteY0-98" fmla="*/ 133349 h 871310"/>
                <a:gd name="connsiteX1-99" fmla="*/ 1221241 w 3583441"/>
                <a:gd name="connsiteY1-100" fmla="*/ 133350 h 871310"/>
                <a:gd name="connsiteX2-101" fmla="*/ 2635704 w 3583441"/>
                <a:gd name="connsiteY2-102" fmla="*/ 0 h 871310"/>
                <a:gd name="connsiteX3-103" fmla="*/ 3583441 w 3583441"/>
                <a:gd name="connsiteY3-104" fmla="*/ 9524 h 871310"/>
                <a:gd name="connsiteX4-105" fmla="*/ 3578679 w 3583441"/>
                <a:gd name="connsiteY4-106" fmla="*/ 742722 h 871310"/>
                <a:gd name="connsiteX5-107" fmla="*/ 3007179 w 3583441"/>
                <a:gd name="connsiteY5-108" fmla="*/ 666750 h 871310"/>
                <a:gd name="connsiteX6-109" fmla="*/ 1578429 w 3583441"/>
                <a:gd name="connsiteY6-110" fmla="*/ 833438 h 871310"/>
                <a:gd name="connsiteX7-111" fmla="*/ 0 w 3583441"/>
                <a:gd name="connsiteY7-112" fmla="*/ 871310 h 871310"/>
                <a:gd name="connsiteX8-113" fmla="*/ 0 w 3583441"/>
                <a:gd name="connsiteY8-114" fmla="*/ 133349 h 871310"/>
                <a:gd name="connsiteX0-115" fmla="*/ 0 w 3583441"/>
                <a:gd name="connsiteY0-116" fmla="*/ 133349 h 871310"/>
                <a:gd name="connsiteX1-117" fmla="*/ 1221241 w 3583441"/>
                <a:gd name="connsiteY1-118" fmla="*/ 133350 h 871310"/>
                <a:gd name="connsiteX2-119" fmla="*/ 2635704 w 3583441"/>
                <a:gd name="connsiteY2-120" fmla="*/ 0 h 871310"/>
                <a:gd name="connsiteX3-121" fmla="*/ 3583441 w 3583441"/>
                <a:gd name="connsiteY3-122" fmla="*/ 9524 h 871310"/>
                <a:gd name="connsiteX4-123" fmla="*/ 3578679 w 3583441"/>
                <a:gd name="connsiteY4-124" fmla="*/ 742722 h 871310"/>
                <a:gd name="connsiteX5-125" fmla="*/ 3007179 w 3583441"/>
                <a:gd name="connsiteY5-126" fmla="*/ 666750 h 871310"/>
                <a:gd name="connsiteX6-127" fmla="*/ 1578429 w 3583441"/>
                <a:gd name="connsiteY6-128" fmla="*/ 833438 h 871310"/>
                <a:gd name="connsiteX7-129" fmla="*/ 0 w 3583441"/>
                <a:gd name="connsiteY7-130" fmla="*/ 871310 h 871310"/>
                <a:gd name="connsiteX8-131" fmla="*/ 0 w 3583441"/>
                <a:gd name="connsiteY8-132" fmla="*/ 133349 h 871310"/>
                <a:gd name="connsiteX0-133" fmla="*/ 0 w 3583441"/>
                <a:gd name="connsiteY0-134" fmla="*/ 133349 h 871310"/>
                <a:gd name="connsiteX1-135" fmla="*/ 1221241 w 3583441"/>
                <a:gd name="connsiteY1-136" fmla="*/ 133350 h 871310"/>
                <a:gd name="connsiteX2-137" fmla="*/ 2635704 w 3583441"/>
                <a:gd name="connsiteY2-138" fmla="*/ 0 h 871310"/>
                <a:gd name="connsiteX3-139" fmla="*/ 3583441 w 3583441"/>
                <a:gd name="connsiteY3-140" fmla="*/ 9524 h 871310"/>
                <a:gd name="connsiteX4-141" fmla="*/ 3578679 w 3583441"/>
                <a:gd name="connsiteY4-142" fmla="*/ 742722 h 871310"/>
                <a:gd name="connsiteX5-143" fmla="*/ 3007179 w 3583441"/>
                <a:gd name="connsiteY5-144" fmla="*/ 666750 h 871310"/>
                <a:gd name="connsiteX6-145" fmla="*/ 1578429 w 3583441"/>
                <a:gd name="connsiteY6-146" fmla="*/ 833438 h 871310"/>
                <a:gd name="connsiteX7-147" fmla="*/ 0 w 3583441"/>
                <a:gd name="connsiteY7-148" fmla="*/ 871310 h 871310"/>
                <a:gd name="connsiteX8-149" fmla="*/ 0 w 3583441"/>
                <a:gd name="connsiteY8-150" fmla="*/ 133349 h 871310"/>
                <a:gd name="connsiteX0-151" fmla="*/ 0 w 3583441"/>
                <a:gd name="connsiteY0-152" fmla="*/ 203244 h 941205"/>
                <a:gd name="connsiteX1-153" fmla="*/ 1221241 w 3583441"/>
                <a:gd name="connsiteY1-154" fmla="*/ 203245 h 941205"/>
                <a:gd name="connsiteX2-155" fmla="*/ 2635704 w 3583441"/>
                <a:gd name="connsiteY2-156" fmla="*/ 69895 h 941205"/>
                <a:gd name="connsiteX3-157" fmla="*/ 3583441 w 3583441"/>
                <a:gd name="connsiteY3-158" fmla="*/ 79419 h 941205"/>
                <a:gd name="connsiteX4-159" fmla="*/ 3578679 w 3583441"/>
                <a:gd name="connsiteY4-160" fmla="*/ 812617 h 941205"/>
                <a:gd name="connsiteX5-161" fmla="*/ 3007179 w 3583441"/>
                <a:gd name="connsiteY5-162" fmla="*/ 736645 h 941205"/>
                <a:gd name="connsiteX6-163" fmla="*/ 1578429 w 3583441"/>
                <a:gd name="connsiteY6-164" fmla="*/ 903333 h 941205"/>
                <a:gd name="connsiteX7-165" fmla="*/ 0 w 3583441"/>
                <a:gd name="connsiteY7-166" fmla="*/ 941205 h 941205"/>
                <a:gd name="connsiteX8-167" fmla="*/ 0 w 3583441"/>
                <a:gd name="connsiteY8-168" fmla="*/ 203244 h 941205"/>
                <a:gd name="connsiteX0-169" fmla="*/ 0 w 3583441"/>
                <a:gd name="connsiteY0-170" fmla="*/ 209455 h 947416"/>
                <a:gd name="connsiteX1-171" fmla="*/ 1221241 w 3583441"/>
                <a:gd name="connsiteY1-172" fmla="*/ 209456 h 947416"/>
                <a:gd name="connsiteX2-173" fmla="*/ 2635704 w 3583441"/>
                <a:gd name="connsiteY2-174" fmla="*/ 76106 h 947416"/>
                <a:gd name="connsiteX3-175" fmla="*/ 3583441 w 3583441"/>
                <a:gd name="connsiteY3-176" fmla="*/ 85630 h 947416"/>
                <a:gd name="connsiteX4-177" fmla="*/ 3578679 w 3583441"/>
                <a:gd name="connsiteY4-178" fmla="*/ 818828 h 947416"/>
                <a:gd name="connsiteX5-179" fmla="*/ 3007179 w 3583441"/>
                <a:gd name="connsiteY5-180" fmla="*/ 742856 h 947416"/>
                <a:gd name="connsiteX6-181" fmla="*/ 1578429 w 3583441"/>
                <a:gd name="connsiteY6-182" fmla="*/ 909544 h 947416"/>
                <a:gd name="connsiteX7-183" fmla="*/ 0 w 3583441"/>
                <a:gd name="connsiteY7-184" fmla="*/ 947416 h 947416"/>
                <a:gd name="connsiteX8-185" fmla="*/ 0 w 3583441"/>
                <a:gd name="connsiteY8-186" fmla="*/ 209455 h 947416"/>
                <a:gd name="connsiteX0-187" fmla="*/ 0 w 3583441"/>
                <a:gd name="connsiteY0-188" fmla="*/ 209455 h 947416"/>
                <a:gd name="connsiteX1-189" fmla="*/ 1221241 w 3583441"/>
                <a:gd name="connsiteY1-190" fmla="*/ 209456 h 947416"/>
                <a:gd name="connsiteX2-191" fmla="*/ 2635704 w 3583441"/>
                <a:gd name="connsiteY2-192" fmla="*/ 76106 h 947416"/>
                <a:gd name="connsiteX3-193" fmla="*/ 3583441 w 3583441"/>
                <a:gd name="connsiteY3-194" fmla="*/ 85630 h 947416"/>
                <a:gd name="connsiteX4-195" fmla="*/ 3578679 w 3583441"/>
                <a:gd name="connsiteY4-196" fmla="*/ 818828 h 947416"/>
                <a:gd name="connsiteX5-197" fmla="*/ 3007179 w 3583441"/>
                <a:gd name="connsiteY5-198" fmla="*/ 742856 h 947416"/>
                <a:gd name="connsiteX6-199" fmla="*/ 1578429 w 3583441"/>
                <a:gd name="connsiteY6-200" fmla="*/ 909544 h 947416"/>
                <a:gd name="connsiteX7-201" fmla="*/ 0 w 3583441"/>
                <a:gd name="connsiteY7-202" fmla="*/ 947416 h 947416"/>
                <a:gd name="connsiteX8-203" fmla="*/ 0 w 3583441"/>
                <a:gd name="connsiteY8-204" fmla="*/ 209455 h 947416"/>
                <a:gd name="connsiteX0-205" fmla="*/ 0 w 3583441"/>
                <a:gd name="connsiteY0-206" fmla="*/ 212485 h 950446"/>
                <a:gd name="connsiteX1-207" fmla="*/ 1221241 w 3583441"/>
                <a:gd name="connsiteY1-208" fmla="*/ 212486 h 950446"/>
                <a:gd name="connsiteX2-209" fmla="*/ 2635704 w 3583441"/>
                <a:gd name="connsiteY2-210" fmla="*/ 69611 h 950446"/>
                <a:gd name="connsiteX3-211" fmla="*/ 3583441 w 3583441"/>
                <a:gd name="connsiteY3-212" fmla="*/ 88660 h 950446"/>
                <a:gd name="connsiteX4-213" fmla="*/ 3578679 w 3583441"/>
                <a:gd name="connsiteY4-214" fmla="*/ 821858 h 950446"/>
                <a:gd name="connsiteX5-215" fmla="*/ 3007179 w 3583441"/>
                <a:gd name="connsiteY5-216" fmla="*/ 745886 h 950446"/>
                <a:gd name="connsiteX6-217" fmla="*/ 1578429 w 3583441"/>
                <a:gd name="connsiteY6-218" fmla="*/ 912574 h 950446"/>
                <a:gd name="connsiteX7-219" fmla="*/ 0 w 3583441"/>
                <a:gd name="connsiteY7-220" fmla="*/ 950446 h 950446"/>
                <a:gd name="connsiteX8-221" fmla="*/ 0 w 3583441"/>
                <a:gd name="connsiteY8-222" fmla="*/ 212485 h 950446"/>
                <a:gd name="connsiteX0-223" fmla="*/ 0 w 3583441"/>
                <a:gd name="connsiteY0-224" fmla="*/ 212485 h 950446"/>
                <a:gd name="connsiteX1-225" fmla="*/ 1221241 w 3583441"/>
                <a:gd name="connsiteY1-226" fmla="*/ 212486 h 950446"/>
                <a:gd name="connsiteX2-227" fmla="*/ 2635704 w 3583441"/>
                <a:gd name="connsiteY2-228" fmla="*/ 69611 h 950446"/>
                <a:gd name="connsiteX3-229" fmla="*/ 3583441 w 3583441"/>
                <a:gd name="connsiteY3-230" fmla="*/ 88660 h 950446"/>
                <a:gd name="connsiteX4-231" fmla="*/ 3578679 w 3583441"/>
                <a:gd name="connsiteY4-232" fmla="*/ 821858 h 950446"/>
                <a:gd name="connsiteX5-233" fmla="*/ 3007179 w 3583441"/>
                <a:gd name="connsiteY5-234" fmla="*/ 745886 h 950446"/>
                <a:gd name="connsiteX6-235" fmla="*/ 1578429 w 3583441"/>
                <a:gd name="connsiteY6-236" fmla="*/ 912574 h 950446"/>
                <a:gd name="connsiteX7-237" fmla="*/ 0 w 3583441"/>
                <a:gd name="connsiteY7-238" fmla="*/ 950446 h 950446"/>
                <a:gd name="connsiteX8-239" fmla="*/ 0 w 3583441"/>
                <a:gd name="connsiteY8-240" fmla="*/ 212485 h 950446"/>
                <a:gd name="connsiteX0-241" fmla="*/ 0 w 3583441"/>
                <a:gd name="connsiteY0-242" fmla="*/ 212485 h 950446"/>
                <a:gd name="connsiteX1-243" fmla="*/ 1221241 w 3583441"/>
                <a:gd name="connsiteY1-244" fmla="*/ 212486 h 950446"/>
                <a:gd name="connsiteX2-245" fmla="*/ 2635704 w 3583441"/>
                <a:gd name="connsiteY2-246" fmla="*/ 69611 h 950446"/>
                <a:gd name="connsiteX3-247" fmla="*/ 3583441 w 3583441"/>
                <a:gd name="connsiteY3-248" fmla="*/ 88660 h 950446"/>
                <a:gd name="connsiteX4-249" fmla="*/ 3578679 w 3583441"/>
                <a:gd name="connsiteY4-250" fmla="*/ 821858 h 950446"/>
                <a:gd name="connsiteX5-251" fmla="*/ 3007179 w 3583441"/>
                <a:gd name="connsiteY5-252" fmla="*/ 745886 h 950446"/>
                <a:gd name="connsiteX6-253" fmla="*/ 1578429 w 3583441"/>
                <a:gd name="connsiteY6-254" fmla="*/ 912574 h 950446"/>
                <a:gd name="connsiteX7-255" fmla="*/ 0 w 3583441"/>
                <a:gd name="connsiteY7-256" fmla="*/ 950446 h 950446"/>
                <a:gd name="connsiteX8-257" fmla="*/ 0 w 3583441"/>
                <a:gd name="connsiteY8-258" fmla="*/ 212485 h 950446"/>
                <a:gd name="connsiteX0-259" fmla="*/ 0 w 3583441"/>
                <a:gd name="connsiteY0-260" fmla="*/ 209942 h 947903"/>
                <a:gd name="connsiteX1-261" fmla="*/ 1221241 w 3583441"/>
                <a:gd name="connsiteY1-262" fmla="*/ 209943 h 947903"/>
                <a:gd name="connsiteX2-263" fmla="*/ 2635704 w 3583441"/>
                <a:gd name="connsiteY2-264" fmla="*/ 67068 h 947903"/>
                <a:gd name="connsiteX3-265" fmla="*/ 3583441 w 3583441"/>
                <a:gd name="connsiteY3-266" fmla="*/ 86117 h 947903"/>
                <a:gd name="connsiteX4-267" fmla="*/ 3578679 w 3583441"/>
                <a:gd name="connsiteY4-268" fmla="*/ 819315 h 947903"/>
                <a:gd name="connsiteX5-269" fmla="*/ 3007179 w 3583441"/>
                <a:gd name="connsiteY5-270" fmla="*/ 743343 h 947903"/>
                <a:gd name="connsiteX6-271" fmla="*/ 1578429 w 3583441"/>
                <a:gd name="connsiteY6-272" fmla="*/ 910031 h 947903"/>
                <a:gd name="connsiteX7-273" fmla="*/ 0 w 3583441"/>
                <a:gd name="connsiteY7-274" fmla="*/ 947903 h 947903"/>
                <a:gd name="connsiteX8-275" fmla="*/ 0 w 3583441"/>
                <a:gd name="connsiteY8-276" fmla="*/ 209942 h 9479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79" y="connsiteY7-80"/>
                </a:cxn>
                <a:cxn ang="0">
                  <a:pos x="connsiteX8-113" y="connsiteY8-114"/>
                </a:cxn>
              </a:cxnLst>
              <a:rect l="l" t="t" r="r" b="b"/>
              <a:pathLst>
                <a:path w="3583441" h="947903">
                  <a:moveTo>
                    <a:pt x="0" y="209942"/>
                  </a:moveTo>
                  <a:lnTo>
                    <a:pt x="1221241" y="209943"/>
                  </a:lnTo>
                  <a:cubicBezTo>
                    <a:pt x="1640341" y="209943"/>
                    <a:pt x="2207079" y="127393"/>
                    <a:pt x="2635704" y="67068"/>
                  </a:cubicBezTo>
                  <a:cubicBezTo>
                    <a:pt x="2748416" y="54368"/>
                    <a:pt x="3343729" y="-88508"/>
                    <a:pt x="3583441" y="86117"/>
                  </a:cubicBezTo>
                  <a:cubicBezTo>
                    <a:pt x="3581854" y="373379"/>
                    <a:pt x="3580266" y="532053"/>
                    <a:pt x="3578679" y="819315"/>
                  </a:cubicBezTo>
                  <a:cubicBezTo>
                    <a:pt x="3329442" y="689140"/>
                    <a:pt x="3159579" y="728224"/>
                    <a:pt x="3007179" y="743343"/>
                  </a:cubicBezTo>
                  <a:cubicBezTo>
                    <a:pt x="2659517" y="782275"/>
                    <a:pt x="2078832" y="888638"/>
                    <a:pt x="1578429" y="910031"/>
                  </a:cubicBezTo>
                  <a:lnTo>
                    <a:pt x="0" y="947903"/>
                  </a:lnTo>
                  <a:lnTo>
                    <a:pt x="0" y="2099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D3E3E"/>
                </a:gs>
                <a:gs pos="97000">
                  <a:schemeClr val="tx1">
                    <a:lumMod val="75000"/>
                    <a:lumOff val="25000"/>
                  </a:schemeClr>
                </a:gs>
                <a:gs pos="100000">
                  <a:schemeClr val="bg1">
                    <a:lumMod val="44000"/>
                  </a:schemeClr>
                </a:gs>
                <a:gs pos="81000">
                  <a:srgbClr val="70707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378324" y="2553371"/>
            <a:ext cx="2685823" cy="710462"/>
            <a:chOff x="2635022" y="2168525"/>
            <a:chExt cx="3583441" cy="947903"/>
          </a:xfrm>
        </p:grpSpPr>
        <p:sp>
          <p:nvSpPr>
            <p:cNvPr id="35" name="任意多边形 34"/>
            <p:cNvSpPr/>
            <p:nvPr/>
          </p:nvSpPr>
          <p:spPr>
            <a:xfrm>
              <a:off x="5930783" y="2888610"/>
              <a:ext cx="280988" cy="216268"/>
            </a:xfrm>
            <a:custGeom>
              <a:avLst/>
              <a:gdLst>
                <a:gd name="connsiteX0" fmla="*/ 0 w 280988"/>
                <a:gd name="connsiteY0" fmla="*/ 0 h 216268"/>
                <a:gd name="connsiteX1" fmla="*/ 97738 w 280988"/>
                <a:gd name="connsiteY1" fmla="*/ 7204 h 216268"/>
                <a:gd name="connsiteX2" fmla="*/ 280988 w 280988"/>
                <a:gd name="connsiteY2" fmla="*/ 108134 h 216268"/>
                <a:gd name="connsiteX3" fmla="*/ 97738 w 280988"/>
                <a:gd name="connsiteY3" fmla="*/ 209064 h 216268"/>
                <a:gd name="connsiteX4" fmla="*/ 0 w 280988"/>
                <a:gd name="connsiteY4" fmla="*/ 216268 h 21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8" h="216268">
                  <a:moveTo>
                    <a:pt x="0" y="0"/>
                  </a:moveTo>
                  <a:lnTo>
                    <a:pt x="97738" y="7204"/>
                  </a:lnTo>
                  <a:cubicBezTo>
                    <a:pt x="205426" y="23833"/>
                    <a:pt x="280988" y="62762"/>
                    <a:pt x="280988" y="108134"/>
                  </a:cubicBezTo>
                  <a:cubicBezTo>
                    <a:pt x="280988" y="153506"/>
                    <a:pt x="205426" y="192435"/>
                    <a:pt x="97738" y="209064"/>
                  </a:cubicBezTo>
                  <a:lnTo>
                    <a:pt x="0" y="216268"/>
                  </a:lnTo>
                  <a:close/>
                </a:path>
              </a:pathLst>
            </a:custGeom>
            <a:gradFill flip="none" rotWithShape="1">
              <a:gsLst>
                <a:gs pos="39000">
                  <a:srgbClr val="A44E63"/>
                </a:gs>
                <a:gs pos="98000">
                  <a:srgbClr val="EE90A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5"/>
            <p:cNvSpPr/>
            <p:nvPr/>
          </p:nvSpPr>
          <p:spPr>
            <a:xfrm>
              <a:off x="2635022" y="2168525"/>
              <a:ext cx="3583441" cy="947903"/>
            </a:xfrm>
            <a:custGeom>
              <a:avLst/>
              <a:gdLst>
                <a:gd name="connsiteX0" fmla="*/ 0 w 3578679"/>
                <a:gd name="connsiteY0" fmla="*/ 0 h 737961"/>
                <a:gd name="connsiteX1" fmla="*/ 3578679 w 3578679"/>
                <a:gd name="connsiteY1" fmla="*/ 0 h 737961"/>
                <a:gd name="connsiteX2" fmla="*/ 3578679 w 3578679"/>
                <a:gd name="connsiteY2" fmla="*/ 737961 h 737961"/>
                <a:gd name="connsiteX3" fmla="*/ 0 w 3578679"/>
                <a:gd name="connsiteY3" fmla="*/ 737961 h 737961"/>
                <a:gd name="connsiteX4" fmla="*/ 0 w 3578679"/>
                <a:gd name="connsiteY4" fmla="*/ 0 h 737961"/>
                <a:gd name="connsiteX0-1" fmla="*/ 0 w 3578679"/>
                <a:gd name="connsiteY0-2" fmla="*/ 0 h 737961"/>
                <a:gd name="connsiteX1-3" fmla="*/ 1221241 w 3578679"/>
                <a:gd name="connsiteY1-4" fmla="*/ 1 h 737961"/>
                <a:gd name="connsiteX2-5" fmla="*/ 3578679 w 3578679"/>
                <a:gd name="connsiteY2-6" fmla="*/ 0 h 737961"/>
                <a:gd name="connsiteX3-7" fmla="*/ 3578679 w 3578679"/>
                <a:gd name="connsiteY3-8" fmla="*/ 737961 h 737961"/>
                <a:gd name="connsiteX4-9" fmla="*/ 0 w 3578679"/>
                <a:gd name="connsiteY4-10" fmla="*/ 737961 h 737961"/>
                <a:gd name="connsiteX5" fmla="*/ 0 w 3578679"/>
                <a:gd name="connsiteY5" fmla="*/ 0 h 737961"/>
                <a:gd name="connsiteX0-11" fmla="*/ 0 w 3578679"/>
                <a:gd name="connsiteY0-12" fmla="*/ 133349 h 871310"/>
                <a:gd name="connsiteX1-13" fmla="*/ 1221241 w 3578679"/>
                <a:gd name="connsiteY1-14" fmla="*/ 133350 h 871310"/>
                <a:gd name="connsiteX2-15" fmla="*/ 2635704 w 3578679"/>
                <a:gd name="connsiteY2-16" fmla="*/ 0 h 871310"/>
                <a:gd name="connsiteX3-17" fmla="*/ 3578679 w 3578679"/>
                <a:gd name="connsiteY3-18" fmla="*/ 133349 h 871310"/>
                <a:gd name="connsiteX4-19" fmla="*/ 3578679 w 3578679"/>
                <a:gd name="connsiteY4-20" fmla="*/ 871310 h 871310"/>
                <a:gd name="connsiteX5-21" fmla="*/ 0 w 3578679"/>
                <a:gd name="connsiteY5-22" fmla="*/ 871310 h 871310"/>
                <a:gd name="connsiteX6" fmla="*/ 0 w 3578679"/>
                <a:gd name="connsiteY6" fmla="*/ 133349 h 871310"/>
                <a:gd name="connsiteX0-23" fmla="*/ 0 w 3583441"/>
                <a:gd name="connsiteY0-24" fmla="*/ 133349 h 871310"/>
                <a:gd name="connsiteX1-25" fmla="*/ 1221241 w 3583441"/>
                <a:gd name="connsiteY1-26" fmla="*/ 133350 h 871310"/>
                <a:gd name="connsiteX2-27" fmla="*/ 2635704 w 3583441"/>
                <a:gd name="connsiteY2-28" fmla="*/ 0 h 871310"/>
                <a:gd name="connsiteX3-29" fmla="*/ 3583441 w 3583441"/>
                <a:gd name="connsiteY3-30" fmla="*/ 9524 h 871310"/>
                <a:gd name="connsiteX4-31" fmla="*/ 3578679 w 3583441"/>
                <a:gd name="connsiteY4-32" fmla="*/ 871310 h 871310"/>
                <a:gd name="connsiteX5-33" fmla="*/ 0 w 3583441"/>
                <a:gd name="connsiteY5-34" fmla="*/ 871310 h 871310"/>
                <a:gd name="connsiteX6-35" fmla="*/ 0 w 3583441"/>
                <a:gd name="connsiteY6-36" fmla="*/ 133349 h 871310"/>
                <a:gd name="connsiteX0-37" fmla="*/ 0 w 3583441"/>
                <a:gd name="connsiteY0-38" fmla="*/ 133349 h 871310"/>
                <a:gd name="connsiteX1-39" fmla="*/ 1221241 w 3583441"/>
                <a:gd name="connsiteY1-40" fmla="*/ 133350 h 871310"/>
                <a:gd name="connsiteX2-41" fmla="*/ 2635704 w 3583441"/>
                <a:gd name="connsiteY2-42" fmla="*/ 0 h 871310"/>
                <a:gd name="connsiteX3-43" fmla="*/ 3583441 w 3583441"/>
                <a:gd name="connsiteY3-44" fmla="*/ 9524 h 871310"/>
                <a:gd name="connsiteX4-45" fmla="*/ 3578679 w 3583441"/>
                <a:gd name="connsiteY4-46" fmla="*/ 742722 h 871310"/>
                <a:gd name="connsiteX5-47" fmla="*/ 0 w 3583441"/>
                <a:gd name="connsiteY5-48" fmla="*/ 871310 h 871310"/>
                <a:gd name="connsiteX6-49" fmla="*/ 0 w 3583441"/>
                <a:gd name="connsiteY6-50" fmla="*/ 133349 h 871310"/>
                <a:gd name="connsiteX0-51" fmla="*/ 0 w 3583441"/>
                <a:gd name="connsiteY0-52" fmla="*/ 133349 h 871310"/>
                <a:gd name="connsiteX1-53" fmla="*/ 1221241 w 3583441"/>
                <a:gd name="connsiteY1-54" fmla="*/ 133350 h 871310"/>
                <a:gd name="connsiteX2-55" fmla="*/ 2635704 w 3583441"/>
                <a:gd name="connsiteY2-56" fmla="*/ 0 h 871310"/>
                <a:gd name="connsiteX3-57" fmla="*/ 3583441 w 3583441"/>
                <a:gd name="connsiteY3-58" fmla="*/ 9524 h 871310"/>
                <a:gd name="connsiteX4-59" fmla="*/ 3578679 w 3583441"/>
                <a:gd name="connsiteY4-60" fmla="*/ 742722 h 871310"/>
                <a:gd name="connsiteX5-61" fmla="*/ 1578429 w 3583441"/>
                <a:gd name="connsiteY5-62" fmla="*/ 833438 h 871310"/>
                <a:gd name="connsiteX6-63" fmla="*/ 0 w 3583441"/>
                <a:gd name="connsiteY6-64" fmla="*/ 871310 h 871310"/>
                <a:gd name="connsiteX7" fmla="*/ 0 w 3583441"/>
                <a:gd name="connsiteY7" fmla="*/ 133349 h 871310"/>
                <a:gd name="connsiteX0-65" fmla="*/ 0 w 3583441"/>
                <a:gd name="connsiteY0-66" fmla="*/ 133349 h 871310"/>
                <a:gd name="connsiteX1-67" fmla="*/ 1221241 w 3583441"/>
                <a:gd name="connsiteY1-68" fmla="*/ 133350 h 871310"/>
                <a:gd name="connsiteX2-69" fmla="*/ 2635704 w 3583441"/>
                <a:gd name="connsiteY2-70" fmla="*/ 0 h 871310"/>
                <a:gd name="connsiteX3-71" fmla="*/ 3583441 w 3583441"/>
                <a:gd name="connsiteY3-72" fmla="*/ 9524 h 871310"/>
                <a:gd name="connsiteX4-73" fmla="*/ 3578679 w 3583441"/>
                <a:gd name="connsiteY4-74" fmla="*/ 742722 h 871310"/>
                <a:gd name="connsiteX5-75" fmla="*/ 1578429 w 3583441"/>
                <a:gd name="connsiteY5-76" fmla="*/ 833438 h 871310"/>
                <a:gd name="connsiteX6-77" fmla="*/ 0 w 3583441"/>
                <a:gd name="connsiteY6-78" fmla="*/ 871310 h 871310"/>
                <a:gd name="connsiteX7-79" fmla="*/ 0 w 3583441"/>
                <a:gd name="connsiteY7-80" fmla="*/ 133349 h 871310"/>
                <a:gd name="connsiteX0-81" fmla="*/ 0 w 3583441"/>
                <a:gd name="connsiteY0-82" fmla="*/ 133349 h 871310"/>
                <a:gd name="connsiteX1-83" fmla="*/ 1221241 w 3583441"/>
                <a:gd name="connsiteY1-84" fmla="*/ 133350 h 871310"/>
                <a:gd name="connsiteX2-85" fmla="*/ 2635704 w 3583441"/>
                <a:gd name="connsiteY2-86" fmla="*/ 0 h 871310"/>
                <a:gd name="connsiteX3-87" fmla="*/ 3583441 w 3583441"/>
                <a:gd name="connsiteY3-88" fmla="*/ 9524 h 871310"/>
                <a:gd name="connsiteX4-89" fmla="*/ 3578679 w 3583441"/>
                <a:gd name="connsiteY4-90" fmla="*/ 742722 h 871310"/>
                <a:gd name="connsiteX5-91" fmla="*/ 3007179 w 3583441"/>
                <a:gd name="connsiteY5-92" fmla="*/ 666750 h 871310"/>
                <a:gd name="connsiteX6-93" fmla="*/ 1578429 w 3583441"/>
                <a:gd name="connsiteY6-94" fmla="*/ 833438 h 871310"/>
                <a:gd name="connsiteX7-95" fmla="*/ 0 w 3583441"/>
                <a:gd name="connsiteY7-96" fmla="*/ 871310 h 871310"/>
                <a:gd name="connsiteX8" fmla="*/ 0 w 3583441"/>
                <a:gd name="connsiteY8" fmla="*/ 133349 h 871310"/>
                <a:gd name="connsiteX0-97" fmla="*/ 0 w 3583441"/>
                <a:gd name="connsiteY0-98" fmla="*/ 133349 h 871310"/>
                <a:gd name="connsiteX1-99" fmla="*/ 1221241 w 3583441"/>
                <a:gd name="connsiteY1-100" fmla="*/ 133350 h 871310"/>
                <a:gd name="connsiteX2-101" fmla="*/ 2635704 w 3583441"/>
                <a:gd name="connsiteY2-102" fmla="*/ 0 h 871310"/>
                <a:gd name="connsiteX3-103" fmla="*/ 3583441 w 3583441"/>
                <a:gd name="connsiteY3-104" fmla="*/ 9524 h 871310"/>
                <a:gd name="connsiteX4-105" fmla="*/ 3578679 w 3583441"/>
                <a:gd name="connsiteY4-106" fmla="*/ 742722 h 871310"/>
                <a:gd name="connsiteX5-107" fmla="*/ 3007179 w 3583441"/>
                <a:gd name="connsiteY5-108" fmla="*/ 666750 h 871310"/>
                <a:gd name="connsiteX6-109" fmla="*/ 1578429 w 3583441"/>
                <a:gd name="connsiteY6-110" fmla="*/ 833438 h 871310"/>
                <a:gd name="connsiteX7-111" fmla="*/ 0 w 3583441"/>
                <a:gd name="connsiteY7-112" fmla="*/ 871310 h 871310"/>
                <a:gd name="connsiteX8-113" fmla="*/ 0 w 3583441"/>
                <a:gd name="connsiteY8-114" fmla="*/ 133349 h 871310"/>
                <a:gd name="connsiteX0-115" fmla="*/ 0 w 3583441"/>
                <a:gd name="connsiteY0-116" fmla="*/ 133349 h 871310"/>
                <a:gd name="connsiteX1-117" fmla="*/ 1221241 w 3583441"/>
                <a:gd name="connsiteY1-118" fmla="*/ 133350 h 871310"/>
                <a:gd name="connsiteX2-119" fmla="*/ 2635704 w 3583441"/>
                <a:gd name="connsiteY2-120" fmla="*/ 0 h 871310"/>
                <a:gd name="connsiteX3-121" fmla="*/ 3583441 w 3583441"/>
                <a:gd name="connsiteY3-122" fmla="*/ 9524 h 871310"/>
                <a:gd name="connsiteX4-123" fmla="*/ 3578679 w 3583441"/>
                <a:gd name="connsiteY4-124" fmla="*/ 742722 h 871310"/>
                <a:gd name="connsiteX5-125" fmla="*/ 3007179 w 3583441"/>
                <a:gd name="connsiteY5-126" fmla="*/ 666750 h 871310"/>
                <a:gd name="connsiteX6-127" fmla="*/ 1578429 w 3583441"/>
                <a:gd name="connsiteY6-128" fmla="*/ 833438 h 871310"/>
                <a:gd name="connsiteX7-129" fmla="*/ 0 w 3583441"/>
                <a:gd name="connsiteY7-130" fmla="*/ 871310 h 871310"/>
                <a:gd name="connsiteX8-131" fmla="*/ 0 w 3583441"/>
                <a:gd name="connsiteY8-132" fmla="*/ 133349 h 871310"/>
                <a:gd name="connsiteX0-133" fmla="*/ 0 w 3583441"/>
                <a:gd name="connsiteY0-134" fmla="*/ 133349 h 871310"/>
                <a:gd name="connsiteX1-135" fmla="*/ 1221241 w 3583441"/>
                <a:gd name="connsiteY1-136" fmla="*/ 133350 h 871310"/>
                <a:gd name="connsiteX2-137" fmla="*/ 2635704 w 3583441"/>
                <a:gd name="connsiteY2-138" fmla="*/ 0 h 871310"/>
                <a:gd name="connsiteX3-139" fmla="*/ 3583441 w 3583441"/>
                <a:gd name="connsiteY3-140" fmla="*/ 9524 h 871310"/>
                <a:gd name="connsiteX4-141" fmla="*/ 3578679 w 3583441"/>
                <a:gd name="connsiteY4-142" fmla="*/ 742722 h 871310"/>
                <a:gd name="connsiteX5-143" fmla="*/ 3007179 w 3583441"/>
                <a:gd name="connsiteY5-144" fmla="*/ 666750 h 871310"/>
                <a:gd name="connsiteX6-145" fmla="*/ 1578429 w 3583441"/>
                <a:gd name="connsiteY6-146" fmla="*/ 833438 h 871310"/>
                <a:gd name="connsiteX7-147" fmla="*/ 0 w 3583441"/>
                <a:gd name="connsiteY7-148" fmla="*/ 871310 h 871310"/>
                <a:gd name="connsiteX8-149" fmla="*/ 0 w 3583441"/>
                <a:gd name="connsiteY8-150" fmla="*/ 133349 h 871310"/>
                <a:gd name="connsiteX0-151" fmla="*/ 0 w 3583441"/>
                <a:gd name="connsiteY0-152" fmla="*/ 203244 h 941205"/>
                <a:gd name="connsiteX1-153" fmla="*/ 1221241 w 3583441"/>
                <a:gd name="connsiteY1-154" fmla="*/ 203245 h 941205"/>
                <a:gd name="connsiteX2-155" fmla="*/ 2635704 w 3583441"/>
                <a:gd name="connsiteY2-156" fmla="*/ 69895 h 941205"/>
                <a:gd name="connsiteX3-157" fmla="*/ 3583441 w 3583441"/>
                <a:gd name="connsiteY3-158" fmla="*/ 79419 h 941205"/>
                <a:gd name="connsiteX4-159" fmla="*/ 3578679 w 3583441"/>
                <a:gd name="connsiteY4-160" fmla="*/ 812617 h 941205"/>
                <a:gd name="connsiteX5-161" fmla="*/ 3007179 w 3583441"/>
                <a:gd name="connsiteY5-162" fmla="*/ 736645 h 941205"/>
                <a:gd name="connsiteX6-163" fmla="*/ 1578429 w 3583441"/>
                <a:gd name="connsiteY6-164" fmla="*/ 903333 h 941205"/>
                <a:gd name="connsiteX7-165" fmla="*/ 0 w 3583441"/>
                <a:gd name="connsiteY7-166" fmla="*/ 941205 h 941205"/>
                <a:gd name="connsiteX8-167" fmla="*/ 0 w 3583441"/>
                <a:gd name="connsiteY8-168" fmla="*/ 203244 h 941205"/>
                <a:gd name="connsiteX0-169" fmla="*/ 0 w 3583441"/>
                <a:gd name="connsiteY0-170" fmla="*/ 209455 h 947416"/>
                <a:gd name="connsiteX1-171" fmla="*/ 1221241 w 3583441"/>
                <a:gd name="connsiteY1-172" fmla="*/ 209456 h 947416"/>
                <a:gd name="connsiteX2-173" fmla="*/ 2635704 w 3583441"/>
                <a:gd name="connsiteY2-174" fmla="*/ 76106 h 947416"/>
                <a:gd name="connsiteX3-175" fmla="*/ 3583441 w 3583441"/>
                <a:gd name="connsiteY3-176" fmla="*/ 85630 h 947416"/>
                <a:gd name="connsiteX4-177" fmla="*/ 3578679 w 3583441"/>
                <a:gd name="connsiteY4-178" fmla="*/ 818828 h 947416"/>
                <a:gd name="connsiteX5-179" fmla="*/ 3007179 w 3583441"/>
                <a:gd name="connsiteY5-180" fmla="*/ 742856 h 947416"/>
                <a:gd name="connsiteX6-181" fmla="*/ 1578429 w 3583441"/>
                <a:gd name="connsiteY6-182" fmla="*/ 909544 h 947416"/>
                <a:gd name="connsiteX7-183" fmla="*/ 0 w 3583441"/>
                <a:gd name="connsiteY7-184" fmla="*/ 947416 h 947416"/>
                <a:gd name="connsiteX8-185" fmla="*/ 0 w 3583441"/>
                <a:gd name="connsiteY8-186" fmla="*/ 209455 h 947416"/>
                <a:gd name="connsiteX0-187" fmla="*/ 0 w 3583441"/>
                <a:gd name="connsiteY0-188" fmla="*/ 209455 h 947416"/>
                <a:gd name="connsiteX1-189" fmla="*/ 1221241 w 3583441"/>
                <a:gd name="connsiteY1-190" fmla="*/ 209456 h 947416"/>
                <a:gd name="connsiteX2-191" fmla="*/ 2635704 w 3583441"/>
                <a:gd name="connsiteY2-192" fmla="*/ 76106 h 947416"/>
                <a:gd name="connsiteX3-193" fmla="*/ 3583441 w 3583441"/>
                <a:gd name="connsiteY3-194" fmla="*/ 85630 h 947416"/>
                <a:gd name="connsiteX4-195" fmla="*/ 3578679 w 3583441"/>
                <a:gd name="connsiteY4-196" fmla="*/ 818828 h 947416"/>
                <a:gd name="connsiteX5-197" fmla="*/ 3007179 w 3583441"/>
                <a:gd name="connsiteY5-198" fmla="*/ 742856 h 947416"/>
                <a:gd name="connsiteX6-199" fmla="*/ 1578429 w 3583441"/>
                <a:gd name="connsiteY6-200" fmla="*/ 909544 h 947416"/>
                <a:gd name="connsiteX7-201" fmla="*/ 0 w 3583441"/>
                <a:gd name="connsiteY7-202" fmla="*/ 947416 h 947416"/>
                <a:gd name="connsiteX8-203" fmla="*/ 0 w 3583441"/>
                <a:gd name="connsiteY8-204" fmla="*/ 209455 h 947416"/>
                <a:gd name="connsiteX0-205" fmla="*/ 0 w 3583441"/>
                <a:gd name="connsiteY0-206" fmla="*/ 212485 h 950446"/>
                <a:gd name="connsiteX1-207" fmla="*/ 1221241 w 3583441"/>
                <a:gd name="connsiteY1-208" fmla="*/ 212486 h 950446"/>
                <a:gd name="connsiteX2-209" fmla="*/ 2635704 w 3583441"/>
                <a:gd name="connsiteY2-210" fmla="*/ 69611 h 950446"/>
                <a:gd name="connsiteX3-211" fmla="*/ 3583441 w 3583441"/>
                <a:gd name="connsiteY3-212" fmla="*/ 88660 h 950446"/>
                <a:gd name="connsiteX4-213" fmla="*/ 3578679 w 3583441"/>
                <a:gd name="connsiteY4-214" fmla="*/ 821858 h 950446"/>
                <a:gd name="connsiteX5-215" fmla="*/ 3007179 w 3583441"/>
                <a:gd name="connsiteY5-216" fmla="*/ 745886 h 950446"/>
                <a:gd name="connsiteX6-217" fmla="*/ 1578429 w 3583441"/>
                <a:gd name="connsiteY6-218" fmla="*/ 912574 h 950446"/>
                <a:gd name="connsiteX7-219" fmla="*/ 0 w 3583441"/>
                <a:gd name="connsiteY7-220" fmla="*/ 950446 h 950446"/>
                <a:gd name="connsiteX8-221" fmla="*/ 0 w 3583441"/>
                <a:gd name="connsiteY8-222" fmla="*/ 212485 h 950446"/>
                <a:gd name="connsiteX0-223" fmla="*/ 0 w 3583441"/>
                <a:gd name="connsiteY0-224" fmla="*/ 212485 h 950446"/>
                <a:gd name="connsiteX1-225" fmla="*/ 1221241 w 3583441"/>
                <a:gd name="connsiteY1-226" fmla="*/ 212486 h 950446"/>
                <a:gd name="connsiteX2-227" fmla="*/ 2635704 w 3583441"/>
                <a:gd name="connsiteY2-228" fmla="*/ 69611 h 950446"/>
                <a:gd name="connsiteX3-229" fmla="*/ 3583441 w 3583441"/>
                <a:gd name="connsiteY3-230" fmla="*/ 88660 h 950446"/>
                <a:gd name="connsiteX4-231" fmla="*/ 3578679 w 3583441"/>
                <a:gd name="connsiteY4-232" fmla="*/ 821858 h 950446"/>
                <a:gd name="connsiteX5-233" fmla="*/ 3007179 w 3583441"/>
                <a:gd name="connsiteY5-234" fmla="*/ 745886 h 950446"/>
                <a:gd name="connsiteX6-235" fmla="*/ 1578429 w 3583441"/>
                <a:gd name="connsiteY6-236" fmla="*/ 912574 h 950446"/>
                <a:gd name="connsiteX7-237" fmla="*/ 0 w 3583441"/>
                <a:gd name="connsiteY7-238" fmla="*/ 950446 h 950446"/>
                <a:gd name="connsiteX8-239" fmla="*/ 0 w 3583441"/>
                <a:gd name="connsiteY8-240" fmla="*/ 212485 h 950446"/>
                <a:gd name="connsiteX0-241" fmla="*/ 0 w 3583441"/>
                <a:gd name="connsiteY0-242" fmla="*/ 212485 h 950446"/>
                <a:gd name="connsiteX1-243" fmla="*/ 1221241 w 3583441"/>
                <a:gd name="connsiteY1-244" fmla="*/ 212486 h 950446"/>
                <a:gd name="connsiteX2-245" fmla="*/ 2635704 w 3583441"/>
                <a:gd name="connsiteY2-246" fmla="*/ 69611 h 950446"/>
                <a:gd name="connsiteX3-247" fmla="*/ 3583441 w 3583441"/>
                <a:gd name="connsiteY3-248" fmla="*/ 88660 h 950446"/>
                <a:gd name="connsiteX4-249" fmla="*/ 3578679 w 3583441"/>
                <a:gd name="connsiteY4-250" fmla="*/ 821858 h 950446"/>
                <a:gd name="connsiteX5-251" fmla="*/ 3007179 w 3583441"/>
                <a:gd name="connsiteY5-252" fmla="*/ 745886 h 950446"/>
                <a:gd name="connsiteX6-253" fmla="*/ 1578429 w 3583441"/>
                <a:gd name="connsiteY6-254" fmla="*/ 912574 h 950446"/>
                <a:gd name="connsiteX7-255" fmla="*/ 0 w 3583441"/>
                <a:gd name="connsiteY7-256" fmla="*/ 950446 h 950446"/>
                <a:gd name="connsiteX8-257" fmla="*/ 0 w 3583441"/>
                <a:gd name="connsiteY8-258" fmla="*/ 212485 h 950446"/>
                <a:gd name="connsiteX0-259" fmla="*/ 0 w 3583441"/>
                <a:gd name="connsiteY0-260" fmla="*/ 209942 h 947903"/>
                <a:gd name="connsiteX1-261" fmla="*/ 1221241 w 3583441"/>
                <a:gd name="connsiteY1-262" fmla="*/ 209943 h 947903"/>
                <a:gd name="connsiteX2-263" fmla="*/ 2635704 w 3583441"/>
                <a:gd name="connsiteY2-264" fmla="*/ 67068 h 947903"/>
                <a:gd name="connsiteX3-265" fmla="*/ 3583441 w 3583441"/>
                <a:gd name="connsiteY3-266" fmla="*/ 86117 h 947903"/>
                <a:gd name="connsiteX4-267" fmla="*/ 3578679 w 3583441"/>
                <a:gd name="connsiteY4-268" fmla="*/ 819315 h 947903"/>
                <a:gd name="connsiteX5-269" fmla="*/ 3007179 w 3583441"/>
                <a:gd name="connsiteY5-270" fmla="*/ 743343 h 947903"/>
                <a:gd name="connsiteX6-271" fmla="*/ 1578429 w 3583441"/>
                <a:gd name="connsiteY6-272" fmla="*/ 910031 h 947903"/>
                <a:gd name="connsiteX7-273" fmla="*/ 0 w 3583441"/>
                <a:gd name="connsiteY7-274" fmla="*/ 947903 h 947903"/>
                <a:gd name="connsiteX8-275" fmla="*/ 0 w 3583441"/>
                <a:gd name="connsiteY8-276" fmla="*/ 209942 h 9479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79" y="connsiteY7-80"/>
                </a:cxn>
                <a:cxn ang="0">
                  <a:pos x="connsiteX8-113" y="connsiteY8-114"/>
                </a:cxn>
              </a:cxnLst>
              <a:rect l="l" t="t" r="r" b="b"/>
              <a:pathLst>
                <a:path w="3583441" h="947903">
                  <a:moveTo>
                    <a:pt x="0" y="209942"/>
                  </a:moveTo>
                  <a:lnTo>
                    <a:pt x="1221241" y="209943"/>
                  </a:lnTo>
                  <a:cubicBezTo>
                    <a:pt x="1640341" y="209943"/>
                    <a:pt x="2207079" y="127393"/>
                    <a:pt x="2635704" y="67068"/>
                  </a:cubicBezTo>
                  <a:cubicBezTo>
                    <a:pt x="2748416" y="54368"/>
                    <a:pt x="3343729" y="-88508"/>
                    <a:pt x="3583441" y="86117"/>
                  </a:cubicBezTo>
                  <a:cubicBezTo>
                    <a:pt x="3581854" y="373379"/>
                    <a:pt x="3580266" y="532053"/>
                    <a:pt x="3578679" y="819315"/>
                  </a:cubicBezTo>
                  <a:cubicBezTo>
                    <a:pt x="3329442" y="689140"/>
                    <a:pt x="3159579" y="728224"/>
                    <a:pt x="3007179" y="743343"/>
                  </a:cubicBezTo>
                  <a:cubicBezTo>
                    <a:pt x="2659517" y="782275"/>
                    <a:pt x="2078832" y="888638"/>
                    <a:pt x="1578429" y="910031"/>
                  </a:cubicBezTo>
                  <a:lnTo>
                    <a:pt x="0" y="947903"/>
                  </a:lnTo>
                  <a:lnTo>
                    <a:pt x="0" y="209942"/>
                  </a:lnTo>
                  <a:close/>
                </a:path>
              </a:pathLst>
            </a:custGeom>
            <a:gradFill>
              <a:gsLst>
                <a:gs pos="0">
                  <a:srgbClr val="C96372"/>
                </a:gs>
                <a:gs pos="100000">
                  <a:srgbClr val="E68C9D"/>
                </a:gs>
                <a:gs pos="97000">
                  <a:srgbClr val="E27585"/>
                </a:gs>
                <a:gs pos="81000">
                  <a:srgbClr val="FF9FB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378324" y="1608519"/>
            <a:ext cx="2685823" cy="710462"/>
            <a:chOff x="2615972" y="475857"/>
            <a:chExt cx="3583441" cy="947903"/>
          </a:xfrm>
        </p:grpSpPr>
        <p:sp>
          <p:nvSpPr>
            <p:cNvPr id="38" name="任意多边形 37"/>
            <p:cNvSpPr/>
            <p:nvPr/>
          </p:nvSpPr>
          <p:spPr>
            <a:xfrm>
              <a:off x="5916935" y="1188849"/>
              <a:ext cx="280988" cy="216268"/>
            </a:xfrm>
            <a:custGeom>
              <a:avLst/>
              <a:gdLst>
                <a:gd name="connsiteX0" fmla="*/ 0 w 280988"/>
                <a:gd name="connsiteY0" fmla="*/ 0 h 216268"/>
                <a:gd name="connsiteX1" fmla="*/ 97738 w 280988"/>
                <a:gd name="connsiteY1" fmla="*/ 7204 h 216268"/>
                <a:gd name="connsiteX2" fmla="*/ 280988 w 280988"/>
                <a:gd name="connsiteY2" fmla="*/ 108134 h 216268"/>
                <a:gd name="connsiteX3" fmla="*/ 97738 w 280988"/>
                <a:gd name="connsiteY3" fmla="*/ 209064 h 216268"/>
                <a:gd name="connsiteX4" fmla="*/ 0 w 280988"/>
                <a:gd name="connsiteY4" fmla="*/ 216268 h 21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8" h="216268">
                  <a:moveTo>
                    <a:pt x="0" y="0"/>
                  </a:moveTo>
                  <a:lnTo>
                    <a:pt x="97738" y="7204"/>
                  </a:lnTo>
                  <a:cubicBezTo>
                    <a:pt x="205426" y="23833"/>
                    <a:pt x="280988" y="62762"/>
                    <a:pt x="280988" y="108134"/>
                  </a:cubicBezTo>
                  <a:cubicBezTo>
                    <a:pt x="280988" y="153506"/>
                    <a:pt x="205426" y="192435"/>
                    <a:pt x="97738" y="209064"/>
                  </a:cubicBezTo>
                  <a:lnTo>
                    <a:pt x="0" y="216268"/>
                  </a:lnTo>
                  <a:close/>
                </a:path>
              </a:pathLst>
            </a:custGeom>
            <a:gradFill flip="none" rotWithShape="1">
              <a:gsLst>
                <a:gs pos="39000">
                  <a:srgbClr val="D19E55"/>
                </a:gs>
                <a:gs pos="98000">
                  <a:srgbClr val="F2D97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5"/>
            <p:cNvSpPr/>
            <p:nvPr/>
          </p:nvSpPr>
          <p:spPr>
            <a:xfrm>
              <a:off x="2615972" y="475857"/>
              <a:ext cx="3583441" cy="947903"/>
            </a:xfrm>
            <a:custGeom>
              <a:avLst/>
              <a:gdLst>
                <a:gd name="connsiteX0" fmla="*/ 0 w 3578679"/>
                <a:gd name="connsiteY0" fmla="*/ 0 h 737961"/>
                <a:gd name="connsiteX1" fmla="*/ 3578679 w 3578679"/>
                <a:gd name="connsiteY1" fmla="*/ 0 h 737961"/>
                <a:gd name="connsiteX2" fmla="*/ 3578679 w 3578679"/>
                <a:gd name="connsiteY2" fmla="*/ 737961 h 737961"/>
                <a:gd name="connsiteX3" fmla="*/ 0 w 3578679"/>
                <a:gd name="connsiteY3" fmla="*/ 737961 h 737961"/>
                <a:gd name="connsiteX4" fmla="*/ 0 w 3578679"/>
                <a:gd name="connsiteY4" fmla="*/ 0 h 737961"/>
                <a:gd name="connsiteX0-1" fmla="*/ 0 w 3578679"/>
                <a:gd name="connsiteY0-2" fmla="*/ 0 h 737961"/>
                <a:gd name="connsiteX1-3" fmla="*/ 1221241 w 3578679"/>
                <a:gd name="connsiteY1-4" fmla="*/ 1 h 737961"/>
                <a:gd name="connsiteX2-5" fmla="*/ 3578679 w 3578679"/>
                <a:gd name="connsiteY2-6" fmla="*/ 0 h 737961"/>
                <a:gd name="connsiteX3-7" fmla="*/ 3578679 w 3578679"/>
                <a:gd name="connsiteY3-8" fmla="*/ 737961 h 737961"/>
                <a:gd name="connsiteX4-9" fmla="*/ 0 w 3578679"/>
                <a:gd name="connsiteY4-10" fmla="*/ 737961 h 737961"/>
                <a:gd name="connsiteX5" fmla="*/ 0 w 3578679"/>
                <a:gd name="connsiteY5" fmla="*/ 0 h 737961"/>
                <a:gd name="connsiteX0-11" fmla="*/ 0 w 3578679"/>
                <a:gd name="connsiteY0-12" fmla="*/ 133349 h 871310"/>
                <a:gd name="connsiteX1-13" fmla="*/ 1221241 w 3578679"/>
                <a:gd name="connsiteY1-14" fmla="*/ 133350 h 871310"/>
                <a:gd name="connsiteX2-15" fmla="*/ 2635704 w 3578679"/>
                <a:gd name="connsiteY2-16" fmla="*/ 0 h 871310"/>
                <a:gd name="connsiteX3-17" fmla="*/ 3578679 w 3578679"/>
                <a:gd name="connsiteY3-18" fmla="*/ 133349 h 871310"/>
                <a:gd name="connsiteX4-19" fmla="*/ 3578679 w 3578679"/>
                <a:gd name="connsiteY4-20" fmla="*/ 871310 h 871310"/>
                <a:gd name="connsiteX5-21" fmla="*/ 0 w 3578679"/>
                <a:gd name="connsiteY5-22" fmla="*/ 871310 h 871310"/>
                <a:gd name="connsiteX6" fmla="*/ 0 w 3578679"/>
                <a:gd name="connsiteY6" fmla="*/ 133349 h 871310"/>
                <a:gd name="connsiteX0-23" fmla="*/ 0 w 3583441"/>
                <a:gd name="connsiteY0-24" fmla="*/ 133349 h 871310"/>
                <a:gd name="connsiteX1-25" fmla="*/ 1221241 w 3583441"/>
                <a:gd name="connsiteY1-26" fmla="*/ 133350 h 871310"/>
                <a:gd name="connsiteX2-27" fmla="*/ 2635704 w 3583441"/>
                <a:gd name="connsiteY2-28" fmla="*/ 0 h 871310"/>
                <a:gd name="connsiteX3-29" fmla="*/ 3583441 w 3583441"/>
                <a:gd name="connsiteY3-30" fmla="*/ 9524 h 871310"/>
                <a:gd name="connsiteX4-31" fmla="*/ 3578679 w 3583441"/>
                <a:gd name="connsiteY4-32" fmla="*/ 871310 h 871310"/>
                <a:gd name="connsiteX5-33" fmla="*/ 0 w 3583441"/>
                <a:gd name="connsiteY5-34" fmla="*/ 871310 h 871310"/>
                <a:gd name="connsiteX6-35" fmla="*/ 0 w 3583441"/>
                <a:gd name="connsiteY6-36" fmla="*/ 133349 h 871310"/>
                <a:gd name="connsiteX0-37" fmla="*/ 0 w 3583441"/>
                <a:gd name="connsiteY0-38" fmla="*/ 133349 h 871310"/>
                <a:gd name="connsiteX1-39" fmla="*/ 1221241 w 3583441"/>
                <a:gd name="connsiteY1-40" fmla="*/ 133350 h 871310"/>
                <a:gd name="connsiteX2-41" fmla="*/ 2635704 w 3583441"/>
                <a:gd name="connsiteY2-42" fmla="*/ 0 h 871310"/>
                <a:gd name="connsiteX3-43" fmla="*/ 3583441 w 3583441"/>
                <a:gd name="connsiteY3-44" fmla="*/ 9524 h 871310"/>
                <a:gd name="connsiteX4-45" fmla="*/ 3578679 w 3583441"/>
                <a:gd name="connsiteY4-46" fmla="*/ 742722 h 871310"/>
                <a:gd name="connsiteX5-47" fmla="*/ 0 w 3583441"/>
                <a:gd name="connsiteY5-48" fmla="*/ 871310 h 871310"/>
                <a:gd name="connsiteX6-49" fmla="*/ 0 w 3583441"/>
                <a:gd name="connsiteY6-50" fmla="*/ 133349 h 871310"/>
                <a:gd name="connsiteX0-51" fmla="*/ 0 w 3583441"/>
                <a:gd name="connsiteY0-52" fmla="*/ 133349 h 871310"/>
                <a:gd name="connsiteX1-53" fmla="*/ 1221241 w 3583441"/>
                <a:gd name="connsiteY1-54" fmla="*/ 133350 h 871310"/>
                <a:gd name="connsiteX2-55" fmla="*/ 2635704 w 3583441"/>
                <a:gd name="connsiteY2-56" fmla="*/ 0 h 871310"/>
                <a:gd name="connsiteX3-57" fmla="*/ 3583441 w 3583441"/>
                <a:gd name="connsiteY3-58" fmla="*/ 9524 h 871310"/>
                <a:gd name="connsiteX4-59" fmla="*/ 3578679 w 3583441"/>
                <a:gd name="connsiteY4-60" fmla="*/ 742722 h 871310"/>
                <a:gd name="connsiteX5-61" fmla="*/ 1578429 w 3583441"/>
                <a:gd name="connsiteY5-62" fmla="*/ 833438 h 871310"/>
                <a:gd name="connsiteX6-63" fmla="*/ 0 w 3583441"/>
                <a:gd name="connsiteY6-64" fmla="*/ 871310 h 871310"/>
                <a:gd name="connsiteX7" fmla="*/ 0 w 3583441"/>
                <a:gd name="connsiteY7" fmla="*/ 133349 h 871310"/>
                <a:gd name="connsiteX0-65" fmla="*/ 0 w 3583441"/>
                <a:gd name="connsiteY0-66" fmla="*/ 133349 h 871310"/>
                <a:gd name="connsiteX1-67" fmla="*/ 1221241 w 3583441"/>
                <a:gd name="connsiteY1-68" fmla="*/ 133350 h 871310"/>
                <a:gd name="connsiteX2-69" fmla="*/ 2635704 w 3583441"/>
                <a:gd name="connsiteY2-70" fmla="*/ 0 h 871310"/>
                <a:gd name="connsiteX3-71" fmla="*/ 3583441 w 3583441"/>
                <a:gd name="connsiteY3-72" fmla="*/ 9524 h 871310"/>
                <a:gd name="connsiteX4-73" fmla="*/ 3578679 w 3583441"/>
                <a:gd name="connsiteY4-74" fmla="*/ 742722 h 871310"/>
                <a:gd name="connsiteX5-75" fmla="*/ 1578429 w 3583441"/>
                <a:gd name="connsiteY5-76" fmla="*/ 833438 h 871310"/>
                <a:gd name="connsiteX6-77" fmla="*/ 0 w 3583441"/>
                <a:gd name="connsiteY6-78" fmla="*/ 871310 h 871310"/>
                <a:gd name="connsiteX7-79" fmla="*/ 0 w 3583441"/>
                <a:gd name="connsiteY7-80" fmla="*/ 133349 h 871310"/>
                <a:gd name="connsiteX0-81" fmla="*/ 0 w 3583441"/>
                <a:gd name="connsiteY0-82" fmla="*/ 133349 h 871310"/>
                <a:gd name="connsiteX1-83" fmla="*/ 1221241 w 3583441"/>
                <a:gd name="connsiteY1-84" fmla="*/ 133350 h 871310"/>
                <a:gd name="connsiteX2-85" fmla="*/ 2635704 w 3583441"/>
                <a:gd name="connsiteY2-86" fmla="*/ 0 h 871310"/>
                <a:gd name="connsiteX3-87" fmla="*/ 3583441 w 3583441"/>
                <a:gd name="connsiteY3-88" fmla="*/ 9524 h 871310"/>
                <a:gd name="connsiteX4-89" fmla="*/ 3578679 w 3583441"/>
                <a:gd name="connsiteY4-90" fmla="*/ 742722 h 871310"/>
                <a:gd name="connsiteX5-91" fmla="*/ 3007179 w 3583441"/>
                <a:gd name="connsiteY5-92" fmla="*/ 666750 h 871310"/>
                <a:gd name="connsiteX6-93" fmla="*/ 1578429 w 3583441"/>
                <a:gd name="connsiteY6-94" fmla="*/ 833438 h 871310"/>
                <a:gd name="connsiteX7-95" fmla="*/ 0 w 3583441"/>
                <a:gd name="connsiteY7-96" fmla="*/ 871310 h 871310"/>
                <a:gd name="connsiteX8" fmla="*/ 0 w 3583441"/>
                <a:gd name="connsiteY8" fmla="*/ 133349 h 871310"/>
                <a:gd name="connsiteX0-97" fmla="*/ 0 w 3583441"/>
                <a:gd name="connsiteY0-98" fmla="*/ 133349 h 871310"/>
                <a:gd name="connsiteX1-99" fmla="*/ 1221241 w 3583441"/>
                <a:gd name="connsiteY1-100" fmla="*/ 133350 h 871310"/>
                <a:gd name="connsiteX2-101" fmla="*/ 2635704 w 3583441"/>
                <a:gd name="connsiteY2-102" fmla="*/ 0 h 871310"/>
                <a:gd name="connsiteX3-103" fmla="*/ 3583441 w 3583441"/>
                <a:gd name="connsiteY3-104" fmla="*/ 9524 h 871310"/>
                <a:gd name="connsiteX4-105" fmla="*/ 3578679 w 3583441"/>
                <a:gd name="connsiteY4-106" fmla="*/ 742722 h 871310"/>
                <a:gd name="connsiteX5-107" fmla="*/ 3007179 w 3583441"/>
                <a:gd name="connsiteY5-108" fmla="*/ 666750 h 871310"/>
                <a:gd name="connsiteX6-109" fmla="*/ 1578429 w 3583441"/>
                <a:gd name="connsiteY6-110" fmla="*/ 833438 h 871310"/>
                <a:gd name="connsiteX7-111" fmla="*/ 0 w 3583441"/>
                <a:gd name="connsiteY7-112" fmla="*/ 871310 h 871310"/>
                <a:gd name="connsiteX8-113" fmla="*/ 0 w 3583441"/>
                <a:gd name="connsiteY8-114" fmla="*/ 133349 h 871310"/>
                <a:gd name="connsiteX0-115" fmla="*/ 0 w 3583441"/>
                <a:gd name="connsiteY0-116" fmla="*/ 133349 h 871310"/>
                <a:gd name="connsiteX1-117" fmla="*/ 1221241 w 3583441"/>
                <a:gd name="connsiteY1-118" fmla="*/ 133350 h 871310"/>
                <a:gd name="connsiteX2-119" fmla="*/ 2635704 w 3583441"/>
                <a:gd name="connsiteY2-120" fmla="*/ 0 h 871310"/>
                <a:gd name="connsiteX3-121" fmla="*/ 3583441 w 3583441"/>
                <a:gd name="connsiteY3-122" fmla="*/ 9524 h 871310"/>
                <a:gd name="connsiteX4-123" fmla="*/ 3578679 w 3583441"/>
                <a:gd name="connsiteY4-124" fmla="*/ 742722 h 871310"/>
                <a:gd name="connsiteX5-125" fmla="*/ 3007179 w 3583441"/>
                <a:gd name="connsiteY5-126" fmla="*/ 666750 h 871310"/>
                <a:gd name="connsiteX6-127" fmla="*/ 1578429 w 3583441"/>
                <a:gd name="connsiteY6-128" fmla="*/ 833438 h 871310"/>
                <a:gd name="connsiteX7-129" fmla="*/ 0 w 3583441"/>
                <a:gd name="connsiteY7-130" fmla="*/ 871310 h 871310"/>
                <a:gd name="connsiteX8-131" fmla="*/ 0 w 3583441"/>
                <a:gd name="connsiteY8-132" fmla="*/ 133349 h 871310"/>
                <a:gd name="connsiteX0-133" fmla="*/ 0 w 3583441"/>
                <a:gd name="connsiteY0-134" fmla="*/ 133349 h 871310"/>
                <a:gd name="connsiteX1-135" fmla="*/ 1221241 w 3583441"/>
                <a:gd name="connsiteY1-136" fmla="*/ 133350 h 871310"/>
                <a:gd name="connsiteX2-137" fmla="*/ 2635704 w 3583441"/>
                <a:gd name="connsiteY2-138" fmla="*/ 0 h 871310"/>
                <a:gd name="connsiteX3-139" fmla="*/ 3583441 w 3583441"/>
                <a:gd name="connsiteY3-140" fmla="*/ 9524 h 871310"/>
                <a:gd name="connsiteX4-141" fmla="*/ 3578679 w 3583441"/>
                <a:gd name="connsiteY4-142" fmla="*/ 742722 h 871310"/>
                <a:gd name="connsiteX5-143" fmla="*/ 3007179 w 3583441"/>
                <a:gd name="connsiteY5-144" fmla="*/ 666750 h 871310"/>
                <a:gd name="connsiteX6-145" fmla="*/ 1578429 w 3583441"/>
                <a:gd name="connsiteY6-146" fmla="*/ 833438 h 871310"/>
                <a:gd name="connsiteX7-147" fmla="*/ 0 w 3583441"/>
                <a:gd name="connsiteY7-148" fmla="*/ 871310 h 871310"/>
                <a:gd name="connsiteX8-149" fmla="*/ 0 w 3583441"/>
                <a:gd name="connsiteY8-150" fmla="*/ 133349 h 871310"/>
                <a:gd name="connsiteX0-151" fmla="*/ 0 w 3583441"/>
                <a:gd name="connsiteY0-152" fmla="*/ 203244 h 941205"/>
                <a:gd name="connsiteX1-153" fmla="*/ 1221241 w 3583441"/>
                <a:gd name="connsiteY1-154" fmla="*/ 203245 h 941205"/>
                <a:gd name="connsiteX2-155" fmla="*/ 2635704 w 3583441"/>
                <a:gd name="connsiteY2-156" fmla="*/ 69895 h 941205"/>
                <a:gd name="connsiteX3-157" fmla="*/ 3583441 w 3583441"/>
                <a:gd name="connsiteY3-158" fmla="*/ 79419 h 941205"/>
                <a:gd name="connsiteX4-159" fmla="*/ 3578679 w 3583441"/>
                <a:gd name="connsiteY4-160" fmla="*/ 812617 h 941205"/>
                <a:gd name="connsiteX5-161" fmla="*/ 3007179 w 3583441"/>
                <a:gd name="connsiteY5-162" fmla="*/ 736645 h 941205"/>
                <a:gd name="connsiteX6-163" fmla="*/ 1578429 w 3583441"/>
                <a:gd name="connsiteY6-164" fmla="*/ 903333 h 941205"/>
                <a:gd name="connsiteX7-165" fmla="*/ 0 w 3583441"/>
                <a:gd name="connsiteY7-166" fmla="*/ 941205 h 941205"/>
                <a:gd name="connsiteX8-167" fmla="*/ 0 w 3583441"/>
                <a:gd name="connsiteY8-168" fmla="*/ 203244 h 941205"/>
                <a:gd name="connsiteX0-169" fmla="*/ 0 w 3583441"/>
                <a:gd name="connsiteY0-170" fmla="*/ 209455 h 947416"/>
                <a:gd name="connsiteX1-171" fmla="*/ 1221241 w 3583441"/>
                <a:gd name="connsiteY1-172" fmla="*/ 209456 h 947416"/>
                <a:gd name="connsiteX2-173" fmla="*/ 2635704 w 3583441"/>
                <a:gd name="connsiteY2-174" fmla="*/ 76106 h 947416"/>
                <a:gd name="connsiteX3-175" fmla="*/ 3583441 w 3583441"/>
                <a:gd name="connsiteY3-176" fmla="*/ 85630 h 947416"/>
                <a:gd name="connsiteX4-177" fmla="*/ 3578679 w 3583441"/>
                <a:gd name="connsiteY4-178" fmla="*/ 818828 h 947416"/>
                <a:gd name="connsiteX5-179" fmla="*/ 3007179 w 3583441"/>
                <a:gd name="connsiteY5-180" fmla="*/ 742856 h 947416"/>
                <a:gd name="connsiteX6-181" fmla="*/ 1578429 w 3583441"/>
                <a:gd name="connsiteY6-182" fmla="*/ 909544 h 947416"/>
                <a:gd name="connsiteX7-183" fmla="*/ 0 w 3583441"/>
                <a:gd name="connsiteY7-184" fmla="*/ 947416 h 947416"/>
                <a:gd name="connsiteX8-185" fmla="*/ 0 w 3583441"/>
                <a:gd name="connsiteY8-186" fmla="*/ 209455 h 947416"/>
                <a:gd name="connsiteX0-187" fmla="*/ 0 w 3583441"/>
                <a:gd name="connsiteY0-188" fmla="*/ 209455 h 947416"/>
                <a:gd name="connsiteX1-189" fmla="*/ 1221241 w 3583441"/>
                <a:gd name="connsiteY1-190" fmla="*/ 209456 h 947416"/>
                <a:gd name="connsiteX2-191" fmla="*/ 2635704 w 3583441"/>
                <a:gd name="connsiteY2-192" fmla="*/ 76106 h 947416"/>
                <a:gd name="connsiteX3-193" fmla="*/ 3583441 w 3583441"/>
                <a:gd name="connsiteY3-194" fmla="*/ 85630 h 947416"/>
                <a:gd name="connsiteX4-195" fmla="*/ 3578679 w 3583441"/>
                <a:gd name="connsiteY4-196" fmla="*/ 818828 h 947416"/>
                <a:gd name="connsiteX5-197" fmla="*/ 3007179 w 3583441"/>
                <a:gd name="connsiteY5-198" fmla="*/ 742856 h 947416"/>
                <a:gd name="connsiteX6-199" fmla="*/ 1578429 w 3583441"/>
                <a:gd name="connsiteY6-200" fmla="*/ 909544 h 947416"/>
                <a:gd name="connsiteX7-201" fmla="*/ 0 w 3583441"/>
                <a:gd name="connsiteY7-202" fmla="*/ 947416 h 947416"/>
                <a:gd name="connsiteX8-203" fmla="*/ 0 w 3583441"/>
                <a:gd name="connsiteY8-204" fmla="*/ 209455 h 947416"/>
                <a:gd name="connsiteX0-205" fmla="*/ 0 w 3583441"/>
                <a:gd name="connsiteY0-206" fmla="*/ 212485 h 950446"/>
                <a:gd name="connsiteX1-207" fmla="*/ 1221241 w 3583441"/>
                <a:gd name="connsiteY1-208" fmla="*/ 212486 h 950446"/>
                <a:gd name="connsiteX2-209" fmla="*/ 2635704 w 3583441"/>
                <a:gd name="connsiteY2-210" fmla="*/ 69611 h 950446"/>
                <a:gd name="connsiteX3-211" fmla="*/ 3583441 w 3583441"/>
                <a:gd name="connsiteY3-212" fmla="*/ 88660 h 950446"/>
                <a:gd name="connsiteX4-213" fmla="*/ 3578679 w 3583441"/>
                <a:gd name="connsiteY4-214" fmla="*/ 821858 h 950446"/>
                <a:gd name="connsiteX5-215" fmla="*/ 3007179 w 3583441"/>
                <a:gd name="connsiteY5-216" fmla="*/ 745886 h 950446"/>
                <a:gd name="connsiteX6-217" fmla="*/ 1578429 w 3583441"/>
                <a:gd name="connsiteY6-218" fmla="*/ 912574 h 950446"/>
                <a:gd name="connsiteX7-219" fmla="*/ 0 w 3583441"/>
                <a:gd name="connsiteY7-220" fmla="*/ 950446 h 950446"/>
                <a:gd name="connsiteX8-221" fmla="*/ 0 w 3583441"/>
                <a:gd name="connsiteY8-222" fmla="*/ 212485 h 950446"/>
                <a:gd name="connsiteX0-223" fmla="*/ 0 w 3583441"/>
                <a:gd name="connsiteY0-224" fmla="*/ 212485 h 950446"/>
                <a:gd name="connsiteX1-225" fmla="*/ 1221241 w 3583441"/>
                <a:gd name="connsiteY1-226" fmla="*/ 212486 h 950446"/>
                <a:gd name="connsiteX2-227" fmla="*/ 2635704 w 3583441"/>
                <a:gd name="connsiteY2-228" fmla="*/ 69611 h 950446"/>
                <a:gd name="connsiteX3-229" fmla="*/ 3583441 w 3583441"/>
                <a:gd name="connsiteY3-230" fmla="*/ 88660 h 950446"/>
                <a:gd name="connsiteX4-231" fmla="*/ 3578679 w 3583441"/>
                <a:gd name="connsiteY4-232" fmla="*/ 821858 h 950446"/>
                <a:gd name="connsiteX5-233" fmla="*/ 3007179 w 3583441"/>
                <a:gd name="connsiteY5-234" fmla="*/ 745886 h 950446"/>
                <a:gd name="connsiteX6-235" fmla="*/ 1578429 w 3583441"/>
                <a:gd name="connsiteY6-236" fmla="*/ 912574 h 950446"/>
                <a:gd name="connsiteX7-237" fmla="*/ 0 w 3583441"/>
                <a:gd name="connsiteY7-238" fmla="*/ 950446 h 950446"/>
                <a:gd name="connsiteX8-239" fmla="*/ 0 w 3583441"/>
                <a:gd name="connsiteY8-240" fmla="*/ 212485 h 950446"/>
                <a:gd name="connsiteX0-241" fmla="*/ 0 w 3583441"/>
                <a:gd name="connsiteY0-242" fmla="*/ 212485 h 950446"/>
                <a:gd name="connsiteX1-243" fmla="*/ 1221241 w 3583441"/>
                <a:gd name="connsiteY1-244" fmla="*/ 212486 h 950446"/>
                <a:gd name="connsiteX2-245" fmla="*/ 2635704 w 3583441"/>
                <a:gd name="connsiteY2-246" fmla="*/ 69611 h 950446"/>
                <a:gd name="connsiteX3-247" fmla="*/ 3583441 w 3583441"/>
                <a:gd name="connsiteY3-248" fmla="*/ 88660 h 950446"/>
                <a:gd name="connsiteX4-249" fmla="*/ 3578679 w 3583441"/>
                <a:gd name="connsiteY4-250" fmla="*/ 821858 h 950446"/>
                <a:gd name="connsiteX5-251" fmla="*/ 3007179 w 3583441"/>
                <a:gd name="connsiteY5-252" fmla="*/ 745886 h 950446"/>
                <a:gd name="connsiteX6-253" fmla="*/ 1578429 w 3583441"/>
                <a:gd name="connsiteY6-254" fmla="*/ 912574 h 950446"/>
                <a:gd name="connsiteX7-255" fmla="*/ 0 w 3583441"/>
                <a:gd name="connsiteY7-256" fmla="*/ 950446 h 950446"/>
                <a:gd name="connsiteX8-257" fmla="*/ 0 w 3583441"/>
                <a:gd name="connsiteY8-258" fmla="*/ 212485 h 950446"/>
                <a:gd name="connsiteX0-259" fmla="*/ 0 w 3583441"/>
                <a:gd name="connsiteY0-260" fmla="*/ 209942 h 947903"/>
                <a:gd name="connsiteX1-261" fmla="*/ 1221241 w 3583441"/>
                <a:gd name="connsiteY1-262" fmla="*/ 209943 h 947903"/>
                <a:gd name="connsiteX2-263" fmla="*/ 2635704 w 3583441"/>
                <a:gd name="connsiteY2-264" fmla="*/ 67068 h 947903"/>
                <a:gd name="connsiteX3-265" fmla="*/ 3583441 w 3583441"/>
                <a:gd name="connsiteY3-266" fmla="*/ 86117 h 947903"/>
                <a:gd name="connsiteX4-267" fmla="*/ 3578679 w 3583441"/>
                <a:gd name="connsiteY4-268" fmla="*/ 819315 h 947903"/>
                <a:gd name="connsiteX5-269" fmla="*/ 3007179 w 3583441"/>
                <a:gd name="connsiteY5-270" fmla="*/ 743343 h 947903"/>
                <a:gd name="connsiteX6-271" fmla="*/ 1578429 w 3583441"/>
                <a:gd name="connsiteY6-272" fmla="*/ 910031 h 947903"/>
                <a:gd name="connsiteX7-273" fmla="*/ 0 w 3583441"/>
                <a:gd name="connsiteY7-274" fmla="*/ 947903 h 947903"/>
                <a:gd name="connsiteX8-275" fmla="*/ 0 w 3583441"/>
                <a:gd name="connsiteY8-276" fmla="*/ 209942 h 9479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79" y="connsiteY7-80"/>
                </a:cxn>
                <a:cxn ang="0">
                  <a:pos x="connsiteX8-113" y="connsiteY8-114"/>
                </a:cxn>
              </a:cxnLst>
              <a:rect l="l" t="t" r="r" b="b"/>
              <a:pathLst>
                <a:path w="3583441" h="947903">
                  <a:moveTo>
                    <a:pt x="0" y="209942"/>
                  </a:moveTo>
                  <a:lnTo>
                    <a:pt x="1221241" y="209943"/>
                  </a:lnTo>
                  <a:cubicBezTo>
                    <a:pt x="1640341" y="209943"/>
                    <a:pt x="2207079" y="127393"/>
                    <a:pt x="2635704" y="67068"/>
                  </a:cubicBezTo>
                  <a:cubicBezTo>
                    <a:pt x="2748416" y="54368"/>
                    <a:pt x="3343729" y="-88508"/>
                    <a:pt x="3583441" y="86117"/>
                  </a:cubicBezTo>
                  <a:cubicBezTo>
                    <a:pt x="3581854" y="373379"/>
                    <a:pt x="3580266" y="532053"/>
                    <a:pt x="3578679" y="819315"/>
                  </a:cubicBezTo>
                  <a:cubicBezTo>
                    <a:pt x="3329442" y="689140"/>
                    <a:pt x="3159579" y="728224"/>
                    <a:pt x="3007179" y="743343"/>
                  </a:cubicBezTo>
                  <a:cubicBezTo>
                    <a:pt x="2659517" y="782275"/>
                    <a:pt x="2078832" y="888638"/>
                    <a:pt x="1578429" y="910031"/>
                  </a:cubicBezTo>
                  <a:lnTo>
                    <a:pt x="0" y="947903"/>
                  </a:lnTo>
                  <a:lnTo>
                    <a:pt x="0" y="209942"/>
                  </a:lnTo>
                  <a:close/>
                </a:path>
              </a:pathLst>
            </a:custGeom>
            <a:gradFill>
              <a:gsLst>
                <a:gs pos="0">
                  <a:srgbClr val="ECA955"/>
                </a:gs>
                <a:gs pos="100000">
                  <a:srgbClr val="F5D57F"/>
                </a:gs>
                <a:gs pos="97000">
                  <a:srgbClr val="F3B059"/>
                </a:gs>
                <a:gs pos="81000">
                  <a:srgbClr val="FFEB8C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378324" y="4520609"/>
            <a:ext cx="2685823" cy="710462"/>
            <a:chOff x="2573110" y="4809731"/>
            <a:chExt cx="3583441" cy="947903"/>
          </a:xfrm>
        </p:grpSpPr>
        <p:sp>
          <p:nvSpPr>
            <p:cNvPr id="41" name="任意多边形 40"/>
            <p:cNvSpPr/>
            <p:nvPr/>
          </p:nvSpPr>
          <p:spPr>
            <a:xfrm>
              <a:off x="5868875" y="5527039"/>
              <a:ext cx="280988" cy="216268"/>
            </a:xfrm>
            <a:custGeom>
              <a:avLst/>
              <a:gdLst>
                <a:gd name="connsiteX0" fmla="*/ 0 w 280988"/>
                <a:gd name="connsiteY0" fmla="*/ 0 h 216268"/>
                <a:gd name="connsiteX1" fmla="*/ 97738 w 280988"/>
                <a:gd name="connsiteY1" fmla="*/ 7204 h 216268"/>
                <a:gd name="connsiteX2" fmla="*/ 280988 w 280988"/>
                <a:gd name="connsiteY2" fmla="*/ 108134 h 216268"/>
                <a:gd name="connsiteX3" fmla="*/ 97738 w 280988"/>
                <a:gd name="connsiteY3" fmla="*/ 209064 h 216268"/>
                <a:gd name="connsiteX4" fmla="*/ 0 w 280988"/>
                <a:gd name="connsiteY4" fmla="*/ 216268 h 21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8" h="216268">
                  <a:moveTo>
                    <a:pt x="0" y="0"/>
                  </a:moveTo>
                  <a:lnTo>
                    <a:pt x="97738" y="7204"/>
                  </a:lnTo>
                  <a:cubicBezTo>
                    <a:pt x="205426" y="23833"/>
                    <a:pt x="280988" y="62762"/>
                    <a:pt x="280988" y="108134"/>
                  </a:cubicBezTo>
                  <a:cubicBezTo>
                    <a:pt x="280988" y="153506"/>
                    <a:pt x="205426" y="192435"/>
                    <a:pt x="97738" y="209064"/>
                  </a:cubicBezTo>
                  <a:lnTo>
                    <a:pt x="0" y="216268"/>
                  </a:lnTo>
                  <a:close/>
                </a:path>
              </a:pathLst>
            </a:custGeom>
            <a:gradFill flip="none" rotWithShape="1">
              <a:gsLst>
                <a:gs pos="39000">
                  <a:srgbClr val="3D7784"/>
                </a:gs>
                <a:gs pos="98000">
                  <a:srgbClr val="7AC6E5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5"/>
            <p:cNvSpPr/>
            <p:nvPr/>
          </p:nvSpPr>
          <p:spPr>
            <a:xfrm>
              <a:off x="2573110" y="4809731"/>
              <a:ext cx="3583441" cy="947903"/>
            </a:xfrm>
            <a:custGeom>
              <a:avLst/>
              <a:gdLst>
                <a:gd name="connsiteX0" fmla="*/ 0 w 3578679"/>
                <a:gd name="connsiteY0" fmla="*/ 0 h 737961"/>
                <a:gd name="connsiteX1" fmla="*/ 3578679 w 3578679"/>
                <a:gd name="connsiteY1" fmla="*/ 0 h 737961"/>
                <a:gd name="connsiteX2" fmla="*/ 3578679 w 3578679"/>
                <a:gd name="connsiteY2" fmla="*/ 737961 h 737961"/>
                <a:gd name="connsiteX3" fmla="*/ 0 w 3578679"/>
                <a:gd name="connsiteY3" fmla="*/ 737961 h 737961"/>
                <a:gd name="connsiteX4" fmla="*/ 0 w 3578679"/>
                <a:gd name="connsiteY4" fmla="*/ 0 h 737961"/>
                <a:gd name="connsiteX0-1" fmla="*/ 0 w 3578679"/>
                <a:gd name="connsiteY0-2" fmla="*/ 0 h 737961"/>
                <a:gd name="connsiteX1-3" fmla="*/ 1221241 w 3578679"/>
                <a:gd name="connsiteY1-4" fmla="*/ 1 h 737961"/>
                <a:gd name="connsiteX2-5" fmla="*/ 3578679 w 3578679"/>
                <a:gd name="connsiteY2-6" fmla="*/ 0 h 737961"/>
                <a:gd name="connsiteX3-7" fmla="*/ 3578679 w 3578679"/>
                <a:gd name="connsiteY3-8" fmla="*/ 737961 h 737961"/>
                <a:gd name="connsiteX4-9" fmla="*/ 0 w 3578679"/>
                <a:gd name="connsiteY4-10" fmla="*/ 737961 h 737961"/>
                <a:gd name="connsiteX5" fmla="*/ 0 w 3578679"/>
                <a:gd name="connsiteY5" fmla="*/ 0 h 737961"/>
                <a:gd name="connsiteX0-11" fmla="*/ 0 w 3578679"/>
                <a:gd name="connsiteY0-12" fmla="*/ 133349 h 871310"/>
                <a:gd name="connsiteX1-13" fmla="*/ 1221241 w 3578679"/>
                <a:gd name="connsiteY1-14" fmla="*/ 133350 h 871310"/>
                <a:gd name="connsiteX2-15" fmla="*/ 2635704 w 3578679"/>
                <a:gd name="connsiteY2-16" fmla="*/ 0 h 871310"/>
                <a:gd name="connsiteX3-17" fmla="*/ 3578679 w 3578679"/>
                <a:gd name="connsiteY3-18" fmla="*/ 133349 h 871310"/>
                <a:gd name="connsiteX4-19" fmla="*/ 3578679 w 3578679"/>
                <a:gd name="connsiteY4-20" fmla="*/ 871310 h 871310"/>
                <a:gd name="connsiteX5-21" fmla="*/ 0 w 3578679"/>
                <a:gd name="connsiteY5-22" fmla="*/ 871310 h 871310"/>
                <a:gd name="connsiteX6" fmla="*/ 0 w 3578679"/>
                <a:gd name="connsiteY6" fmla="*/ 133349 h 871310"/>
                <a:gd name="connsiteX0-23" fmla="*/ 0 w 3583441"/>
                <a:gd name="connsiteY0-24" fmla="*/ 133349 h 871310"/>
                <a:gd name="connsiteX1-25" fmla="*/ 1221241 w 3583441"/>
                <a:gd name="connsiteY1-26" fmla="*/ 133350 h 871310"/>
                <a:gd name="connsiteX2-27" fmla="*/ 2635704 w 3583441"/>
                <a:gd name="connsiteY2-28" fmla="*/ 0 h 871310"/>
                <a:gd name="connsiteX3-29" fmla="*/ 3583441 w 3583441"/>
                <a:gd name="connsiteY3-30" fmla="*/ 9524 h 871310"/>
                <a:gd name="connsiteX4-31" fmla="*/ 3578679 w 3583441"/>
                <a:gd name="connsiteY4-32" fmla="*/ 871310 h 871310"/>
                <a:gd name="connsiteX5-33" fmla="*/ 0 w 3583441"/>
                <a:gd name="connsiteY5-34" fmla="*/ 871310 h 871310"/>
                <a:gd name="connsiteX6-35" fmla="*/ 0 w 3583441"/>
                <a:gd name="connsiteY6-36" fmla="*/ 133349 h 871310"/>
                <a:gd name="connsiteX0-37" fmla="*/ 0 w 3583441"/>
                <a:gd name="connsiteY0-38" fmla="*/ 133349 h 871310"/>
                <a:gd name="connsiteX1-39" fmla="*/ 1221241 w 3583441"/>
                <a:gd name="connsiteY1-40" fmla="*/ 133350 h 871310"/>
                <a:gd name="connsiteX2-41" fmla="*/ 2635704 w 3583441"/>
                <a:gd name="connsiteY2-42" fmla="*/ 0 h 871310"/>
                <a:gd name="connsiteX3-43" fmla="*/ 3583441 w 3583441"/>
                <a:gd name="connsiteY3-44" fmla="*/ 9524 h 871310"/>
                <a:gd name="connsiteX4-45" fmla="*/ 3578679 w 3583441"/>
                <a:gd name="connsiteY4-46" fmla="*/ 742722 h 871310"/>
                <a:gd name="connsiteX5-47" fmla="*/ 0 w 3583441"/>
                <a:gd name="connsiteY5-48" fmla="*/ 871310 h 871310"/>
                <a:gd name="connsiteX6-49" fmla="*/ 0 w 3583441"/>
                <a:gd name="connsiteY6-50" fmla="*/ 133349 h 871310"/>
                <a:gd name="connsiteX0-51" fmla="*/ 0 w 3583441"/>
                <a:gd name="connsiteY0-52" fmla="*/ 133349 h 871310"/>
                <a:gd name="connsiteX1-53" fmla="*/ 1221241 w 3583441"/>
                <a:gd name="connsiteY1-54" fmla="*/ 133350 h 871310"/>
                <a:gd name="connsiteX2-55" fmla="*/ 2635704 w 3583441"/>
                <a:gd name="connsiteY2-56" fmla="*/ 0 h 871310"/>
                <a:gd name="connsiteX3-57" fmla="*/ 3583441 w 3583441"/>
                <a:gd name="connsiteY3-58" fmla="*/ 9524 h 871310"/>
                <a:gd name="connsiteX4-59" fmla="*/ 3578679 w 3583441"/>
                <a:gd name="connsiteY4-60" fmla="*/ 742722 h 871310"/>
                <a:gd name="connsiteX5-61" fmla="*/ 1578429 w 3583441"/>
                <a:gd name="connsiteY5-62" fmla="*/ 833438 h 871310"/>
                <a:gd name="connsiteX6-63" fmla="*/ 0 w 3583441"/>
                <a:gd name="connsiteY6-64" fmla="*/ 871310 h 871310"/>
                <a:gd name="connsiteX7" fmla="*/ 0 w 3583441"/>
                <a:gd name="connsiteY7" fmla="*/ 133349 h 871310"/>
                <a:gd name="connsiteX0-65" fmla="*/ 0 w 3583441"/>
                <a:gd name="connsiteY0-66" fmla="*/ 133349 h 871310"/>
                <a:gd name="connsiteX1-67" fmla="*/ 1221241 w 3583441"/>
                <a:gd name="connsiteY1-68" fmla="*/ 133350 h 871310"/>
                <a:gd name="connsiteX2-69" fmla="*/ 2635704 w 3583441"/>
                <a:gd name="connsiteY2-70" fmla="*/ 0 h 871310"/>
                <a:gd name="connsiteX3-71" fmla="*/ 3583441 w 3583441"/>
                <a:gd name="connsiteY3-72" fmla="*/ 9524 h 871310"/>
                <a:gd name="connsiteX4-73" fmla="*/ 3578679 w 3583441"/>
                <a:gd name="connsiteY4-74" fmla="*/ 742722 h 871310"/>
                <a:gd name="connsiteX5-75" fmla="*/ 1578429 w 3583441"/>
                <a:gd name="connsiteY5-76" fmla="*/ 833438 h 871310"/>
                <a:gd name="connsiteX6-77" fmla="*/ 0 w 3583441"/>
                <a:gd name="connsiteY6-78" fmla="*/ 871310 h 871310"/>
                <a:gd name="connsiteX7-79" fmla="*/ 0 w 3583441"/>
                <a:gd name="connsiteY7-80" fmla="*/ 133349 h 871310"/>
                <a:gd name="connsiteX0-81" fmla="*/ 0 w 3583441"/>
                <a:gd name="connsiteY0-82" fmla="*/ 133349 h 871310"/>
                <a:gd name="connsiteX1-83" fmla="*/ 1221241 w 3583441"/>
                <a:gd name="connsiteY1-84" fmla="*/ 133350 h 871310"/>
                <a:gd name="connsiteX2-85" fmla="*/ 2635704 w 3583441"/>
                <a:gd name="connsiteY2-86" fmla="*/ 0 h 871310"/>
                <a:gd name="connsiteX3-87" fmla="*/ 3583441 w 3583441"/>
                <a:gd name="connsiteY3-88" fmla="*/ 9524 h 871310"/>
                <a:gd name="connsiteX4-89" fmla="*/ 3578679 w 3583441"/>
                <a:gd name="connsiteY4-90" fmla="*/ 742722 h 871310"/>
                <a:gd name="connsiteX5-91" fmla="*/ 3007179 w 3583441"/>
                <a:gd name="connsiteY5-92" fmla="*/ 666750 h 871310"/>
                <a:gd name="connsiteX6-93" fmla="*/ 1578429 w 3583441"/>
                <a:gd name="connsiteY6-94" fmla="*/ 833438 h 871310"/>
                <a:gd name="connsiteX7-95" fmla="*/ 0 w 3583441"/>
                <a:gd name="connsiteY7-96" fmla="*/ 871310 h 871310"/>
                <a:gd name="connsiteX8" fmla="*/ 0 w 3583441"/>
                <a:gd name="connsiteY8" fmla="*/ 133349 h 871310"/>
                <a:gd name="connsiteX0-97" fmla="*/ 0 w 3583441"/>
                <a:gd name="connsiteY0-98" fmla="*/ 133349 h 871310"/>
                <a:gd name="connsiteX1-99" fmla="*/ 1221241 w 3583441"/>
                <a:gd name="connsiteY1-100" fmla="*/ 133350 h 871310"/>
                <a:gd name="connsiteX2-101" fmla="*/ 2635704 w 3583441"/>
                <a:gd name="connsiteY2-102" fmla="*/ 0 h 871310"/>
                <a:gd name="connsiteX3-103" fmla="*/ 3583441 w 3583441"/>
                <a:gd name="connsiteY3-104" fmla="*/ 9524 h 871310"/>
                <a:gd name="connsiteX4-105" fmla="*/ 3578679 w 3583441"/>
                <a:gd name="connsiteY4-106" fmla="*/ 742722 h 871310"/>
                <a:gd name="connsiteX5-107" fmla="*/ 3007179 w 3583441"/>
                <a:gd name="connsiteY5-108" fmla="*/ 666750 h 871310"/>
                <a:gd name="connsiteX6-109" fmla="*/ 1578429 w 3583441"/>
                <a:gd name="connsiteY6-110" fmla="*/ 833438 h 871310"/>
                <a:gd name="connsiteX7-111" fmla="*/ 0 w 3583441"/>
                <a:gd name="connsiteY7-112" fmla="*/ 871310 h 871310"/>
                <a:gd name="connsiteX8-113" fmla="*/ 0 w 3583441"/>
                <a:gd name="connsiteY8-114" fmla="*/ 133349 h 871310"/>
                <a:gd name="connsiteX0-115" fmla="*/ 0 w 3583441"/>
                <a:gd name="connsiteY0-116" fmla="*/ 133349 h 871310"/>
                <a:gd name="connsiteX1-117" fmla="*/ 1221241 w 3583441"/>
                <a:gd name="connsiteY1-118" fmla="*/ 133350 h 871310"/>
                <a:gd name="connsiteX2-119" fmla="*/ 2635704 w 3583441"/>
                <a:gd name="connsiteY2-120" fmla="*/ 0 h 871310"/>
                <a:gd name="connsiteX3-121" fmla="*/ 3583441 w 3583441"/>
                <a:gd name="connsiteY3-122" fmla="*/ 9524 h 871310"/>
                <a:gd name="connsiteX4-123" fmla="*/ 3578679 w 3583441"/>
                <a:gd name="connsiteY4-124" fmla="*/ 742722 h 871310"/>
                <a:gd name="connsiteX5-125" fmla="*/ 3007179 w 3583441"/>
                <a:gd name="connsiteY5-126" fmla="*/ 666750 h 871310"/>
                <a:gd name="connsiteX6-127" fmla="*/ 1578429 w 3583441"/>
                <a:gd name="connsiteY6-128" fmla="*/ 833438 h 871310"/>
                <a:gd name="connsiteX7-129" fmla="*/ 0 w 3583441"/>
                <a:gd name="connsiteY7-130" fmla="*/ 871310 h 871310"/>
                <a:gd name="connsiteX8-131" fmla="*/ 0 w 3583441"/>
                <a:gd name="connsiteY8-132" fmla="*/ 133349 h 871310"/>
                <a:gd name="connsiteX0-133" fmla="*/ 0 w 3583441"/>
                <a:gd name="connsiteY0-134" fmla="*/ 133349 h 871310"/>
                <a:gd name="connsiteX1-135" fmla="*/ 1221241 w 3583441"/>
                <a:gd name="connsiteY1-136" fmla="*/ 133350 h 871310"/>
                <a:gd name="connsiteX2-137" fmla="*/ 2635704 w 3583441"/>
                <a:gd name="connsiteY2-138" fmla="*/ 0 h 871310"/>
                <a:gd name="connsiteX3-139" fmla="*/ 3583441 w 3583441"/>
                <a:gd name="connsiteY3-140" fmla="*/ 9524 h 871310"/>
                <a:gd name="connsiteX4-141" fmla="*/ 3578679 w 3583441"/>
                <a:gd name="connsiteY4-142" fmla="*/ 742722 h 871310"/>
                <a:gd name="connsiteX5-143" fmla="*/ 3007179 w 3583441"/>
                <a:gd name="connsiteY5-144" fmla="*/ 666750 h 871310"/>
                <a:gd name="connsiteX6-145" fmla="*/ 1578429 w 3583441"/>
                <a:gd name="connsiteY6-146" fmla="*/ 833438 h 871310"/>
                <a:gd name="connsiteX7-147" fmla="*/ 0 w 3583441"/>
                <a:gd name="connsiteY7-148" fmla="*/ 871310 h 871310"/>
                <a:gd name="connsiteX8-149" fmla="*/ 0 w 3583441"/>
                <a:gd name="connsiteY8-150" fmla="*/ 133349 h 871310"/>
                <a:gd name="connsiteX0-151" fmla="*/ 0 w 3583441"/>
                <a:gd name="connsiteY0-152" fmla="*/ 203244 h 941205"/>
                <a:gd name="connsiteX1-153" fmla="*/ 1221241 w 3583441"/>
                <a:gd name="connsiteY1-154" fmla="*/ 203245 h 941205"/>
                <a:gd name="connsiteX2-155" fmla="*/ 2635704 w 3583441"/>
                <a:gd name="connsiteY2-156" fmla="*/ 69895 h 941205"/>
                <a:gd name="connsiteX3-157" fmla="*/ 3583441 w 3583441"/>
                <a:gd name="connsiteY3-158" fmla="*/ 79419 h 941205"/>
                <a:gd name="connsiteX4-159" fmla="*/ 3578679 w 3583441"/>
                <a:gd name="connsiteY4-160" fmla="*/ 812617 h 941205"/>
                <a:gd name="connsiteX5-161" fmla="*/ 3007179 w 3583441"/>
                <a:gd name="connsiteY5-162" fmla="*/ 736645 h 941205"/>
                <a:gd name="connsiteX6-163" fmla="*/ 1578429 w 3583441"/>
                <a:gd name="connsiteY6-164" fmla="*/ 903333 h 941205"/>
                <a:gd name="connsiteX7-165" fmla="*/ 0 w 3583441"/>
                <a:gd name="connsiteY7-166" fmla="*/ 941205 h 941205"/>
                <a:gd name="connsiteX8-167" fmla="*/ 0 w 3583441"/>
                <a:gd name="connsiteY8-168" fmla="*/ 203244 h 941205"/>
                <a:gd name="connsiteX0-169" fmla="*/ 0 w 3583441"/>
                <a:gd name="connsiteY0-170" fmla="*/ 209455 h 947416"/>
                <a:gd name="connsiteX1-171" fmla="*/ 1221241 w 3583441"/>
                <a:gd name="connsiteY1-172" fmla="*/ 209456 h 947416"/>
                <a:gd name="connsiteX2-173" fmla="*/ 2635704 w 3583441"/>
                <a:gd name="connsiteY2-174" fmla="*/ 76106 h 947416"/>
                <a:gd name="connsiteX3-175" fmla="*/ 3583441 w 3583441"/>
                <a:gd name="connsiteY3-176" fmla="*/ 85630 h 947416"/>
                <a:gd name="connsiteX4-177" fmla="*/ 3578679 w 3583441"/>
                <a:gd name="connsiteY4-178" fmla="*/ 818828 h 947416"/>
                <a:gd name="connsiteX5-179" fmla="*/ 3007179 w 3583441"/>
                <a:gd name="connsiteY5-180" fmla="*/ 742856 h 947416"/>
                <a:gd name="connsiteX6-181" fmla="*/ 1578429 w 3583441"/>
                <a:gd name="connsiteY6-182" fmla="*/ 909544 h 947416"/>
                <a:gd name="connsiteX7-183" fmla="*/ 0 w 3583441"/>
                <a:gd name="connsiteY7-184" fmla="*/ 947416 h 947416"/>
                <a:gd name="connsiteX8-185" fmla="*/ 0 w 3583441"/>
                <a:gd name="connsiteY8-186" fmla="*/ 209455 h 947416"/>
                <a:gd name="connsiteX0-187" fmla="*/ 0 w 3583441"/>
                <a:gd name="connsiteY0-188" fmla="*/ 209455 h 947416"/>
                <a:gd name="connsiteX1-189" fmla="*/ 1221241 w 3583441"/>
                <a:gd name="connsiteY1-190" fmla="*/ 209456 h 947416"/>
                <a:gd name="connsiteX2-191" fmla="*/ 2635704 w 3583441"/>
                <a:gd name="connsiteY2-192" fmla="*/ 76106 h 947416"/>
                <a:gd name="connsiteX3-193" fmla="*/ 3583441 w 3583441"/>
                <a:gd name="connsiteY3-194" fmla="*/ 85630 h 947416"/>
                <a:gd name="connsiteX4-195" fmla="*/ 3578679 w 3583441"/>
                <a:gd name="connsiteY4-196" fmla="*/ 818828 h 947416"/>
                <a:gd name="connsiteX5-197" fmla="*/ 3007179 w 3583441"/>
                <a:gd name="connsiteY5-198" fmla="*/ 742856 h 947416"/>
                <a:gd name="connsiteX6-199" fmla="*/ 1578429 w 3583441"/>
                <a:gd name="connsiteY6-200" fmla="*/ 909544 h 947416"/>
                <a:gd name="connsiteX7-201" fmla="*/ 0 w 3583441"/>
                <a:gd name="connsiteY7-202" fmla="*/ 947416 h 947416"/>
                <a:gd name="connsiteX8-203" fmla="*/ 0 w 3583441"/>
                <a:gd name="connsiteY8-204" fmla="*/ 209455 h 947416"/>
                <a:gd name="connsiteX0-205" fmla="*/ 0 w 3583441"/>
                <a:gd name="connsiteY0-206" fmla="*/ 212485 h 950446"/>
                <a:gd name="connsiteX1-207" fmla="*/ 1221241 w 3583441"/>
                <a:gd name="connsiteY1-208" fmla="*/ 212486 h 950446"/>
                <a:gd name="connsiteX2-209" fmla="*/ 2635704 w 3583441"/>
                <a:gd name="connsiteY2-210" fmla="*/ 69611 h 950446"/>
                <a:gd name="connsiteX3-211" fmla="*/ 3583441 w 3583441"/>
                <a:gd name="connsiteY3-212" fmla="*/ 88660 h 950446"/>
                <a:gd name="connsiteX4-213" fmla="*/ 3578679 w 3583441"/>
                <a:gd name="connsiteY4-214" fmla="*/ 821858 h 950446"/>
                <a:gd name="connsiteX5-215" fmla="*/ 3007179 w 3583441"/>
                <a:gd name="connsiteY5-216" fmla="*/ 745886 h 950446"/>
                <a:gd name="connsiteX6-217" fmla="*/ 1578429 w 3583441"/>
                <a:gd name="connsiteY6-218" fmla="*/ 912574 h 950446"/>
                <a:gd name="connsiteX7-219" fmla="*/ 0 w 3583441"/>
                <a:gd name="connsiteY7-220" fmla="*/ 950446 h 950446"/>
                <a:gd name="connsiteX8-221" fmla="*/ 0 w 3583441"/>
                <a:gd name="connsiteY8-222" fmla="*/ 212485 h 950446"/>
                <a:gd name="connsiteX0-223" fmla="*/ 0 w 3583441"/>
                <a:gd name="connsiteY0-224" fmla="*/ 212485 h 950446"/>
                <a:gd name="connsiteX1-225" fmla="*/ 1221241 w 3583441"/>
                <a:gd name="connsiteY1-226" fmla="*/ 212486 h 950446"/>
                <a:gd name="connsiteX2-227" fmla="*/ 2635704 w 3583441"/>
                <a:gd name="connsiteY2-228" fmla="*/ 69611 h 950446"/>
                <a:gd name="connsiteX3-229" fmla="*/ 3583441 w 3583441"/>
                <a:gd name="connsiteY3-230" fmla="*/ 88660 h 950446"/>
                <a:gd name="connsiteX4-231" fmla="*/ 3578679 w 3583441"/>
                <a:gd name="connsiteY4-232" fmla="*/ 821858 h 950446"/>
                <a:gd name="connsiteX5-233" fmla="*/ 3007179 w 3583441"/>
                <a:gd name="connsiteY5-234" fmla="*/ 745886 h 950446"/>
                <a:gd name="connsiteX6-235" fmla="*/ 1578429 w 3583441"/>
                <a:gd name="connsiteY6-236" fmla="*/ 912574 h 950446"/>
                <a:gd name="connsiteX7-237" fmla="*/ 0 w 3583441"/>
                <a:gd name="connsiteY7-238" fmla="*/ 950446 h 950446"/>
                <a:gd name="connsiteX8-239" fmla="*/ 0 w 3583441"/>
                <a:gd name="connsiteY8-240" fmla="*/ 212485 h 950446"/>
                <a:gd name="connsiteX0-241" fmla="*/ 0 w 3583441"/>
                <a:gd name="connsiteY0-242" fmla="*/ 212485 h 950446"/>
                <a:gd name="connsiteX1-243" fmla="*/ 1221241 w 3583441"/>
                <a:gd name="connsiteY1-244" fmla="*/ 212486 h 950446"/>
                <a:gd name="connsiteX2-245" fmla="*/ 2635704 w 3583441"/>
                <a:gd name="connsiteY2-246" fmla="*/ 69611 h 950446"/>
                <a:gd name="connsiteX3-247" fmla="*/ 3583441 w 3583441"/>
                <a:gd name="connsiteY3-248" fmla="*/ 88660 h 950446"/>
                <a:gd name="connsiteX4-249" fmla="*/ 3578679 w 3583441"/>
                <a:gd name="connsiteY4-250" fmla="*/ 821858 h 950446"/>
                <a:gd name="connsiteX5-251" fmla="*/ 3007179 w 3583441"/>
                <a:gd name="connsiteY5-252" fmla="*/ 745886 h 950446"/>
                <a:gd name="connsiteX6-253" fmla="*/ 1578429 w 3583441"/>
                <a:gd name="connsiteY6-254" fmla="*/ 912574 h 950446"/>
                <a:gd name="connsiteX7-255" fmla="*/ 0 w 3583441"/>
                <a:gd name="connsiteY7-256" fmla="*/ 950446 h 950446"/>
                <a:gd name="connsiteX8-257" fmla="*/ 0 w 3583441"/>
                <a:gd name="connsiteY8-258" fmla="*/ 212485 h 950446"/>
                <a:gd name="connsiteX0-259" fmla="*/ 0 w 3583441"/>
                <a:gd name="connsiteY0-260" fmla="*/ 209942 h 947903"/>
                <a:gd name="connsiteX1-261" fmla="*/ 1221241 w 3583441"/>
                <a:gd name="connsiteY1-262" fmla="*/ 209943 h 947903"/>
                <a:gd name="connsiteX2-263" fmla="*/ 2635704 w 3583441"/>
                <a:gd name="connsiteY2-264" fmla="*/ 67068 h 947903"/>
                <a:gd name="connsiteX3-265" fmla="*/ 3583441 w 3583441"/>
                <a:gd name="connsiteY3-266" fmla="*/ 86117 h 947903"/>
                <a:gd name="connsiteX4-267" fmla="*/ 3578679 w 3583441"/>
                <a:gd name="connsiteY4-268" fmla="*/ 819315 h 947903"/>
                <a:gd name="connsiteX5-269" fmla="*/ 3007179 w 3583441"/>
                <a:gd name="connsiteY5-270" fmla="*/ 743343 h 947903"/>
                <a:gd name="connsiteX6-271" fmla="*/ 1578429 w 3583441"/>
                <a:gd name="connsiteY6-272" fmla="*/ 910031 h 947903"/>
                <a:gd name="connsiteX7-273" fmla="*/ 0 w 3583441"/>
                <a:gd name="connsiteY7-274" fmla="*/ 947903 h 947903"/>
                <a:gd name="connsiteX8-275" fmla="*/ 0 w 3583441"/>
                <a:gd name="connsiteY8-276" fmla="*/ 209942 h 9479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79" y="connsiteY7-80"/>
                </a:cxn>
                <a:cxn ang="0">
                  <a:pos x="connsiteX8-113" y="connsiteY8-114"/>
                </a:cxn>
              </a:cxnLst>
              <a:rect l="l" t="t" r="r" b="b"/>
              <a:pathLst>
                <a:path w="3583441" h="947903">
                  <a:moveTo>
                    <a:pt x="0" y="209942"/>
                  </a:moveTo>
                  <a:lnTo>
                    <a:pt x="1221241" y="209943"/>
                  </a:lnTo>
                  <a:cubicBezTo>
                    <a:pt x="1640341" y="209943"/>
                    <a:pt x="2207079" y="127393"/>
                    <a:pt x="2635704" y="67068"/>
                  </a:cubicBezTo>
                  <a:cubicBezTo>
                    <a:pt x="2748416" y="54368"/>
                    <a:pt x="3343729" y="-88508"/>
                    <a:pt x="3583441" y="86117"/>
                  </a:cubicBezTo>
                  <a:cubicBezTo>
                    <a:pt x="3581854" y="373379"/>
                    <a:pt x="3580266" y="532053"/>
                    <a:pt x="3578679" y="819315"/>
                  </a:cubicBezTo>
                  <a:cubicBezTo>
                    <a:pt x="3329442" y="689140"/>
                    <a:pt x="3159579" y="728224"/>
                    <a:pt x="3007179" y="743343"/>
                  </a:cubicBezTo>
                  <a:cubicBezTo>
                    <a:pt x="2659517" y="782275"/>
                    <a:pt x="2078832" y="888638"/>
                    <a:pt x="1578429" y="910031"/>
                  </a:cubicBezTo>
                  <a:lnTo>
                    <a:pt x="0" y="947903"/>
                  </a:lnTo>
                  <a:lnTo>
                    <a:pt x="0" y="2099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B9DB0"/>
                </a:gs>
                <a:gs pos="97000">
                  <a:srgbClr val="53A8BB"/>
                </a:gs>
                <a:gs pos="100000">
                  <a:srgbClr val="78CBEA"/>
                </a:gs>
                <a:gs pos="81000">
                  <a:srgbClr val="87D9F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矩形 42"/>
          <p:cNvSpPr/>
          <p:nvPr/>
        </p:nvSpPr>
        <p:spPr>
          <a:xfrm>
            <a:off x="0" y="0"/>
            <a:ext cx="3383314" cy="6858000"/>
          </a:xfrm>
          <a:prstGeom prst="rect">
            <a:avLst/>
          </a:prstGeom>
          <a:gradFill flip="none" rotWithShape="1">
            <a:gsLst>
              <a:gs pos="100000">
                <a:srgbClr val="CBD2D2"/>
              </a:gs>
              <a:gs pos="44000">
                <a:srgbClr val="F7F7F7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2520037" y="4638278"/>
            <a:ext cx="547779" cy="547779"/>
          </a:xfrm>
          <a:prstGeom prst="ellipse">
            <a:avLst/>
          </a:prstGeom>
          <a:solidFill>
            <a:srgbClr val="5BADC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2520037" y="3658230"/>
            <a:ext cx="541680" cy="541680"/>
          </a:xfrm>
          <a:prstGeom prst="ellipse">
            <a:avLst/>
          </a:prstGeom>
          <a:solidFill>
            <a:srgbClr val="4B4C4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2520037" y="2712965"/>
            <a:ext cx="541066" cy="541066"/>
          </a:xfrm>
          <a:prstGeom prst="ellipse">
            <a:avLst/>
          </a:prstGeom>
          <a:solidFill>
            <a:srgbClr val="D6718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2520037" y="1727136"/>
            <a:ext cx="532573" cy="532573"/>
          </a:xfrm>
          <a:prstGeom prst="ellipse">
            <a:avLst/>
          </a:prstGeom>
          <a:solidFill>
            <a:srgbClr val="F2BF6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2609677" y="4762881"/>
            <a:ext cx="319558" cy="320234"/>
            <a:chOff x="958851" y="1020763"/>
            <a:chExt cx="750888" cy="752475"/>
          </a:xfrm>
          <a:solidFill>
            <a:schemeClr val="bg1">
              <a:lumMod val="95000"/>
            </a:schemeClr>
          </a:solidFill>
        </p:grpSpPr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958851" y="1020763"/>
              <a:ext cx="750888" cy="398463"/>
            </a:xfrm>
            <a:custGeom>
              <a:avLst/>
              <a:gdLst>
                <a:gd name="T0" fmla="*/ 236 w 473"/>
                <a:gd name="T1" fmla="*/ 0 h 251"/>
                <a:gd name="T2" fmla="*/ 142 w 473"/>
                <a:gd name="T3" fmla="*/ 95 h 251"/>
                <a:gd name="T4" fmla="*/ 142 w 473"/>
                <a:gd name="T5" fmla="*/ 57 h 251"/>
                <a:gd name="T6" fmla="*/ 66 w 473"/>
                <a:gd name="T7" fmla="*/ 57 h 251"/>
                <a:gd name="T8" fmla="*/ 66 w 473"/>
                <a:gd name="T9" fmla="*/ 171 h 251"/>
                <a:gd name="T10" fmla="*/ 0 w 473"/>
                <a:gd name="T11" fmla="*/ 237 h 251"/>
                <a:gd name="T12" fmla="*/ 11 w 473"/>
                <a:gd name="T13" fmla="*/ 251 h 251"/>
                <a:gd name="T14" fmla="*/ 236 w 473"/>
                <a:gd name="T15" fmla="*/ 26 h 251"/>
                <a:gd name="T16" fmla="*/ 458 w 473"/>
                <a:gd name="T17" fmla="*/ 251 h 251"/>
                <a:gd name="T18" fmla="*/ 473 w 473"/>
                <a:gd name="T19" fmla="*/ 237 h 251"/>
                <a:gd name="T20" fmla="*/ 236 w 473"/>
                <a:gd name="T21" fmla="*/ 0 h 251"/>
                <a:gd name="T22" fmla="*/ 85 w 473"/>
                <a:gd name="T23" fmla="*/ 76 h 251"/>
                <a:gd name="T24" fmla="*/ 123 w 473"/>
                <a:gd name="T25" fmla="*/ 76 h 251"/>
                <a:gd name="T26" fmla="*/ 123 w 473"/>
                <a:gd name="T27" fmla="*/ 114 h 251"/>
                <a:gd name="T28" fmla="*/ 85 w 473"/>
                <a:gd name="T29" fmla="*/ 152 h 251"/>
                <a:gd name="T30" fmla="*/ 85 w 473"/>
                <a:gd name="T31" fmla="*/ 7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3" h="251">
                  <a:moveTo>
                    <a:pt x="236" y="0"/>
                  </a:moveTo>
                  <a:lnTo>
                    <a:pt x="142" y="95"/>
                  </a:lnTo>
                  <a:lnTo>
                    <a:pt x="142" y="57"/>
                  </a:lnTo>
                  <a:lnTo>
                    <a:pt x="66" y="57"/>
                  </a:lnTo>
                  <a:lnTo>
                    <a:pt x="66" y="171"/>
                  </a:lnTo>
                  <a:lnTo>
                    <a:pt x="0" y="237"/>
                  </a:lnTo>
                  <a:lnTo>
                    <a:pt x="11" y="251"/>
                  </a:lnTo>
                  <a:lnTo>
                    <a:pt x="236" y="26"/>
                  </a:lnTo>
                  <a:lnTo>
                    <a:pt x="458" y="251"/>
                  </a:lnTo>
                  <a:lnTo>
                    <a:pt x="473" y="237"/>
                  </a:lnTo>
                  <a:lnTo>
                    <a:pt x="236" y="0"/>
                  </a:lnTo>
                  <a:close/>
                  <a:moveTo>
                    <a:pt x="85" y="76"/>
                  </a:moveTo>
                  <a:lnTo>
                    <a:pt x="123" y="76"/>
                  </a:lnTo>
                  <a:lnTo>
                    <a:pt x="123" y="114"/>
                  </a:lnTo>
                  <a:lnTo>
                    <a:pt x="85" y="152"/>
                  </a:lnTo>
                  <a:lnTo>
                    <a:pt x="85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6"/>
            <p:cNvSpPr>
              <a:spLocks noEditPoints="1"/>
            </p:cNvSpPr>
            <p:nvPr/>
          </p:nvSpPr>
          <p:spPr bwMode="auto">
            <a:xfrm>
              <a:off x="1063626" y="1141413"/>
              <a:ext cx="539750" cy="631825"/>
            </a:xfrm>
            <a:custGeom>
              <a:avLst/>
              <a:gdLst>
                <a:gd name="T0" fmla="*/ 0 w 340"/>
                <a:gd name="T1" fmla="*/ 171 h 398"/>
                <a:gd name="T2" fmla="*/ 0 w 340"/>
                <a:gd name="T3" fmla="*/ 398 h 398"/>
                <a:gd name="T4" fmla="*/ 132 w 340"/>
                <a:gd name="T5" fmla="*/ 398 h 398"/>
                <a:gd name="T6" fmla="*/ 132 w 340"/>
                <a:gd name="T7" fmla="*/ 265 h 398"/>
                <a:gd name="T8" fmla="*/ 208 w 340"/>
                <a:gd name="T9" fmla="*/ 265 h 398"/>
                <a:gd name="T10" fmla="*/ 208 w 340"/>
                <a:gd name="T11" fmla="*/ 398 h 398"/>
                <a:gd name="T12" fmla="*/ 340 w 340"/>
                <a:gd name="T13" fmla="*/ 398 h 398"/>
                <a:gd name="T14" fmla="*/ 340 w 340"/>
                <a:gd name="T15" fmla="*/ 171 h 398"/>
                <a:gd name="T16" fmla="*/ 170 w 340"/>
                <a:gd name="T17" fmla="*/ 0 h 398"/>
                <a:gd name="T18" fmla="*/ 0 w 340"/>
                <a:gd name="T19" fmla="*/ 171 h 398"/>
                <a:gd name="T20" fmla="*/ 321 w 340"/>
                <a:gd name="T21" fmla="*/ 379 h 398"/>
                <a:gd name="T22" fmla="*/ 227 w 340"/>
                <a:gd name="T23" fmla="*/ 379 h 398"/>
                <a:gd name="T24" fmla="*/ 227 w 340"/>
                <a:gd name="T25" fmla="*/ 265 h 398"/>
                <a:gd name="T26" fmla="*/ 227 w 340"/>
                <a:gd name="T27" fmla="*/ 246 h 398"/>
                <a:gd name="T28" fmla="*/ 208 w 340"/>
                <a:gd name="T29" fmla="*/ 246 h 398"/>
                <a:gd name="T30" fmla="*/ 132 w 340"/>
                <a:gd name="T31" fmla="*/ 246 h 398"/>
                <a:gd name="T32" fmla="*/ 113 w 340"/>
                <a:gd name="T33" fmla="*/ 246 h 398"/>
                <a:gd name="T34" fmla="*/ 113 w 340"/>
                <a:gd name="T35" fmla="*/ 265 h 398"/>
                <a:gd name="T36" fmla="*/ 113 w 340"/>
                <a:gd name="T37" fmla="*/ 379 h 398"/>
                <a:gd name="T38" fmla="*/ 19 w 340"/>
                <a:gd name="T39" fmla="*/ 379 h 398"/>
                <a:gd name="T40" fmla="*/ 19 w 340"/>
                <a:gd name="T41" fmla="*/ 178 h 398"/>
                <a:gd name="T42" fmla="*/ 170 w 340"/>
                <a:gd name="T43" fmla="*/ 26 h 398"/>
                <a:gd name="T44" fmla="*/ 321 w 340"/>
                <a:gd name="T45" fmla="*/ 178 h 398"/>
                <a:gd name="T46" fmla="*/ 321 w 340"/>
                <a:gd name="T47" fmla="*/ 379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0" h="398">
                  <a:moveTo>
                    <a:pt x="0" y="171"/>
                  </a:moveTo>
                  <a:lnTo>
                    <a:pt x="0" y="398"/>
                  </a:lnTo>
                  <a:lnTo>
                    <a:pt x="132" y="398"/>
                  </a:lnTo>
                  <a:lnTo>
                    <a:pt x="132" y="265"/>
                  </a:lnTo>
                  <a:lnTo>
                    <a:pt x="208" y="265"/>
                  </a:lnTo>
                  <a:lnTo>
                    <a:pt x="208" y="398"/>
                  </a:lnTo>
                  <a:lnTo>
                    <a:pt x="340" y="398"/>
                  </a:lnTo>
                  <a:lnTo>
                    <a:pt x="340" y="171"/>
                  </a:lnTo>
                  <a:lnTo>
                    <a:pt x="170" y="0"/>
                  </a:lnTo>
                  <a:lnTo>
                    <a:pt x="0" y="171"/>
                  </a:lnTo>
                  <a:close/>
                  <a:moveTo>
                    <a:pt x="321" y="379"/>
                  </a:moveTo>
                  <a:lnTo>
                    <a:pt x="227" y="379"/>
                  </a:lnTo>
                  <a:lnTo>
                    <a:pt x="227" y="265"/>
                  </a:lnTo>
                  <a:lnTo>
                    <a:pt x="227" y="246"/>
                  </a:lnTo>
                  <a:lnTo>
                    <a:pt x="208" y="246"/>
                  </a:lnTo>
                  <a:lnTo>
                    <a:pt x="132" y="246"/>
                  </a:lnTo>
                  <a:lnTo>
                    <a:pt x="113" y="246"/>
                  </a:lnTo>
                  <a:lnTo>
                    <a:pt x="113" y="265"/>
                  </a:lnTo>
                  <a:lnTo>
                    <a:pt x="113" y="379"/>
                  </a:lnTo>
                  <a:lnTo>
                    <a:pt x="19" y="379"/>
                  </a:lnTo>
                  <a:lnTo>
                    <a:pt x="19" y="178"/>
                  </a:lnTo>
                  <a:lnTo>
                    <a:pt x="170" y="26"/>
                  </a:lnTo>
                  <a:lnTo>
                    <a:pt x="321" y="178"/>
                  </a:lnTo>
                  <a:lnTo>
                    <a:pt x="321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1" name="Freeform 74"/>
          <p:cNvSpPr>
            <a:spLocks noEditPoints="1"/>
          </p:cNvSpPr>
          <p:nvPr/>
        </p:nvSpPr>
        <p:spPr bwMode="auto">
          <a:xfrm>
            <a:off x="2609677" y="3808995"/>
            <a:ext cx="308786" cy="301674"/>
          </a:xfrm>
          <a:custGeom>
            <a:avLst/>
            <a:gdLst>
              <a:gd name="T0" fmla="*/ 169 w 220"/>
              <a:gd name="T1" fmla="*/ 138 h 215"/>
              <a:gd name="T2" fmla="*/ 169 w 220"/>
              <a:gd name="T3" fmla="*/ 127 h 215"/>
              <a:gd name="T4" fmla="*/ 124 w 220"/>
              <a:gd name="T5" fmla="*/ 115 h 215"/>
              <a:gd name="T6" fmla="*/ 172 w 220"/>
              <a:gd name="T7" fmla="*/ 84 h 215"/>
              <a:gd name="T8" fmla="*/ 211 w 220"/>
              <a:gd name="T9" fmla="*/ 25 h 215"/>
              <a:gd name="T10" fmla="*/ 190 w 220"/>
              <a:gd name="T11" fmla="*/ 38 h 215"/>
              <a:gd name="T12" fmla="*/ 176 w 220"/>
              <a:gd name="T13" fmla="*/ 24 h 215"/>
              <a:gd name="T14" fmla="*/ 189 w 220"/>
              <a:gd name="T15" fmla="*/ 3 h 215"/>
              <a:gd name="T16" fmla="*/ 143 w 220"/>
              <a:gd name="T17" fmla="*/ 12 h 215"/>
              <a:gd name="T18" fmla="*/ 99 w 220"/>
              <a:gd name="T19" fmla="*/ 90 h 215"/>
              <a:gd name="T20" fmla="*/ 56 w 220"/>
              <a:gd name="T21" fmla="*/ 36 h 215"/>
              <a:gd name="T22" fmla="*/ 8 w 220"/>
              <a:gd name="T23" fmla="*/ 22 h 215"/>
              <a:gd name="T24" fmla="*/ 45 w 220"/>
              <a:gd name="T25" fmla="*/ 48 h 215"/>
              <a:gd name="T26" fmla="*/ 59 w 220"/>
              <a:gd name="T27" fmla="*/ 130 h 215"/>
              <a:gd name="T28" fmla="*/ 15 w 220"/>
              <a:gd name="T29" fmla="*/ 139 h 215"/>
              <a:gd name="T30" fmla="*/ 9 w 220"/>
              <a:gd name="T31" fmla="*/ 191 h 215"/>
              <a:gd name="T32" fmla="*/ 41 w 220"/>
              <a:gd name="T33" fmla="*/ 172 h 215"/>
              <a:gd name="T34" fmla="*/ 23 w 220"/>
              <a:gd name="T35" fmla="*/ 205 h 215"/>
              <a:gd name="T36" fmla="*/ 45 w 220"/>
              <a:gd name="T37" fmla="*/ 211 h 215"/>
              <a:gd name="T38" fmla="*/ 85 w 220"/>
              <a:gd name="T39" fmla="*/ 155 h 215"/>
              <a:gd name="T40" fmla="*/ 147 w 220"/>
              <a:gd name="T41" fmla="*/ 149 h 215"/>
              <a:gd name="T42" fmla="*/ 136 w 220"/>
              <a:gd name="T43" fmla="*/ 172 h 215"/>
              <a:gd name="T44" fmla="*/ 184 w 220"/>
              <a:gd name="T45" fmla="*/ 209 h 215"/>
              <a:gd name="T46" fmla="*/ 212 w 220"/>
              <a:gd name="T47" fmla="*/ 209 h 215"/>
              <a:gd name="T48" fmla="*/ 20 w 220"/>
              <a:gd name="T49" fmla="*/ 22 h 215"/>
              <a:gd name="T50" fmla="*/ 45 w 220"/>
              <a:gd name="T51" fmla="*/ 36 h 215"/>
              <a:gd name="T52" fmla="*/ 20 w 220"/>
              <a:gd name="T53" fmla="*/ 22 h 215"/>
              <a:gd name="T54" fmla="*/ 69 w 220"/>
              <a:gd name="T55" fmla="*/ 193 h 215"/>
              <a:gd name="T56" fmla="*/ 37 w 220"/>
              <a:gd name="T57" fmla="*/ 202 h 215"/>
              <a:gd name="T58" fmla="*/ 49 w 220"/>
              <a:gd name="T59" fmla="*/ 164 h 215"/>
              <a:gd name="T60" fmla="*/ 12 w 220"/>
              <a:gd name="T61" fmla="*/ 177 h 215"/>
              <a:gd name="T62" fmla="*/ 45 w 220"/>
              <a:gd name="T63" fmla="*/ 135 h 215"/>
              <a:gd name="T64" fmla="*/ 61 w 220"/>
              <a:gd name="T65" fmla="*/ 139 h 215"/>
              <a:gd name="T66" fmla="*/ 141 w 220"/>
              <a:gd name="T67" fmla="*/ 55 h 215"/>
              <a:gd name="T68" fmla="*/ 172 w 220"/>
              <a:gd name="T69" fmla="*/ 8 h 215"/>
              <a:gd name="T70" fmla="*/ 168 w 220"/>
              <a:gd name="T71" fmla="*/ 21 h 215"/>
              <a:gd name="T72" fmla="*/ 194 w 220"/>
              <a:gd name="T73" fmla="*/ 46 h 215"/>
              <a:gd name="T74" fmla="*/ 196 w 220"/>
              <a:gd name="T75" fmla="*/ 66 h 215"/>
              <a:gd name="T76" fmla="*/ 159 w 220"/>
              <a:gd name="T77" fmla="*/ 73 h 215"/>
              <a:gd name="T78" fmla="*/ 75 w 220"/>
              <a:gd name="T79" fmla="*/ 153 h 215"/>
              <a:gd name="T80" fmla="*/ 206 w 220"/>
              <a:gd name="T81" fmla="*/ 203 h 215"/>
              <a:gd name="T82" fmla="*/ 189 w 220"/>
              <a:gd name="T83" fmla="*/ 203 h 215"/>
              <a:gd name="T84" fmla="*/ 164 w 220"/>
              <a:gd name="T85" fmla="*/ 144 h 215"/>
              <a:gd name="T86" fmla="*/ 206 w 220"/>
              <a:gd name="T87" fmla="*/ 203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20" h="215">
                <a:moveTo>
                  <a:pt x="212" y="180"/>
                </a:moveTo>
                <a:cubicBezTo>
                  <a:pt x="169" y="138"/>
                  <a:pt x="169" y="138"/>
                  <a:pt x="169" y="138"/>
                </a:cubicBezTo>
                <a:cubicBezTo>
                  <a:pt x="175" y="132"/>
                  <a:pt x="175" y="132"/>
                  <a:pt x="175" y="132"/>
                </a:cubicBezTo>
                <a:cubicBezTo>
                  <a:pt x="169" y="127"/>
                  <a:pt x="169" y="127"/>
                  <a:pt x="169" y="127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24" y="115"/>
                  <a:pt x="124" y="115"/>
                  <a:pt x="124" y="115"/>
                </a:cubicBezTo>
                <a:cubicBezTo>
                  <a:pt x="158" y="81"/>
                  <a:pt x="158" y="81"/>
                  <a:pt x="158" y="81"/>
                </a:cubicBezTo>
                <a:cubicBezTo>
                  <a:pt x="163" y="83"/>
                  <a:pt x="167" y="84"/>
                  <a:pt x="172" y="84"/>
                </a:cubicBezTo>
                <a:cubicBezTo>
                  <a:pt x="184" y="84"/>
                  <a:pt x="194" y="79"/>
                  <a:pt x="202" y="72"/>
                </a:cubicBezTo>
                <a:cubicBezTo>
                  <a:pt x="214" y="59"/>
                  <a:pt x="218" y="41"/>
                  <a:pt x="211" y="25"/>
                </a:cubicBezTo>
                <a:cubicBezTo>
                  <a:pt x="208" y="20"/>
                  <a:pt x="208" y="20"/>
                  <a:pt x="208" y="20"/>
                </a:cubicBezTo>
                <a:cubicBezTo>
                  <a:pt x="190" y="38"/>
                  <a:pt x="190" y="38"/>
                  <a:pt x="190" y="38"/>
                </a:cubicBezTo>
                <a:cubicBezTo>
                  <a:pt x="176" y="38"/>
                  <a:pt x="176" y="38"/>
                  <a:pt x="176" y="38"/>
                </a:cubicBezTo>
                <a:cubicBezTo>
                  <a:pt x="176" y="24"/>
                  <a:pt x="176" y="24"/>
                  <a:pt x="176" y="24"/>
                </a:cubicBezTo>
                <a:cubicBezTo>
                  <a:pt x="194" y="6"/>
                  <a:pt x="194" y="6"/>
                  <a:pt x="194" y="6"/>
                </a:cubicBezTo>
                <a:cubicBezTo>
                  <a:pt x="189" y="3"/>
                  <a:pt x="189" y="3"/>
                  <a:pt x="189" y="3"/>
                </a:cubicBezTo>
                <a:cubicBezTo>
                  <a:pt x="184" y="1"/>
                  <a:pt x="178" y="0"/>
                  <a:pt x="172" y="0"/>
                </a:cubicBezTo>
                <a:cubicBezTo>
                  <a:pt x="161" y="0"/>
                  <a:pt x="150" y="4"/>
                  <a:pt x="143" y="12"/>
                </a:cubicBezTo>
                <a:cubicBezTo>
                  <a:pt x="131" y="24"/>
                  <a:pt x="127" y="41"/>
                  <a:pt x="133" y="56"/>
                </a:cubicBezTo>
                <a:cubicBezTo>
                  <a:pt x="99" y="90"/>
                  <a:pt x="99" y="90"/>
                  <a:pt x="99" y="90"/>
                </a:cubicBezTo>
                <a:cubicBezTo>
                  <a:pt x="51" y="42"/>
                  <a:pt x="51" y="42"/>
                  <a:pt x="51" y="42"/>
                </a:cubicBezTo>
                <a:cubicBezTo>
                  <a:pt x="56" y="36"/>
                  <a:pt x="56" y="36"/>
                  <a:pt x="56" y="36"/>
                </a:cubicBezTo>
                <a:cubicBezTo>
                  <a:pt x="25" y="5"/>
                  <a:pt x="25" y="5"/>
                  <a:pt x="25" y="5"/>
                </a:cubicBezTo>
                <a:cubicBezTo>
                  <a:pt x="8" y="22"/>
                  <a:pt x="8" y="22"/>
                  <a:pt x="8" y="22"/>
                </a:cubicBezTo>
                <a:cubicBezTo>
                  <a:pt x="39" y="53"/>
                  <a:pt x="39" y="53"/>
                  <a:pt x="39" y="53"/>
                </a:cubicBezTo>
                <a:cubicBezTo>
                  <a:pt x="45" y="48"/>
                  <a:pt x="45" y="48"/>
                  <a:pt x="45" y="48"/>
                </a:cubicBezTo>
                <a:cubicBezTo>
                  <a:pt x="93" y="96"/>
                  <a:pt x="93" y="96"/>
                  <a:pt x="93" y="96"/>
                </a:cubicBezTo>
                <a:cubicBezTo>
                  <a:pt x="59" y="130"/>
                  <a:pt x="59" y="130"/>
                  <a:pt x="59" y="130"/>
                </a:cubicBezTo>
                <a:cubicBezTo>
                  <a:pt x="55" y="128"/>
                  <a:pt x="50" y="127"/>
                  <a:pt x="45" y="127"/>
                </a:cubicBezTo>
                <a:cubicBezTo>
                  <a:pt x="34" y="127"/>
                  <a:pt x="23" y="132"/>
                  <a:pt x="15" y="139"/>
                </a:cubicBezTo>
                <a:cubicBezTo>
                  <a:pt x="3" y="152"/>
                  <a:pt x="0" y="170"/>
                  <a:pt x="6" y="186"/>
                </a:cubicBezTo>
                <a:cubicBezTo>
                  <a:pt x="9" y="191"/>
                  <a:pt x="9" y="191"/>
                  <a:pt x="9" y="191"/>
                </a:cubicBezTo>
                <a:cubicBezTo>
                  <a:pt x="27" y="173"/>
                  <a:pt x="27" y="173"/>
                  <a:pt x="27" y="173"/>
                </a:cubicBezTo>
                <a:cubicBezTo>
                  <a:pt x="41" y="172"/>
                  <a:pt x="41" y="172"/>
                  <a:pt x="41" y="172"/>
                </a:cubicBezTo>
                <a:cubicBezTo>
                  <a:pt x="41" y="187"/>
                  <a:pt x="41" y="187"/>
                  <a:pt x="41" y="187"/>
                </a:cubicBezTo>
                <a:cubicBezTo>
                  <a:pt x="23" y="205"/>
                  <a:pt x="23" y="205"/>
                  <a:pt x="23" y="205"/>
                </a:cubicBezTo>
                <a:cubicBezTo>
                  <a:pt x="28" y="208"/>
                  <a:pt x="28" y="208"/>
                  <a:pt x="28" y="208"/>
                </a:cubicBezTo>
                <a:cubicBezTo>
                  <a:pt x="34" y="210"/>
                  <a:pt x="39" y="211"/>
                  <a:pt x="45" y="211"/>
                </a:cubicBezTo>
                <a:cubicBezTo>
                  <a:pt x="56" y="211"/>
                  <a:pt x="67" y="207"/>
                  <a:pt x="75" y="199"/>
                </a:cubicBezTo>
                <a:cubicBezTo>
                  <a:pt x="86" y="187"/>
                  <a:pt x="90" y="170"/>
                  <a:pt x="85" y="155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47" y="149"/>
                  <a:pt x="147" y="149"/>
                  <a:pt x="147" y="149"/>
                </a:cubicBezTo>
                <a:cubicBezTo>
                  <a:pt x="130" y="166"/>
                  <a:pt x="130" y="166"/>
                  <a:pt x="130" y="166"/>
                </a:cubicBezTo>
                <a:cubicBezTo>
                  <a:pt x="136" y="172"/>
                  <a:pt x="136" y="172"/>
                  <a:pt x="136" y="172"/>
                </a:cubicBezTo>
                <a:cubicBezTo>
                  <a:pt x="141" y="166"/>
                  <a:pt x="141" y="166"/>
                  <a:pt x="141" y="166"/>
                </a:cubicBezTo>
                <a:cubicBezTo>
                  <a:pt x="184" y="209"/>
                  <a:pt x="184" y="209"/>
                  <a:pt x="184" y="209"/>
                </a:cubicBezTo>
                <a:cubicBezTo>
                  <a:pt x="187" y="213"/>
                  <a:pt x="192" y="215"/>
                  <a:pt x="198" y="215"/>
                </a:cubicBezTo>
                <a:cubicBezTo>
                  <a:pt x="203" y="215"/>
                  <a:pt x="208" y="213"/>
                  <a:pt x="212" y="209"/>
                </a:cubicBezTo>
                <a:cubicBezTo>
                  <a:pt x="220" y="201"/>
                  <a:pt x="220" y="188"/>
                  <a:pt x="212" y="180"/>
                </a:cubicBezTo>
                <a:close/>
                <a:moveTo>
                  <a:pt x="20" y="22"/>
                </a:moveTo>
                <a:cubicBezTo>
                  <a:pt x="25" y="16"/>
                  <a:pt x="25" y="16"/>
                  <a:pt x="25" y="16"/>
                </a:cubicBezTo>
                <a:cubicBezTo>
                  <a:pt x="45" y="36"/>
                  <a:pt x="45" y="36"/>
                  <a:pt x="45" y="36"/>
                </a:cubicBezTo>
                <a:cubicBezTo>
                  <a:pt x="39" y="42"/>
                  <a:pt x="39" y="42"/>
                  <a:pt x="39" y="42"/>
                </a:cubicBezTo>
                <a:lnTo>
                  <a:pt x="20" y="22"/>
                </a:lnTo>
                <a:close/>
                <a:moveTo>
                  <a:pt x="76" y="156"/>
                </a:moveTo>
                <a:cubicBezTo>
                  <a:pt x="82" y="169"/>
                  <a:pt x="79" y="183"/>
                  <a:pt x="69" y="193"/>
                </a:cubicBezTo>
                <a:cubicBezTo>
                  <a:pt x="63" y="200"/>
                  <a:pt x="54" y="203"/>
                  <a:pt x="45" y="203"/>
                </a:cubicBezTo>
                <a:cubicBezTo>
                  <a:pt x="42" y="203"/>
                  <a:pt x="40" y="203"/>
                  <a:pt x="37" y="202"/>
                </a:cubicBezTo>
                <a:cubicBezTo>
                  <a:pt x="49" y="190"/>
                  <a:pt x="49" y="190"/>
                  <a:pt x="49" y="190"/>
                </a:cubicBezTo>
                <a:cubicBezTo>
                  <a:pt x="49" y="164"/>
                  <a:pt x="49" y="164"/>
                  <a:pt x="49" y="164"/>
                </a:cubicBezTo>
                <a:cubicBezTo>
                  <a:pt x="24" y="165"/>
                  <a:pt x="24" y="165"/>
                  <a:pt x="24" y="165"/>
                </a:cubicBezTo>
                <a:cubicBezTo>
                  <a:pt x="12" y="177"/>
                  <a:pt x="12" y="177"/>
                  <a:pt x="12" y="177"/>
                </a:cubicBezTo>
                <a:cubicBezTo>
                  <a:pt x="9" y="166"/>
                  <a:pt x="12" y="154"/>
                  <a:pt x="21" y="145"/>
                </a:cubicBezTo>
                <a:cubicBezTo>
                  <a:pt x="27" y="139"/>
                  <a:pt x="36" y="135"/>
                  <a:pt x="45" y="135"/>
                </a:cubicBezTo>
                <a:cubicBezTo>
                  <a:pt x="50" y="135"/>
                  <a:pt x="54" y="136"/>
                  <a:pt x="58" y="138"/>
                </a:cubicBezTo>
                <a:cubicBezTo>
                  <a:pt x="61" y="139"/>
                  <a:pt x="61" y="139"/>
                  <a:pt x="61" y="139"/>
                </a:cubicBezTo>
                <a:cubicBezTo>
                  <a:pt x="142" y="58"/>
                  <a:pt x="142" y="58"/>
                  <a:pt x="142" y="58"/>
                </a:cubicBezTo>
                <a:cubicBezTo>
                  <a:pt x="141" y="55"/>
                  <a:pt x="141" y="55"/>
                  <a:pt x="141" y="55"/>
                </a:cubicBezTo>
                <a:cubicBezTo>
                  <a:pt x="135" y="42"/>
                  <a:pt x="138" y="28"/>
                  <a:pt x="148" y="18"/>
                </a:cubicBezTo>
                <a:cubicBezTo>
                  <a:pt x="155" y="11"/>
                  <a:pt x="163" y="8"/>
                  <a:pt x="172" y="8"/>
                </a:cubicBezTo>
                <a:cubicBezTo>
                  <a:pt x="175" y="8"/>
                  <a:pt x="177" y="8"/>
                  <a:pt x="180" y="9"/>
                </a:cubicBezTo>
                <a:cubicBezTo>
                  <a:pt x="168" y="21"/>
                  <a:pt x="168" y="21"/>
                  <a:pt x="168" y="21"/>
                </a:cubicBezTo>
                <a:cubicBezTo>
                  <a:pt x="167" y="46"/>
                  <a:pt x="167" y="46"/>
                  <a:pt x="167" y="46"/>
                </a:cubicBezTo>
                <a:cubicBezTo>
                  <a:pt x="194" y="46"/>
                  <a:pt x="194" y="46"/>
                  <a:pt x="194" y="46"/>
                </a:cubicBezTo>
                <a:cubicBezTo>
                  <a:pt x="205" y="34"/>
                  <a:pt x="205" y="34"/>
                  <a:pt x="205" y="34"/>
                </a:cubicBezTo>
                <a:cubicBezTo>
                  <a:pt x="208" y="46"/>
                  <a:pt x="205" y="57"/>
                  <a:pt x="196" y="66"/>
                </a:cubicBezTo>
                <a:cubicBezTo>
                  <a:pt x="190" y="72"/>
                  <a:pt x="181" y="76"/>
                  <a:pt x="172" y="76"/>
                </a:cubicBezTo>
                <a:cubicBezTo>
                  <a:pt x="168" y="76"/>
                  <a:pt x="163" y="75"/>
                  <a:pt x="159" y="73"/>
                </a:cubicBezTo>
                <a:cubicBezTo>
                  <a:pt x="156" y="72"/>
                  <a:pt x="156" y="72"/>
                  <a:pt x="156" y="72"/>
                </a:cubicBezTo>
                <a:cubicBezTo>
                  <a:pt x="75" y="153"/>
                  <a:pt x="75" y="153"/>
                  <a:pt x="75" y="153"/>
                </a:cubicBezTo>
                <a:lnTo>
                  <a:pt x="76" y="156"/>
                </a:lnTo>
                <a:close/>
                <a:moveTo>
                  <a:pt x="206" y="203"/>
                </a:moveTo>
                <a:cubicBezTo>
                  <a:pt x="204" y="205"/>
                  <a:pt x="201" y="207"/>
                  <a:pt x="198" y="207"/>
                </a:cubicBezTo>
                <a:cubicBezTo>
                  <a:pt x="195" y="207"/>
                  <a:pt x="192" y="205"/>
                  <a:pt x="189" y="203"/>
                </a:cubicBezTo>
                <a:cubicBezTo>
                  <a:pt x="147" y="161"/>
                  <a:pt x="147" y="161"/>
                  <a:pt x="147" y="161"/>
                </a:cubicBezTo>
                <a:cubicBezTo>
                  <a:pt x="164" y="144"/>
                  <a:pt x="164" y="144"/>
                  <a:pt x="164" y="144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11" y="191"/>
                  <a:pt x="211" y="198"/>
                  <a:pt x="206" y="20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>
          <a:xfrm>
            <a:off x="2609677" y="2839949"/>
            <a:ext cx="298342" cy="291672"/>
            <a:chOff x="4986338" y="5054601"/>
            <a:chExt cx="781051" cy="763588"/>
          </a:xfrm>
          <a:solidFill>
            <a:schemeClr val="bg1">
              <a:lumMod val="95000"/>
            </a:schemeClr>
          </a:solidFill>
        </p:grpSpPr>
        <p:sp>
          <p:nvSpPr>
            <p:cNvPr id="53" name="Freeform 75"/>
            <p:cNvSpPr/>
            <p:nvPr/>
          </p:nvSpPr>
          <p:spPr bwMode="auto">
            <a:xfrm>
              <a:off x="5321301" y="5054601"/>
              <a:ext cx="446088" cy="522288"/>
            </a:xfrm>
            <a:custGeom>
              <a:avLst/>
              <a:gdLst>
                <a:gd name="T0" fmla="*/ 26 w 119"/>
                <a:gd name="T1" fmla="*/ 139 h 139"/>
                <a:gd name="T2" fmla="*/ 0 w 119"/>
                <a:gd name="T3" fmla="*/ 128 h 139"/>
                <a:gd name="T4" fmla="*/ 5 w 119"/>
                <a:gd name="T5" fmla="*/ 122 h 139"/>
                <a:gd name="T6" fmla="*/ 48 w 119"/>
                <a:gd name="T7" fmla="*/ 122 h 139"/>
                <a:gd name="T8" fmla="*/ 98 w 119"/>
                <a:gd name="T9" fmla="*/ 72 h 139"/>
                <a:gd name="T10" fmla="*/ 98 w 119"/>
                <a:gd name="T11" fmla="*/ 29 h 139"/>
                <a:gd name="T12" fmla="*/ 89 w 119"/>
                <a:gd name="T13" fmla="*/ 20 h 139"/>
                <a:gd name="T14" fmla="*/ 46 w 119"/>
                <a:gd name="T15" fmla="*/ 20 h 139"/>
                <a:gd name="T16" fmla="*/ 11 w 119"/>
                <a:gd name="T17" fmla="*/ 56 h 139"/>
                <a:gd name="T18" fmla="*/ 5 w 119"/>
                <a:gd name="T19" fmla="*/ 50 h 139"/>
                <a:gd name="T20" fmla="*/ 41 w 119"/>
                <a:gd name="T21" fmla="*/ 14 h 139"/>
                <a:gd name="T22" fmla="*/ 94 w 119"/>
                <a:gd name="T23" fmla="*/ 14 h 139"/>
                <a:gd name="T24" fmla="*/ 104 w 119"/>
                <a:gd name="T25" fmla="*/ 24 h 139"/>
                <a:gd name="T26" fmla="*/ 104 w 119"/>
                <a:gd name="T27" fmla="*/ 78 h 139"/>
                <a:gd name="T28" fmla="*/ 53 w 119"/>
                <a:gd name="T29" fmla="*/ 128 h 139"/>
                <a:gd name="T30" fmla="*/ 26 w 119"/>
                <a:gd name="T3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" h="139">
                  <a:moveTo>
                    <a:pt x="26" y="139"/>
                  </a:moveTo>
                  <a:cubicBezTo>
                    <a:pt x="17" y="139"/>
                    <a:pt x="7" y="136"/>
                    <a:pt x="0" y="128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17" y="134"/>
                    <a:pt x="36" y="134"/>
                    <a:pt x="48" y="122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110" y="60"/>
                    <a:pt x="110" y="41"/>
                    <a:pt x="98" y="29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77" y="8"/>
                    <a:pt x="58" y="8"/>
                    <a:pt x="46" y="20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55" y="0"/>
                    <a:pt x="80" y="0"/>
                    <a:pt x="94" y="1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19" y="39"/>
                    <a:pt x="119" y="63"/>
                    <a:pt x="104" y="78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46" y="136"/>
                    <a:pt x="36" y="139"/>
                    <a:pt x="26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6"/>
            <p:cNvSpPr/>
            <p:nvPr/>
          </p:nvSpPr>
          <p:spPr bwMode="auto">
            <a:xfrm>
              <a:off x="4986338" y="5295901"/>
              <a:ext cx="484188" cy="522288"/>
            </a:xfrm>
            <a:custGeom>
              <a:avLst/>
              <a:gdLst>
                <a:gd name="T0" fmla="*/ 51 w 129"/>
                <a:gd name="T1" fmla="*/ 139 h 139"/>
                <a:gd name="T2" fmla="*/ 25 w 129"/>
                <a:gd name="T3" fmla="*/ 128 h 139"/>
                <a:gd name="T4" fmla="*/ 15 w 129"/>
                <a:gd name="T5" fmla="*/ 119 h 139"/>
                <a:gd name="T6" fmla="*/ 15 w 129"/>
                <a:gd name="T7" fmla="*/ 65 h 139"/>
                <a:gd name="T8" fmla="*/ 66 w 129"/>
                <a:gd name="T9" fmla="*/ 14 h 139"/>
                <a:gd name="T10" fmla="*/ 119 w 129"/>
                <a:gd name="T11" fmla="*/ 14 h 139"/>
                <a:gd name="T12" fmla="*/ 129 w 129"/>
                <a:gd name="T13" fmla="*/ 24 h 139"/>
                <a:gd name="T14" fmla="*/ 123 w 129"/>
                <a:gd name="T15" fmla="*/ 29 h 139"/>
                <a:gd name="T16" fmla="*/ 114 w 129"/>
                <a:gd name="T17" fmla="*/ 20 h 139"/>
                <a:gd name="T18" fmla="*/ 71 w 129"/>
                <a:gd name="T19" fmla="*/ 20 h 139"/>
                <a:gd name="T20" fmla="*/ 21 w 129"/>
                <a:gd name="T21" fmla="*/ 70 h 139"/>
                <a:gd name="T22" fmla="*/ 21 w 129"/>
                <a:gd name="T23" fmla="*/ 113 h 139"/>
                <a:gd name="T24" fmla="*/ 30 w 129"/>
                <a:gd name="T25" fmla="*/ 122 h 139"/>
                <a:gd name="T26" fmla="*/ 51 w 129"/>
                <a:gd name="T27" fmla="*/ 131 h 139"/>
                <a:gd name="T28" fmla="*/ 73 w 129"/>
                <a:gd name="T29" fmla="*/ 122 h 139"/>
                <a:gd name="T30" fmla="*/ 106 w 129"/>
                <a:gd name="T31" fmla="*/ 89 h 139"/>
                <a:gd name="T32" fmla="*/ 112 w 129"/>
                <a:gd name="T33" fmla="*/ 95 h 139"/>
                <a:gd name="T34" fmla="*/ 78 w 129"/>
                <a:gd name="T35" fmla="*/ 128 h 139"/>
                <a:gd name="T36" fmla="*/ 51 w 129"/>
                <a:gd name="T37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39">
                  <a:moveTo>
                    <a:pt x="51" y="139"/>
                  </a:moveTo>
                  <a:cubicBezTo>
                    <a:pt x="41" y="139"/>
                    <a:pt x="32" y="135"/>
                    <a:pt x="25" y="128"/>
                  </a:cubicBezTo>
                  <a:cubicBezTo>
                    <a:pt x="15" y="119"/>
                    <a:pt x="15" y="119"/>
                    <a:pt x="15" y="119"/>
                  </a:cubicBezTo>
                  <a:cubicBezTo>
                    <a:pt x="0" y="104"/>
                    <a:pt x="0" y="80"/>
                    <a:pt x="15" y="65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80" y="0"/>
                    <a:pt x="105" y="0"/>
                    <a:pt x="119" y="14"/>
                  </a:cubicBezTo>
                  <a:cubicBezTo>
                    <a:pt x="129" y="24"/>
                    <a:pt x="129" y="24"/>
                    <a:pt x="129" y="24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14" y="20"/>
                    <a:pt x="114" y="20"/>
                    <a:pt x="114" y="20"/>
                  </a:cubicBezTo>
                  <a:cubicBezTo>
                    <a:pt x="102" y="8"/>
                    <a:pt x="83" y="8"/>
                    <a:pt x="71" y="20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9" y="82"/>
                    <a:pt x="9" y="101"/>
                    <a:pt x="21" y="113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36" y="128"/>
                    <a:pt x="43" y="131"/>
                    <a:pt x="51" y="131"/>
                  </a:cubicBezTo>
                  <a:cubicBezTo>
                    <a:pt x="60" y="131"/>
                    <a:pt x="67" y="128"/>
                    <a:pt x="73" y="122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78" y="128"/>
                    <a:pt x="78" y="128"/>
                    <a:pt x="78" y="128"/>
                  </a:cubicBezTo>
                  <a:cubicBezTo>
                    <a:pt x="71" y="135"/>
                    <a:pt x="62" y="139"/>
                    <a:pt x="51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Line 77"/>
            <p:cNvSpPr>
              <a:spLocks noChangeShapeType="1"/>
            </p:cNvSpPr>
            <p:nvPr/>
          </p:nvSpPr>
          <p:spPr bwMode="auto">
            <a:xfrm>
              <a:off x="5327651" y="5629276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Line 78"/>
            <p:cNvSpPr>
              <a:spLocks noChangeShapeType="1"/>
            </p:cNvSpPr>
            <p:nvPr/>
          </p:nvSpPr>
          <p:spPr bwMode="auto">
            <a:xfrm>
              <a:off x="5327651" y="5629276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7" name="Freeform 45"/>
          <p:cNvSpPr>
            <a:spLocks noEditPoints="1"/>
          </p:cNvSpPr>
          <p:nvPr/>
        </p:nvSpPr>
        <p:spPr bwMode="auto">
          <a:xfrm>
            <a:off x="2609677" y="1879993"/>
            <a:ext cx="284547" cy="270787"/>
          </a:xfrm>
          <a:custGeom>
            <a:avLst/>
            <a:gdLst>
              <a:gd name="T0" fmla="*/ 219 w 219"/>
              <a:gd name="T1" fmla="*/ 56 h 208"/>
              <a:gd name="T2" fmla="*/ 51 w 219"/>
              <a:gd name="T3" fmla="*/ 56 h 208"/>
              <a:gd name="T4" fmla="*/ 37 w 219"/>
              <a:gd name="T5" fmla="*/ 0 h 208"/>
              <a:gd name="T6" fmla="*/ 0 w 219"/>
              <a:gd name="T7" fmla="*/ 0 h 208"/>
              <a:gd name="T8" fmla="*/ 0 w 219"/>
              <a:gd name="T9" fmla="*/ 8 h 208"/>
              <a:gd name="T10" fmla="*/ 31 w 219"/>
              <a:gd name="T11" fmla="*/ 8 h 208"/>
              <a:gd name="T12" fmla="*/ 70 w 219"/>
              <a:gd name="T13" fmla="*/ 169 h 208"/>
              <a:gd name="T14" fmla="*/ 56 w 219"/>
              <a:gd name="T15" fmla="*/ 188 h 208"/>
              <a:gd name="T16" fmla="*/ 76 w 219"/>
              <a:gd name="T17" fmla="*/ 208 h 208"/>
              <a:gd name="T18" fmla="*/ 96 w 219"/>
              <a:gd name="T19" fmla="*/ 188 h 208"/>
              <a:gd name="T20" fmla="*/ 92 w 219"/>
              <a:gd name="T21" fmla="*/ 176 h 208"/>
              <a:gd name="T22" fmla="*/ 148 w 219"/>
              <a:gd name="T23" fmla="*/ 176 h 208"/>
              <a:gd name="T24" fmla="*/ 144 w 219"/>
              <a:gd name="T25" fmla="*/ 188 h 208"/>
              <a:gd name="T26" fmla="*/ 164 w 219"/>
              <a:gd name="T27" fmla="*/ 208 h 208"/>
              <a:gd name="T28" fmla="*/ 184 w 219"/>
              <a:gd name="T29" fmla="*/ 188 h 208"/>
              <a:gd name="T30" fmla="*/ 164 w 219"/>
              <a:gd name="T31" fmla="*/ 168 h 208"/>
              <a:gd name="T32" fmla="*/ 164 w 219"/>
              <a:gd name="T33" fmla="*/ 168 h 208"/>
              <a:gd name="T34" fmla="*/ 78 w 219"/>
              <a:gd name="T35" fmla="*/ 168 h 208"/>
              <a:gd name="T36" fmla="*/ 74 w 219"/>
              <a:gd name="T37" fmla="*/ 152 h 208"/>
              <a:gd name="T38" fmla="*/ 186 w 219"/>
              <a:gd name="T39" fmla="*/ 152 h 208"/>
              <a:gd name="T40" fmla="*/ 219 w 219"/>
              <a:gd name="T41" fmla="*/ 56 h 208"/>
              <a:gd name="T42" fmla="*/ 88 w 219"/>
              <a:gd name="T43" fmla="*/ 188 h 208"/>
              <a:gd name="T44" fmla="*/ 76 w 219"/>
              <a:gd name="T45" fmla="*/ 200 h 208"/>
              <a:gd name="T46" fmla="*/ 64 w 219"/>
              <a:gd name="T47" fmla="*/ 188 h 208"/>
              <a:gd name="T48" fmla="*/ 76 w 219"/>
              <a:gd name="T49" fmla="*/ 176 h 208"/>
              <a:gd name="T50" fmla="*/ 88 w 219"/>
              <a:gd name="T51" fmla="*/ 188 h 208"/>
              <a:gd name="T52" fmla="*/ 176 w 219"/>
              <a:gd name="T53" fmla="*/ 188 h 208"/>
              <a:gd name="T54" fmla="*/ 164 w 219"/>
              <a:gd name="T55" fmla="*/ 200 h 208"/>
              <a:gd name="T56" fmla="*/ 152 w 219"/>
              <a:gd name="T57" fmla="*/ 188 h 208"/>
              <a:gd name="T58" fmla="*/ 164 w 219"/>
              <a:gd name="T59" fmla="*/ 176 h 208"/>
              <a:gd name="T60" fmla="*/ 176 w 219"/>
              <a:gd name="T61" fmla="*/ 188 h 208"/>
              <a:gd name="T62" fmla="*/ 72 w 219"/>
              <a:gd name="T63" fmla="*/ 144 h 208"/>
              <a:gd name="T64" fmla="*/ 53 w 219"/>
              <a:gd name="T65" fmla="*/ 64 h 208"/>
              <a:gd name="T66" fmla="*/ 208 w 219"/>
              <a:gd name="T67" fmla="*/ 64 h 208"/>
              <a:gd name="T68" fmla="*/ 181 w 219"/>
              <a:gd name="T69" fmla="*/ 144 h 208"/>
              <a:gd name="T70" fmla="*/ 72 w 219"/>
              <a:gd name="T71" fmla="*/ 144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19" h="208">
                <a:moveTo>
                  <a:pt x="219" y="56"/>
                </a:moveTo>
                <a:cubicBezTo>
                  <a:pt x="51" y="56"/>
                  <a:pt x="51" y="56"/>
                  <a:pt x="51" y="56"/>
                </a:cubicBezTo>
                <a:cubicBezTo>
                  <a:pt x="37" y="0"/>
                  <a:pt x="37" y="0"/>
                  <a:pt x="3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8"/>
                  <a:pt x="0" y="8"/>
                  <a:pt x="0" y="8"/>
                </a:cubicBezTo>
                <a:cubicBezTo>
                  <a:pt x="31" y="8"/>
                  <a:pt x="31" y="8"/>
                  <a:pt x="31" y="8"/>
                </a:cubicBezTo>
                <a:cubicBezTo>
                  <a:pt x="70" y="169"/>
                  <a:pt x="70" y="169"/>
                  <a:pt x="70" y="169"/>
                </a:cubicBezTo>
                <a:cubicBezTo>
                  <a:pt x="62" y="171"/>
                  <a:pt x="56" y="179"/>
                  <a:pt x="56" y="188"/>
                </a:cubicBezTo>
                <a:cubicBezTo>
                  <a:pt x="56" y="199"/>
                  <a:pt x="65" y="208"/>
                  <a:pt x="76" y="208"/>
                </a:cubicBezTo>
                <a:cubicBezTo>
                  <a:pt x="87" y="208"/>
                  <a:pt x="96" y="199"/>
                  <a:pt x="96" y="188"/>
                </a:cubicBezTo>
                <a:cubicBezTo>
                  <a:pt x="96" y="183"/>
                  <a:pt x="94" y="179"/>
                  <a:pt x="92" y="176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145" y="179"/>
                  <a:pt x="144" y="183"/>
                  <a:pt x="144" y="188"/>
                </a:cubicBezTo>
                <a:cubicBezTo>
                  <a:pt x="144" y="199"/>
                  <a:pt x="153" y="208"/>
                  <a:pt x="164" y="208"/>
                </a:cubicBezTo>
                <a:cubicBezTo>
                  <a:pt x="175" y="208"/>
                  <a:pt x="184" y="199"/>
                  <a:pt x="184" y="188"/>
                </a:cubicBezTo>
                <a:cubicBezTo>
                  <a:pt x="184" y="177"/>
                  <a:pt x="175" y="168"/>
                  <a:pt x="164" y="168"/>
                </a:cubicBezTo>
                <a:cubicBezTo>
                  <a:pt x="164" y="168"/>
                  <a:pt x="164" y="168"/>
                  <a:pt x="164" y="168"/>
                </a:cubicBezTo>
                <a:cubicBezTo>
                  <a:pt x="78" y="168"/>
                  <a:pt x="78" y="168"/>
                  <a:pt x="78" y="168"/>
                </a:cubicBezTo>
                <a:cubicBezTo>
                  <a:pt x="74" y="152"/>
                  <a:pt x="74" y="152"/>
                  <a:pt x="74" y="152"/>
                </a:cubicBezTo>
                <a:cubicBezTo>
                  <a:pt x="186" y="152"/>
                  <a:pt x="186" y="152"/>
                  <a:pt x="186" y="152"/>
                </a:cubicBezTo>
                <a:lnTo>
                  <a:pt x="219" y="56"/>
                </a:lnTo>
                <a:close/>
                <a:moveTo>
                  <a:pt x="88" y="188"/>
                </a:moveTo>
                <a:cubicBezTo>
                  <a:pt x="88" y="194"/>
                  <a:pt x="82" y="200"/>
                  <a:pt x="76" y="200"/>
                </a:cubicBezTo>
                <a:cubicBezTo>
                  <a:pt x="69" y="200"/>
                  <a:pt x="64" y="194"/>
                  <a:pt x="64" y="188"/>
                </a:cubicBezTo>
                <a:cubicBezTo>
                  <a:pt x="64" y="181"/>
                  <a:pt x="69" y="176"/>
                  <a:pt x="76" y="176"/>
                </a:cubicBezTo>
                <a:cubicBezTo>
                  <a:pt x="82" y="176"/>
                  <a:pt x="88" y="181"/>
                  <a:pt x="88" y="188"/>
                </a:cubicBezTo>
                <a:close/>
                <a:moveTo>
                  <a:pt x="176" y="188"/>
                </a:moveTo>
                <a:cubicBezTo>
                  <a:pt x="176" y="194"/>
                  <a:pt x="170" y="200"/>
                  <a:pt x="164" y="200"/>
                </a:cubicBezTo>
                <a:cubicBezTo>
                  <a:pt x="157" y="200"/>
                  <a:pt x="152" y="194"/>
                  <a:pt x="152" y="188"/>
                </a:cubicBezTo>
                <a:cubicBezTo>
                  <a:pt x="152" y="181"/>
                  <a:pt x="157" y="176"/>
                  <a:pt x="164" y="176"/>
                </a:cubicBezTo>
                <a:cubicBezTo>
                  <a:pt x="170" y="176"/>
                  <a:pt x="176" y="181"/>
                  <a:pt x="176" y="188"/>
                </a:cubicBezTo>
                <a:close/>
                <a:moveTo>
                  <a:pt x="72" y="144"/>
                </a:moveTo>
                <a:cubicBezTo>
                  <a:pt x="53" y="64"/>
                  <a:pt x="53" y="64"/>
                  <a:pt x="53" y="64"/>
                </a:cubicBezTo>
                <a:cubicBezTo>
                  <a:pt x="208" y="64"/>
                  <a:pt x="208" y="64"/>
                  <a:pt x="208" y="64"/>
                </a:cubicBezTo>
                <a:cubicBezTo>
                  <a:pt x="181" y="144"/>
                  <a:pt x="181" y="144"/>
                  <a:pt x="181" y="144"/>
                </a:cubicBezTo>
                <a:lnTo>
                  <a:pt x="72" y="1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文本框 46"/>
          <p:cNvSpPr txBox="1"/>
          <p:nvPr/>
        </p:nvSpPr>
        <p:spPr>
          <a:xfrm>
            <a:off x="3839426" y="1808757"/>
            <a:ext cx="165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59" name="文本框 76"/>
          <p:cNvSpPr txBox="1"/>
          <p:nvPr/>
        </p:nvSpPr>
        <p:spPr>
          <a:xfrm>
            <a:off x="3839426" y="2749592"/>
            <a:ext cx="165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60" name="文本框 82"/>
          <p:cNvSpPr txBox="1"/>
          <p:nvPr/>
        </p:nvSpPr>
        <p:spPr>
          <a:xfrm>
            <a:off x="3839426" y="3740274"/>
            <a:ext cx="1654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  <a:p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85"/>
          <p:cNvSpPr txBox="1"/>
          <p:nvPr/>
        </p:nvSpPr>
        <p:spPr>
          <a:xfrm>
            <a:off x="3839426" y="4708796"/>
            <a:ext cx="165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62" name="矩形 61"/>
          <p:cNvSpPr/>
          <p:nvPr/>
        </p:nvSpPr>
        <p:spPr>
          <a:xfrm>
            <a:off x="6386306" y="1412776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6385619" y="1714017"/>
            <a:ext cx="309634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64" name="矩形 63"/>
          <p:cNvSpPr/>
          <p:nvPr/>
        </p:nvSpPr>
        <p:spPr>
          <a:xfrm>
            <a:off x="6386306" y="2468522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65" name="矩形 47"/>
          <p:cNvSpPr>
            <a:spLocks noChangeArrowheads="1"/>
          </p:cNvSpPr>
          <p:nvPr/>
        </p:nvSpPr>
        <p:spPr bwMode="auto">
          <a:xfrm>
            <a:off x="6385619" y="2769763"/>
            <a:ext cx="309634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66" name="矩形 65"/>
          <p:cNvSpPr/>
          <p:nvPr/>
        </p:nvSpPr>
        <p:spPr>
          <a:xfrm>
            <a:off x="6386306" y="3548642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67" name="矩形 47"/>
          <p:cNvSpPr>
            <a:spLocks noChangeArrowheads="1"/>
          </p:cNvSpPr>
          <p:nvPr/>
        </p:nvSpPr>
        <p:spPr bwMode="auto">
          <a:xfrm>
            <a:off x="6385619" y="3849883"/>
            <a:ext cx="309634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68" name="矩形 67"/>
          <p:cNvSpPr/>
          <p:nvPr/>
        </p:nvSpPr>
        <p:spPr>
          <a:xfrm>
            <a:off x="6386306" y="4534593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69" name="矩形 47"/>
          <p:cNvSpPr>
            <a:spLocks noChangeArrowheads="1"/>
          </p:cNvSpPr>
          <p:nvPr/>
        </p:nvSpPr>
        <p:spPr bwMode="auto">
          <a:xfrm>
            <a:off x="6385619" y="4835834"/>
            <a:ext cx="309634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项目来源</a:t>
            </a:r>
          </a:p>
        </p:txBody>
      </p:sp>
      <p:sp>
        <p:nvSpPr>
          <p:cNvPr id="19" name="KSO_Shape"/>
          <p:cNvSpPr/>
          <p:nvPr/>
        </p:nvSpPr>
        <p:spPr bwMode="auto">
          <a:xfrm>
            <a:off x="319960" y="202431"/>
            <a:ext cx="322005" cy="274241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12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500"/>
                            </p:stCondLst>
                            <p:childTnLst>
                              <p:par>
                                <p:cTn id="1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7500"/>
                            </p:stCondLst>
                            <p:childTnLst>
                              <p:par>
                                <p:cTn id="1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000"/>
                            </p:stCondLst>
                            <p:childTnLst>
                              <p:par>
                                <p:cTn id="1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85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44" grpId="0" animBg="1"/>
      <p:bldP spid="45" grpId="0" animBg="1"/>
      <p:bldP spid="46" grpId="0" animBg="1"/>
      <p:bldP spid="47" grpId="0" animBg="1"/>
      <p:bldP spid="51" grpId="0" animBg="1"/>
      <p:bldP spid="57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需求分析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13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9" name="KSO_Shape"/>
          <p:cNvSpPr/>
          <p:nvPr/>
        </p:nvSpPr>
        <p:spPr bwMode="auto">
          <a:xfrm>
            <a:off x="319960" y="202431"/>
            <a:ext cx="322005" cy="274241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149064" y="2222743"/>
            <a:ext cx="1140211" cy="1140211"/>
            <a:chOff x="2319387" y="1882548"/>
            <a:chExt cx="2277259" cy="2277259"/>
          </a:xfrm>
        </p:grpSpPr>
        <p:grpSp>
          <p:nvGrpSpPr>
            <p:cNvPr id="21" name="组合 20"/>
            <p:cNvGrpSpPr/>
            <p:nvPr/>
          </p:nvGrpSpPr>
          <p:grpSpPr>
            <a:xfrm>
              <a:off x="2319387" y="1882548"/>
              <a:ext cx="2277259" cy="2277259"/>
              <a:chOff x="4333987" y="2362200"/>
              <a:chExt cx="2905011" cy="2905012"/>
            </a:xfrm>
            <a:effectLst>
              <a:outerShdw blurRad="177800" dist="889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24" name="任意多边形 23"/>
              <p:cNvSpPr/>
              <p:nvPr/>
            </p:nvSpPr>
            <p:spPr>
              <a:xfrm>
                <a:off x="4333987" y="2362200"/>
                <a:ext cx="2905011" cy="2905012"/>
              </a:xfrm>
              <a:custGeom>
                <a:avLst/>
                <a:gdLst>
                  <a:gd name="connsiteX0" fmla="*/ 1452506 w 2905012"/>
                  <a:gd name="connsiteY0" fmla="*/ 376181 h 2905012"/>
                  <a:gd name="connsiteX1" fmla="*/ 376181 w 2905012"/>
                  <a:gd name="connsiteY1" fmla="*/ 1452506 h 2905012"/>
                  <a:gd name="connsiteX2" fmla="*/ 1452506 w 2905012"/>
                  <a:gd name="connsiteY2" fmla="*/ 2528831 h 2905012"/>
                  <a:gd name="connsiteX3" fmla="*/ 2528831 w 2905012"/>
                  <a:gd name="connsiteY3" fmla="*/ 1452506 h 2905012"/>
                  <a:gd name="connsiteX4" fmla="*/ 1452506 w 2905012"/>
                  <a:gd name="connsiteY4" fmla="*/ 376181 h 2905012"/>
                  <a:gd name="connsiteX5" fmla="*/ 1452506 w 2905012"/>
                  <a:gd name="connsiteY5" fmla="*/ 0 h 2905012"/>
                  <a:gd name="connsiteX6" fmla="*/ 1601017 w 2905012"/>
                  <a:gd name="connsiteY6" fmla="*/ 7499 h 2905012"/>
                  <a:gd name="connsiteX7" fmla="*/ 1643977 w 2905012"/>
                  <a:gd name="connsiteY7" fmla="*/ 14056 h 2905012"/>
                  <a:gd name="connsiteX8" fmla="*/ 1695533 w 2905012"/>
                  <a:gd name="connsiteY8" fmla="*/ 284571 h 2905012"/>
                  <a:gd name="connsiteX9" fmla="*/ 1769616 w 2905012"/>
                  <a:gd name="connsiteY9" fmla="*/ 301003 h 2905012"/>
                  <a:gd name="connsiteX10" fmla="*/ 1825934 w 2905012"/>
                  <a:gd name="connsiteY10" fmla="*/ 319615 h 2905012"/>
                  <a:gd name="connsiteX11" fmla="*/ 2006748 w 2905012"/>
                  <a:gd name="connsiteY11" fmla="*/ 110068 h 2905012"/>
                  <a:gd name="connsiteX12" fmla="*/ 2017887 w 2905012"/>
                  <a:gd name="connsiteY12" fmla="*/ 114145 h 2905012"/>
                  <a:gd name="connsiteX13" fmla="*/ 2264616 w 2905012"/>
                  <a:gd name="connsiteY13" fmla="*/ 248065 h 2905012"/>
                  <a:gd name="connsiteX14" fmla="*/ 2337523 w 2905012"/>
                  <a:gd name="connsiteY14" fmla="*/ 302584 h 2905012"/>
                  <a:gd name="connsiteX15" fmla="*/ 2247066 w 2905012"/>
                  <a:gd name="connsiteY15" fmla="*/ 562199 h 2905012"/>
                  <a:gd name="connsiteX16" fmla="*/ 2280217 w 2905012"/>
                  <a:gd name="connsiteY16" fmla="*/ 591137 h 2905012"/>
                  <a:gd name="connsiteX17" fmla="*/ 2343125 w 2905012"/>
                  <a:gd name="connsiteY17" fmla="*/ 657838 h 2905012"/>
                  <a:gd name="connsiteX18" fmla="*/ 2602428 w 2905012"/>
                  <a:gd name="connsiteY18" fmla="*/ 567489 h 2905012"/>
                  <a:gd name="connsiteX19" fmla="*/ 2656947 w 2905012"/>
                  <a:gd name="connsiteY19" fmla="*/ 640396 h 2905012"/>
                  <a:gd name="connsiteX20" fmla="*/ 2790867 w 2905012"/>
                  <a:gd name="connsiteY20" fmla="*/ 887125 h 2905012"/>
                  <a:gd name="connsiteX21" fmla="*/ 2794944 w 2905012"/>
                  <a:gd name="connsiteY21" fmla="*/ 898265 h 2905012"/>
                  <a:gd name="connsiteX22" fmla="*/ 2586495 w 2905012"/>
                  <a:gd name="connsiteY22" fmla="*/ 1078131 h 2905012"/>
                  <a:gd name="connsiteX23" fmla="*/ 2616181 w 2905012"/>
                  <a:gd name="connsiteY23" fmla="*/ 1182468 h 2905012"/>
                  <a:gd name="connsiteX24" fmla="*/ 2621126 w 2905012"/>
                  <a:gd name="connsiteY24" fmla="*/ 1209611 h 2905012"/>
                  <a:gd name="connsiteX25" fmla="*/ 2890957 w 2905012"/>
                  <a:gd name="connsiteY25" fmla="*/ 1261036 h 2905012"/>
                  <a:gd name="connsiteX26" fmla="*/ 2897513 w 2905012"/>
                  <a:gd name="connsiteY26" fmla="*/ 1303996 h 2905012"/>
                  <a:gd name="connsiteX27" fmla="*/ 2905012 w 2905012"/>
                  <a:gd name="connsiteY27" fmla="*/ 1452506 h 2905012"/>
                  <a:gd name="connsiteX28" fmla="*/ 2897513 w 2905012"/>
                  <a:gd name="connsiteY28" fmla="*/ 1601016 h 2905012"/>
                  <a:gd name="connsiteX29" fmla="*/ 2890957 w 2905012"/>
                  <a:gd name="connsiteY29" fmla="*/ 1643977 h 2905012"/>
                  <a:gd name="connsiteX30" fmla="*/ 2620440 w 2905012"/>
                  <a:gd name="connsiteY30" fmla="*/ 1695533 h 2905012"/>
                  <a:gd name="connsiteX31" fmla="*/ 2604008 w 2905012"/>
                  <a:gd name="connsiteY31" fmla="*/ 1769614 h 2905012"/>
                  <a:gd name="connsiteX32" fmla="*/ 2585396 w 2905012"/>
                  <a:gd name="connsiteY32" fmla="*/ 1825933 h 2905012"/>
                  <a:gd name="connsiteX33" fmla="*/ 2794944 w 2905012"/>
                  <a:gd name="connsiteY33" fmla="*/ 2006748 h 2905012"/>
                  <a:gd name="connsiteX34" fmla="*/ 2790867 w 2905012"/>
                  <a:gd name="connsiteY34" fmla="*/ 2017887 h 2905012"/>
                  <a:gd name="connsiteX35" fmla="*/ 2656947 w 2905012"/>
                  <a:gd name="connsiteY35" fmla="*/ 2264616 h 2905012"/>
                  <a:gd name="connsiteX36" fmla="*/ 2602428 w 2905012"/>
                  <a:gd name="connsiteY36" fmla="*/ 2337523 h 2905012"/>
                  <a:gd name="connsiteX37" fmla="*/ 2342811 w 2905012"/>
                  <a:gd name="connsiteY37" fmla="*/ 2247065 h 2905012"/>
                  <a:gd name="connsiteX38" fmla="*/ 2313875 w 2905012"/>
                  <a:gd name="connsiteY38" fmla="*/ 2280215 h 2905012"/>
                  <a:gd name="connsiteX39" fmla="*/ 2247174 w 2905012"/>
                  <a:gd name="connsiteY39" fmla="*/ 2343123 h 2905012"/>
                  <a:gd name="connsiteX40" fmla="*/ 2337523 w 2905012"/>
                  <a:gd name="connsiteY40" fmla="*/ 2602428 h 2905012"/>
                  <a:gd name="connsiteX41" fmla="*/ 2264616 w 2905012"/>
                  <a:gd name="connsiteY41" fmla="*/ 2656947 h 2905012"/>
                  <a:gd name="connsiteX42" fmla="*/ 2017887 w 2905012"/>
                  <a:gd name="connsiteY42" fmla="*/ 2790867 h 2905012"/>
                  <a:gd name="connsiteX43" fmla="*/ 2006748 w 2905012"/>
                  <a:gd name="connsiteY43" fmla="*/ 2794944 h 2905012"/>
                  <a:gd name="connsiteX44" fmla="*/ 1826880 w 2905012"/>
                  <a:gd name="connsiteY44" fmla="*/ 2586493 h 2905012"/>
                  <a:gd name="connsiteX45" fmla="*/ 1722544 w 2905012"/>
                  <a:gd name="connsiteY45" fmla="*/ 2616179 h 2905012"/>
                  <a:gd name="connsiteX46" fmla="*/ 1695403 w 2905012"/>
                  <a:gd name="connsiteY46" fmla="*/ 2621123 h 2905012"/>
                  <a:gd name="connsiteX47" fmla="*/ 1643977 w 2905012"/>
                  <a:gd name="connsiteY47" fmla="*/ 2890957 h 2905012"/>
                  <a:gd name="connsiteX48" fmla="*/ 1601017 w 2905012"/>
                  <a:gd name="connsiteY48" fmla="*/ 2897513 h 2905012"/>
                  <a:gd name="connsiteX49" fmla="*/ 1452506 w 2905012"/>
                  <a:gd name="connsiteY49" fmla="*/ 2905012 h 2905012"/>
                  <a:gd name="connsiteX50" fmla="*/ 1303996 w 2905012"/>
                  <a:gd name="connsiteY50" fmla="*/ 2897513 h 2905012"/>
                  <a:gd name="connsiteX51" fmla="*/ 1261036 w 2905012"/>
                  <a:gd name="connsiteY51" fmla="*/ 2890957 h 2905012"/>
                  <a:gd name="connsiteX52" fmla="*/ 1209479 w 2905012"/>
                  <a:gd name="connsiteY52" fmla="*/ 2620437 h 2905012"/>
                  <a:gd name="connsiteX53" fmla="*/ 1135396 w 2905012"/>
                  <a:gd name="connsiteY53" fmla="*/ 2604005 h 2905012"/>
                  <a:gd name="connsiteX54" fmla="*/ 1079081 w 2905012"/>
                  <a:gd name="connsiteY54" fmla="*/ 2585394 h 2905012"/>
                  <a:gd name="connsiteX55" fmla="*/ 898265 w 2905012"/>
                  <a:gd name="connsiteY55" fmla="*/ 2794944 h 2905012"/>
                  <a:gd name="connsiteX56" fmla="*/ 887125 w 2905012"/>
                  <a:gd name="connsiteY56" fmla="*/ 2790867 h 2905012"/>
                  <a:gd name="connsiteX57" fmla="*/ 640396 w 2905012"/>
                  <a:gd name="connsiteY57" fmla="*/ 2656947 h 2905012"/>
                  <a:gd name="connsiteX58" fmla="*/ 567489 w 2905012"/>
                  <a:gd name="connsiteY58" fmla="*/ 2602428 h 2905012"/>
                  <a:gd name="connsiteX59" fmla="*/ 657947 w 2905012"/>
                  <a:gd name="connsiteY59" fmla="*/ 2342810 h 2905012"/>
                  <a:gd name="connsiteX60" fmla="*/ 624796 w 2905012"/>
                  <a:gd name="connsiteY60" fmla="*/ 2313872 h 2905012"/>
                  <a:gd name="connsiteX61" fmla="*/ 561890 w 2905012"/>
                  <a:gd name="connsiteY61" fmla="*/ 2247174 h 2905012"/>
                  <a:gd name="connsiteX62" fmla="*/ 302584 w 2905012"/>
                  <a:gd name="connsiteY62" fmla="*/ 2337523 h 2905012"/>
                  <a:gd name="connsiteX63" fmla="*/ 248066 w 2905012"/>
                  <a:gd name="connsiteY63" fmla="*/ 2264616 h 2905012"/>
                  <a:gd name="connsiteX64" fmla="*/ 114145 w 2905012"/>
                  <a:gd name="connsiteY64" fmla="*/ 2017887 h 2905012"/>
                  <a:gd name="connsiteX65" fmla="*/ 110068 w 2905012"/>
                  <a:gd name="connsiteY65" fmla="*/ 2006748 h 2905012"/>
                  <a:gd name="connsiteX66" fmla="*/ 318519 w 2905012"/>
                  <a:gd name="connsiteY66" fmla="*/ 1826880 h 2905012"/>
                  <a:gd name="connsiteX67" fmla="*/ 288831 w 2905012"/>
                  <a:gd name="connsiteY67" fmla="*/ 1722541 h 2905012"/>
                  <a:gd name="connsiteX68" fmla="*/ 283887 w 2905012"/>
                  <a:gd name="connsiteY68" fmla="*/ 1695402 h 2905012"/>
                  <a:gd name="connsiteX69" fmla="*/ 14056 w 2905012"/>
                  <a:gd name="connsiteY69" fmla="*/ 1643977 h 2905012"/>
                  <a:gd name="connsiteX70" fmla="*/ 7499 w 2905012"/>
                  <a:gd name="connsiteY70" fmla="*/ 1601016 h 2905012"/>
                  <a:gd name="connsiteX71" fmla="*/ 0 w 2905012"/>
                  <a:gd name="connsiteY71" fmla="*/ 1452506 h 2905012"/>
                  <a:gd name="connsiteX72" fmla="*/ 7499 w 2905012"/>
                  <a:gd name="connsiteY72" fmla="*/ 1303996 h 2905012"/>
                  <a:gd name="connsiteX73" fmla="*/ 14056 w 2905012"/>
                  <a:gd name="connsiteY73" fmla="*/ 1261036 h 2905012"/>
                  <a:gd name="connsiteX74" fmla="*/ 284572 w 2905012"/>
                  <a:gd name="connsiteY74" fmla="*/ 1209480 h 2905012"/>
                  <a:gd name="connsiteX75" fmla="*/ 301005 w 2905012"/>
                  <a:gd name="connsiteY75" fmla="*/ 1135394 h 2905012"/>
                  <a:gd name="connsiteX76" fmla="*/ 319616 w 2905012"/>
                  <a:gd name="connsiteY76" fmla="*/ 1079079 h 2905012"/>
                  <a:gd name="connsiteX77" fmla="*/ 110068 w 2905012"/>
                  <a:gd name="connsiteY77" fmla="*/ 898264 h 2905012"/>
                  <a:gd name="connsiteX78" fmla="*/ 114145 w 2905012"/>
                  <a:gd name="connsiteY78" fmla="*/ 887125 h 2905012"/>
                  <a:gd name="connsiteX79" fmla="*/ 248066 w 2905012"/>
                  <a:gd name="connsiteY79" fmla="*/ 640396 h 2905012"/>
                  <a:gd name="connsiteX80" fmla="*/ 302584 w 2905012"/>
                  <a:gd name="connsiteY80" fmla="*/ 567489 h 2905012"/>
                  <a:gd name="connsiteX81" fmla="*/ 562199 w 2905012"/>
                  <a:gd name="connsiteY81" fmla="*/ 657946 h 2905012"/>
                  <a:gd name="connsiteX82" fmla="*/ 591138 w 2905012"/>
                  <a:gd name="connsiteY82" fmla="*/ 624794 h 2905012"/>
                  <a:gd name="connsiteX83" fmla="*/ 657838 w 2905012"/>
                  <a:gd name="connsiteY83" fmla="*/ 561888 h 2905012"/>
                  <a:gd name="connsiteX84" fmla="*/ 567489 w 2905012"/>
                  <a:gd name="connsiteY84" fmla="*/ 302584 h 2905012"/>
                  <a:gd name="connsiteX85" fmla="*/ 640396 w 2905012"/>
                  <a:gd name="connsiteY85" fmla="*/ 248065 h 2905012"/>
                  <a:gd name="connsiteX86" fmla="*/ 887125 w 2905012"/>
                  <a:gd name="connsiteY86" fmla="*/ 114145 h 2905012"/>
                  <a:gd name="connsiteX87" fmla="*/ 898265 w 2905012"/>
                  <a:gd name="connsiteY87" fmla="*/ 110068 h 2905012"/>
                  <a:gd name="connsiteX88" fmla="*/ 1078131 w 2905012"/>
                  <a:gd name="connsiteY88" fmla="*/ 318516 h 2905012"/>
                  <a:gd name="connsiteX89" fmla="*/ 1182469 w 2905012"/>
                  <a:gd name="connsiteY89" fmla="*/ 288830 h 2905012"/>
                  <a:gd name="connsiteX90" fmla="*/ 1209611 w 2905012"/>
                  <a:gd name="connsiteY90" fmla="*/ 283886 h 2905012"/>
                  <a:gd name="connsiteX91" fmla="*/ 1261036 w 2905012"/>
                  <a:gd name="connsiteY91" fmla="*/ 14056 h 2905012"/>
                  <a:gd name="connsiteX92" fmla="*/ 1303996 w 2905012"/>
                  <a:gd name="connsiteY92" fmla="*/ 7499 h 2905012"/>
                  <a:gd name="connsiteX93" fmla="*/ 1452506 w 2905012"/>
                  <a:gd name="connsiteY93" fmla="*/ 0 h 290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2905012" h="2905012">
                    <a:moveTo>
                      <a:pt x="1452506" y="376181"/>
                    </a:moveTo>
                    <a:cubicBezTo>
                      <a:pt x="858068" y="376181"/>
                      <a:pt x="376181" y="858068"/>
                      <a:pt x="376181" y="1452506"/>
                    </a:cubicBezTo>
                    <a:cubicBezTo>
                      <a:pt x="376181" y="2046944"/>
                      <a:pt x="858068" y="2528831"/>
                      <a:pt x="1452506" y="2528831"/>
                    </a:cubicBezTo>
                    <a:cubicBezTo>
                      <a:pt x="2046944" y="2528831"/>
                      <a:pt x="2528831" y="2046944"/>
                      <a:pt x="2528831" y="1452506"/>
                    </a:cubicBezTo>
                    <a:cubicBezTo>
                      <a:pt x="2528831" y="858068"/>
                      <a:pt x="2046944" y="376181"/>
                      <a:pt x="1452506" y="376181"/>
                    </a:cubicBezTo>
                    <a:close/>
                    <a:moveTo>
                      <a:pt x="1452506" y="0"/>
                    </a:moveTo>
                    <a:cubicBezTo>
                      <a:pt x="1502644" y="0"/>
                      <a:pt x="1552188" y="2540"/>
                      <a:pt x="1601017" y="7499"/>
                    </a:cubicBezTo>
                    <a:lnTo>
                      <a:pt x="1643977" y="14056"/>
                    </a:lnTo>
                    <a:lnTo>
                      <a:pt x="1695533" y="284571"/>
                    </a:lnTo>
                    <a:lnTo>
                      <a:pt x="1769616" y="301003"/>
                    </a:lnTo>
                    <a:lnTo>
                      <a:pt x="1825934" y="319615"/>
                    </a:lnTo>
                    <a:lnTo>
                      <a:pt x="2006748" y="110068"/>
                    </a:lnTo>
                    <a:lnTo>
                      <a:pt x="2017887" y="114145"/>
                    </a:lnTo>
                    <a:cubicBezTo>
                      <a:pt x="2104775" y="150896"/>
                      <a:pt x="2187342" y="195860"/>
                      <a:pt x="2264616" y="248065"/>
                    </a:cubicBezTo>
                    <a:lnTo>
                      <a:pt x="2337523" y="302584"/>
                    </a:lnTo>
                    <a:lnTo>
                      <a:pt x="2247066" y="562199"/>
                    </a:lnTo>
                    <a:lnTo>
                      <a:pt x="2280217" y="591137"/>
                    </a:lnTo>
                    <a:lnTo>
                      <a:pt x="2343125" y="657838"/>
                    </a:lnTo>
                    <a:lnTo>
                      <a:pt x="2602428" y="567489"/>
                    </a:lnTo>
                    <a:lnTo>
                      <a:pt x="2656947" y="640396"/>
                    </a:lnTo>
                    <a:cubicBezTo>
                      <a:pt x="2709152" y="717670"/>
                      <a:pt x="2754117" y="800238"/>
                      <a:pt x="2790867" y="887125"/>
                    </a:cubicBezTo>
                    <a:lnTo>
                      <a:pt x="2794944" y="898265"/>
                    </a:lnTo>
                    <a:lnTo>
                      <a:pt x="2586495" y="1078131"/>
                    </a:lnTo>
                    <a:lnTo>
                      <a:pt x="2616181" y="1182468"/>
                    </a:lnTo>
                    <a:lnTo>
                      <a:pt x="2621126" y="1209611"/>
                    </a:lnTo>
                    <a:lnTo>
                      <a:pt x="2890957" y="1261036"/>
                    </a:lnTo>
                    <a:lnTo>
                      <a:pt x="2897513" y="1303996"/>
                    </a:lnTo>
                    <a:cubicBezTo>
                      <a:pt x="2902472" y="1352825"/>
                      <a:pt x="2905012" y="1402369"/>
                      <a:pt x="2905012" y="1452506"/>
                    </a:cubicBezTo>
                    <a:cubicBezTo>
                      <a:pt x="2905012" y="1502643"/>
                      <a:pt x="2902472" y="1552187"/>
                      <a:pt x="2897513" y="1601016"/>
                    </a:cubicBezTo>
                    <a:lnTo>
                      <a:pt x="2890957" y="1643977"/>
                    </a:lnTo>
                    <a:lnTo>
                      <a:pt x="2620440" y="1695533"/>
                    </a:lnTo>
                    <a:lnTo>
                      <a:pt x="2604008" y="1769614"/>
                    </a:lnTo>
                    <a:lnTo>
                      <a:pt x="2585396" y="1825933"/>
                    </a:lnTo>
                    <a:lnTo>
                      <a:pt x="2794944" y="2006748"/>
                    </a:lnTo>
                    <a:lnTo>
                      <a:pt x="2790867" y="2017887"/>
                    </a:lnTo>
                    <a:cubicBezTo>
                      <a:pt x="2754117" y="2104775"/>
                      <a:pt x="2709152" y="2187342"/>
                      <a:pt x="2656947" y="2264616"/>
                    </a:cubicBezTo>
                    <a:lnTo>
                      <a:pt x="2602428" y="2337523"/>
                    </a:lnTo>
                    <a:lnTo>
                      <a:pt x="2342811" y="2247065"/>
                    </a:lnTo>
                    <a:lnTo>
                      <a:pt x="2313875" y="2280215"/>
                    </a:lnTo>
                    <a:lnTo>
                      <a:pt x="2247174" y="2343123"/>
                    </a:lnTo>
                    <a:lnTo>
                      <a:pt x="2337523" y="2602428"/>
                    </a:lnTo>
                    <a:lnTo>
                      <a:pt x="2264616" y="2656947"/>
                    </a:lnTo>
                    <a:cubicBezTo>
                      <a:pt x="2187342" y="2709152"/>
                      <a:pt x="2104775" y="2754117"/>
                      <a:pt x="2017887" y="2790867"/>
                    </a:cubicBezTo>
                    <a:lnTo>
                      <a:pt x="2006748" y="2794944"/>
                    </a:lnTo>
                    <a:lnTo>
                      <a:pt x="1826880" y="2586493"/>
                    </a:lnTo>
                    <a:lnTo>
                      <a:pt x="1722544" y="2616179"/>
                    </a:lnTo>
                    <a:lnTo>
                      <a:pt x="1695403" y="2621123"/>
                    </a:lnTo>
                    <a:lnTo>
                      <a:pt x="1643977" y="2890957"/>
                    </a:lnTo>
                    <a:lnTo>
                      <a:pt x="1601017" y="2897513"/>
                    </a:lnTo>
                    <a:cubicBezTo>
                      <a:pt x="1552188" y="2902472"/>
                      <a:pt x="1502644" y="2905012"/>
                      <a:pt x="1452506" y="2905012"/>
                    </a:cubicBezTo>
                    <a:cubicBezTo>
                      <a:pt x="1402369" y="2905012"/>
                      <a:pt x="1352825" y="2902472"/>
                      <a:pt x="1303996" y="2897513"/>
                    </a:cubicBezTo>
                    <a:lnTo>
                      <a:pt x="1261036" y="2890957"/>
                    </a:lnTo>
                    <a:lnTo>
                      <a:pt x="1209479" y="2620437"/>
                    </a:lnTo>
                    <a:lnTo>
                      <a:pt x="1135396" y="2604005"/>
                    </a:lnTo>
                    <a:lnTo>
                      <a:pt x="1079081" y="2585394"/>
                    </a:lnTo>
                    <a:lnTo>
                      <a:pt x="898265" y="2794944"/>
                    </a:lnTo>
                    <a:lnTo>
                      <a:pt x="887125" y="2790867"/>
                    </a:lnTo>
                    <a:cubicBezTo>
                      <a:pt x="800238" y="2754117"/>
                      <a:pt x="717670" y="2709152"/>
                      <a:pt x="640396" y="2656947"/>
                    </a:cubicBezTo>
                    <a:lnTo>
                      <a:pt x="567489" y="2602428"/>
                    </a:lnTo>
                    <a:lnTo>
                      <a:pt x="657947" y="2342810"/>
                    </a:lnTo>
                    <a:lnTo>
                      <a:pt x="624796" y="2313872"/>
                    </a:lnTo>
                    <a:lnTo>
                      <a:pt x="561890" y="2247174"/>
                    </a:lnTo>
                    <a:lnTo>
                      <a:pt x="302584" y="2337523"/>
                    </a:lnTo>
                    <a:lnTo>
                      <a:pt x="248066" y="2264616"/>
                    </a:lnTo>
                    <a:cubicBezTo>
                      <a:pt x="195860" y="2187342"/>
                      <a:pt x="150896" y="2104775"/>
                      <a:pt x="114145" y="2017887"/>
                    </a:cubicBezTo>
                    <a:lnTo>
                      <a:pt x="110068" y="2006748"/>
                    </a:lnTo>
                    <a:lnTo>
                      <a:pt x="318519" y="1826880"/>
                    </a:lnTo>
                    <a:lnTo>
                      <a:pt x="288831" y="1722541"/>
                    </a:lnTo>
                    <a:lnTo>
                      <a:pt x="283887" y="1695402"/>
                    </a:lnTo>
                    <a:lnTo>
                      <a:pt x="14056" y="1643977"/>
                    </a:lnTo>
                    <a:lnTo>
                      <a:pt x="7499" y="1601016"/>
                    </a:lnTo>
                    <a:cubicBezTo>
                      <a:pt x="2541" y="1552187"/>
                      <a:pt x="0" y="1502643"/>
                      <a:pt x="0" y="1452506"/>
                    </a:cubicBezTo>
                    <a:cubicBezTo>
                      <a:pt x="0" y="1402369"/>
                      <a:pt x="2541" y="1352825"/>
                      <a:pt x="7499" y="1303996"/>
                    </a:cubicBezTo>
                    <a:lnTo>
                      <a:pt x="14056" y="1261036"/>
                    </a:lnTo>
                    <a:lnTo>
                      <a:pt x="284572" y="1209480"/>
                    </a:lnTo>
                    <a:lnTo>
                      <a:pt x="301005" y="1135394"/>
                    </a:lnTo>
                    <a:lnTo>
                      <a:pt x="319616" y="1079079"/>
                    </a:lnTo>
                    <a:lnTo>
                      <a:pt x="110068" y="898264"/>
                    </a:lnTo>
                    <a:lnTo>
                      <a:pt x="114145" y="887125"/>
                    </a:lnTo>
                    <a:cubicBezTo>
                      <a:pt x="150896" y="800238"/>
                      <a:pt x="195860" y="717670"/>
                      <a:pt x="248066" y="640396"/>
                    </a:cubicBezTo>
                    <a:lnTo>
                      <a:pt x="302584" y="567489"/>
                    </a:lnTo>
                    <a:lnTo>
                      <a:pt x="562199" y="657946"/>
                    </a:lnTo>
                    <a:lnTo>
                      <a:pt x="591138" y="624794"/>
                    </a:lnTo>
                    <a:lnTo>
                      <a:pt x="657838" y="561888"/>
                    </a:lnTo>
                    <a:lnTo>
                      <a:pt x="567489" y="302584"/>
                    </a:lnTo>
                    <a:lnTo>
                      <a:pt x="640396" y="248065"/>
                    </a:lnTo>
                    <a:cubicBezTo>
                      <a:pt x="717670" y="195860"/>
                      <a:pt x="800238" y="150896"/>
                      <a:pt x="887125" y="114145"/>
                    </a:cubicBezTo>
                    <a:lnTo>
                      <a:pt x="898265" y="110068"/>
                    </a:lnTo>
                    <a:lnTo>
                      <a:pt x="1078131" y="318516"/>
                    </a:lnTo>
                    <a:lnTo>
                      <a:pt x="1182469" y="288830"/>
                    </a:lnTo>
                    <a:lnTo>
                      <a:pt x="1209611" y="283886"/>
                    </a:lnTo>
                    <a:lnTo>
                      <a:pt x="1261036" y="14056"/>
                    </a:lnTo>
                    <a:lnTo>
                      <a:pt x="1303996" y="7499"/>
                    </a:lnTo>
                    <a:cubicBezTo>
                      <a:pt x="1352825" y="2540"/>
                      <a:pt x="1402369" y="0"/>
                      <a:pt x="145250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BEBEB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4710168" y="2738381"/>
                <a:ext cx="2152649" cy="2152650"/>
              </a:xfrm>
              <a:prstGeom prst="ellipse">
                <a:avLst/>
              </a:prstGeom>
              <a:noFill/>
              <a:ln w="19050"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EEEEEE"/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4710169" y="2738382"/>
                <a:ext cx="2152650" cy="2152648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EEEEEE"/>
                  </a:gs>
                </a:gsLst>
                <a:lin ang="2700000" scaled="0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2" name="椭圆 21"/>
            <p:cNvSpPr/>
            <p:nvPr/>
          </p:nvSpPr>
          <p:spPr>
            <a:xfrm>
              <a:off x="3023723" y="2586884"/>
              <a:ext cx="868586" cy="86858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92D05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Freeform 944"/>
            <p:cNvSpPr>
              <a:spLocks noEditPoints="1"/>
            </p:cNvSpPr>
            <p:nvPr/>
          </p:nvSpPr>
          <p:spPr bwMode="auto">
            <a:xfrm>
              <a:off x="3241490" y="2721639"/>
              <a:ext cx="493676" cy="560576"/>
            </a:xfrm>
            <a:custGeom>
              <a:avLst/>
              <a:gdLst>
                <a:gd name="T0" fmla="*/ 92 w 133"/>
                <a:gd name="T1" fmla="*/ 135 h 151"/>
                <a:gd name="T2" fmla="*/ 11 w 133"/>
                <a:gd name="T3" fmla="*/ 45 h 151"/>
                <a:gd name="T4" fmla="*/ 24 w 133"/>
                <a:gd name="T5" fmla="*/ 124 h 151"/>
                <a:gd name="T6" fmla="*/ 83 w 133"/>
                <a:gd name="T7" fmla="*/ 144 h 151"/>
                <a:gd name="T8" fmla="*/ 133 w 133"/>
                <a:gd name="T9" fmla="*/ 135 h 151"/>
                <a:gd name="T10" fmla="*/ 92 w 133"/>
                <a:gd name="T11" fmla="*/ 135 h 151"/>
                <a:gd name="T12" fmla="*/ 22 w 133"/>
                <a:gd name="T13" fmla="*/ 0 h 151"/>
                <a:gd name="T14" fmla="*/ 20 w 133"/>
                <a:gd name="T15" fmla="*/ 52 h 151"/>
                <a:gd name="T16" fmla="*/ 27 w 133"/>
                <a:gd name="T17" fmla="*/ 36 h 151"/>
                <a:gd name="T18" fmla="*/ 24 w 133"/>
                <a:gd name="T19" fmla="*/ 69 h 151"/>
                <a:gd name="T20" fmla="*/ 35 w 133"/>
                <a:gd name="T21" fmla="*/ 89 h 151"/>
                <a:gd name="T22" fmla="*/ 43 w 133"/>
                <a:gd name="T23" fmla="*/ 56 h 151"/>
                <a:gd name="T24" fmla="*/ 46 w 133"/>
                <a:gd name="T25" fmla="*/ 101 h 151"/>
                <a:gd name="T26" fmla="*/ 62 w 133"/>
                <a:gd name="T27" fmla="*/ 114 h 151"/>
                <a:gd name="T28" fmla="*/ 64 w 133"/>
                <a:gd name="T29" fmla="*/ 73 h 151"/>
                <a:gd name="T30" fmla="*/ 75 w 133"/>
                <a:gd name="T31" fmla="*/ 121 h 151"/>
                <a:gd name="T32" fmla="*/ 98 w 133"/>
                <a:gd name="T33" fmla="*/ 129 h 151"/>
                <a:gd name="T34" fmla="*/ 70 w 133"/>
                <a:gd name="T35" fmla="*/ 50 h 151"/>
                <a:gd name="T36" fmla="*/ 22 w 133"/>
                <a:gd name="T3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" h="151">
                  <a:moveTo>
                    <a:pt x="92" y="135"/>
                  </a:moveTo>
                  <a:cubicBezTo>
                    <a:pt x="80" y="132"/>
                    <a:pt x="16" y="113"/>
                    <a:pt x="11" y="45"/>
                  </a:cubicBezTo>
                  <a:cubicBezTo>
                    <a:pt x="11" y="45"/>
                    <a:pt x="0" y="86"/>
                    <a:pt x="24" y="124"/>
                  </a:cubicBezTo>
                  <a:cubicBezTo>
                    <a:pt x="42" y="151"/>
                    <a:pt x="68" y="150"/>
                    <a:pt x="83" y="144"/>
                  </a:cubicBezTo>
                  <a:cubicBezTo>
                    <a:pt x="114" y="146"/>
                    <a:pt x="133" y="135"/>
                    <a:pt x="133" y="135"/>
                  </a:cubicBezTo>
                  <a:cubicBezTo>
                    <a:pt x="119" y="140"/>
                    <a:pt x="96" y="136"/>
                    <a:pt x="92" y="135"/>
                  </a:cubicBezTo>
                  <a:close/>
                  <a:moveTo>
                    <a:pt x="22" y="0"/>
                  </a:moveTo>
                  <a:cubicBezTo>
                    <a:pt x="17" y="21"/>
                    <a:pt x="17" y="38"/>
                    <a:pt x="20" y="52"/>
                  </a:cubicBezTo>
                  <a:cubicBezTo>
                    <a:pt x="22" y="41"/>
                    <a:pt x="27" y="36"/>
                    <a:pt x="27" y="36"/>
                  </a:cubicBezTo>
                  <a:cubicBezTo>
                    <a:pt x="22" y="49"/>
                    <a:pt x="24" y="64"/>
                    <a:pt x="24" y="69"/>
                  </a:cubicBezTo>
                  <a:cubicBezTo>
                    <a:pt x="27" y="77"/>
                    <a:pt x="31" y="83"/>
                    <a:pt x="35" y="89"/>
                  </a:cubicBezTo>
                  <a:cubicBezTo>
                    <a:pt x="35" y="68"/>
                    <a:pt x="43" y="56"/>
                    <a:pt x="43" y="56"/>
                  </a:cubicBezTo>
                  <a:cubicBezTo>
                    <a:pt x="39" y="76"/>
                    <a:pt x="44" y="96"/>
                    <a:pt x="46" y="101"/>
                  </a:cubicBezTo>
                  <a:cubicBezTo>
                    <a:pt x="51" y="106"/>
                    <a:pt x="56" y="111"/>
                    <a:pt x="62" y="114"/>
                  </a:cubicBezTo>
                  <a:cubicBezTo>
                    <a:pt x="57" y="89"/>
                    <a:pt x="64" y="73"/>
                    <a:pt x="64" y="73"/>
                  </a:cubicBezTo>
                  <a:cubicBezTo>
                    <a:pt x="63" y="94"/>
                    <a:pt x="72" y="114"/>
                    <a:pt x="75" y="121"/>
                  </a:cubicBezTo>
                  <a:cubicBezTo>
                    <a:pt x="88" y="127"/>
                    <a:pt x="98" y="129"/>
                    <a:pt x="98" y="129"/>
                  </a:cubicBezTo>
                  <a:cubicBezTo>
                    <a:pt x="98" y="129"/>
                    <a:pt x="115" y="82"/>
                    <a:pt x="70" y="50"/>
                  </a:cubicBezTo>
                  <a:cubicBezTo>
                    <a:pt x="36" y="26"/>
                    <a:pt x="22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149064" y="4077072"/>
            <a:ext cx="1140211" cy="1140211"/>
            <a:chOff x="7159899" y="4077072"/>
            <a:chExt cx="1140211" cy="1140211"/>
          </a:xfrm>
        </p:grpSpPr>
        <p:grpSp>
          <p:nvGrpSpPr>
            <p:cNvPr id="28" name="组合 27"/>
            <p:cNvGrpSpPr/>
            <p:nvPr/>
          </p:nvGrpSpPr>
          <p:grpSpPr>
            <a:xfrm>
              <a:off x="7159899" y="4077072"/>
              <a:ext cx="1140211" cy="1140211"/>
              <a:chOff x="2319387" y="1882548"/>
              <a:chExt cx="2277259" cy="2277259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2319387" y="1882548"/>
                <a:ext cx="2277259" cy="2277259"/>
                <a:chOff x="4333987" y="2362200"/>
                <a:chExt cx="2905011" cy="2905012"/>
              </a:xfrm>
              <a:effectLst>
                <a:outerShdw blurRad="177800" dist="88900" dir="2700000" algn="tl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36" name="任意多边形 35"/>
                <p:cNvSpPr/>
                <p:nvPr/>
              </p:nvSpPr>
              <p:spPr>
                <a:xfrm>
                  <a:off x="4333987" y="2362200"/>
                  <a:ext cx="2905011" cy="2905012"/>
                </a:xfrm>
                <a:custGeom>
                  <a:avLst/>
                  <a:gdLst>
                    <a:gd name="connsiteX0" fmla="*/ 1452506 w 2905012"/>
                    <a:gd name="connsiteY0" fmla="*/ 376181 h 2905012"/>
                    <a:gd name="connsiteX1" fmla="*/ 376181 w 2905012"/>
                    <a:gd name="connsiteY1" fmla="*/ 1452506 h 2905012"/>
                    <a:gd name="connsiteX2" fmla="*/ 1452506 w 2905012"/>
                    <a:gd name="connsiteY2" fmla="*/ 2528831 h 2905012"/>
                    <a:gd name="connsiteX3" fmla="*/ 2528831 w 2905012"/>
                    <a:gd name="connsiteY3" fmla="*/ 1452506 h 2905012"/>
                    <a:gd name="connsiteX4" fmla="*/ 1452506 w 2905012"/>
                    <a:gd name="connsiteY4" fmla="*/ 376181 h 2905012"/>
                    <a:gd name="connsiteX5" fmla="*/ 1452506 w 2905012"/>
                    <a:gd name="connsiteY5" fmla="*/ 0 h 2905012"/>
                    <a:gd name="connsiteX6" fmla="*/ 1601017 w 2905012"/>
                    <a:gd name="connsiteY6" fmla="*/ 7499 h 2905012"/>
                    <a:gd name="connsiteX7" fmla="*/ 1643977 w 2905012"/>
                    <a:gd name="connsiteY7" fmla="*/ 14056 h 2905012"/>
                    <a:gd name="connsiteX8" fmla="*/ 1695533 w 2905012"/>
                    <a:gd name="connsiteY8" fmla="*/ 284571 h 2905012"/>
                    <a:gd name="connsiteX9" fmla="*/ 1769616 w 2905012"/>
                    <a:gd name="connsiteY9" fmla="*/ 301003 h 2905012"/>
                    <a:gd name="connsiteX10" fmla="*/ 1825934 w 2905012"/>
                    <a:gd name="connsiteY10" fmla="*/ 319615 h 2905012"/>
                    <a:gd name="connsiteX11" fmla="*/ 2006748 w 2905012"/>
                    <a:gd name="connsiteY11" fmla="*/ 110068 h 2905012"/>
                    <a:gd name="connsiteX12" fmla="*/ 2017887 w 2905012"/>
                    <a:gd name="connsiteY12" fmla="*/ 114145 h 2905012"/>
                    <a:gd name="connsiteX13" fmla="*/ 2264616 w 2905012"/>
                    <a:gd name="connsiteY13" fmla="*/ 248065 h 2905012"/>
                    <a:gd name="connsiteX14" fmla="*/ 2337523 w 2905012"/>
                    <a:gd name="connsiteY14" fmla="*/ 302584 h 2905012"/>
                    <a:gd name="connsiteX15" fmla="*/ 2247066 w 2905012"/>
                    <a:gd name="connsiteY15" fmla="*/ 562199 h 2905012"/>
                    <a:gd name="connsiteX16" fmla="*/ 2280217 w 2905012"/>
                    <a:gd name="connsiteY16" fmla="*/ 591137 h 2905012"/>
                    <a:gd name="connsiteX17" fmla="*/ 2343125 w 2905012"/>
                    <a:gd name="connsiteY17" fmla="*/ 657838 h 2905012"/>
                    <a:gd name="connsiteX18" fmla="*/ 2602428 w 2905012"/>
                    <a:gd name="connsiteY18" fmla="*/ 567489 h 2905012"/>
                    <a:gd name="connsiteX19" fmla="*/ 2656947 w 2905012"/>
                    <a:gd name="connsiteY19" fmla="*/ 640396 h 2905012"/>
                    <a:gd name="connsiteX20" fmla="*/ 2790867 w 2905012"/>
                    <a:gd name="connsiteY20" fmla="*/ 887125 h 2905012"/>
                    <a:gd name="connsiteX21" fmla="*/ 2794944 w 2905012"/>
                    <a:gd name="connsiteY21" fmla="*/ 898265 h 2905012"/>
                    <a:gd name="connsiteX22" fmla="*/ 2586495 w 2905012"/>
                    <a:gd name="connsiteY22" fmla="*/ 1078131 h 2905012"/>
                    <a:gd name="connsiteX23" fmla="*/ 2616181 w 2905012"/>
                    <a:gd name="connsiteY23" fmla="*/ 1182468 h 2905012"/>
                    <a:gd name="connsiteX24" fmla="*/ 2621126 w 2905012"/>
                    <a:gd name="connsiteY24" fmla="*/ 1209611 h 2905012"/>
                    <a:gd name="connsiteX25" fmla="*/ 2890957 w 2905012"/>
                    <a:gd name="connsiteY25" fmla="*/ 1261036 h 2905012"/>
                    <a:gd name="connsiteX26" fmla="*/ 2897513 w 2905012"/>
                    <a:gd name="connsiteY26" fmla="*/ 1303996 h 2905012"/>
                    <a:gd name="connsiteX27" fmla="*/ 2905012 w 2905012"/>
                    <a:gd name="connsiteY27" fmla="*/ 1452506 h 2905012"/>
                    <a:gd name="connsiteX28" fmla="*/ 2897513 w 2905012"/>
                    <a:gd name="connsiteY28" fmla="*/ 1601016 h 2905012"/>
                    <a:gd name="connsiteX29" fmla="*/ 2890957 w 2905012"/>
                    <a:gd name="connsiteY29" fmla="*/ 1643977 h 2905012"/>
                    <a:gd name="connsiteX30" fmla="*/ 2620440 w 2905012"/>
                    <a:gd name="connsiteY30" fmla="*/ 1695533 h 2905012"/>
                    <a:gd name="connsiteX31" fmla="*/ 2604008 w 2905012"/>
                    <a:gd name="connsiteY31" fmla="*/ 1769614 h 2905012"/>
                    <a:gd name="connsiteX32" fmla="*/ 2585396 w 2905012"/>
                    <a:gd name="connsiteY32" fmla="*/ 1825933 h 2905012"/>
                    <a:gd name="connsiteX33" fmla="*/ 2794944 w 2905012"/>
                    <a:gd name="connsiteY33" fmla="*/ 2006748 h 2905012"/>
                    <a:gd name="connsiteX34" fmla="*/ 2790867 w 2905012"/>
                    <a:gd name="connsiteY34" fmla="*/ 2017887 h 2905012"/>
                    <a:gd name="connsiteX35" fmla="*/ 2656947 w 2905012"/>
                    <a:gd name="connsiteY35" fmla="*/ 2264616 h 2905012"/>
                    <a:gd name="connsiteX36" fmla="*/ 2602428 w 2905012"/>
                    <a:gd name="connsiteY36" fmla="*/ 2337523 h 2905012"/>
                    <a:gd name="connsiteX37" fmla="*/ 2342811 w 2905012"/>
                    <a:gd name="connsiteY37" fmla="*/ 2247065 h 2905012"/>
                    <a:gd name="connsiteX38" fmla="*/ 2313875 w 2905012"/>
                    <a:gd name="connsiteY38" fmla="*/ 2280215 h 2905012"/>
                    <a:gd name="connsiteX39" fmla="*/ 2247174 w 2905012"/>
                    <a:gd name="connsiteY39" fmla="*/ 2343123 h 2905012"/>
                    <a:gd name="connsiteX40" fmla="*/ 2337523 w 2905012"/>
                    <a:gd name="connsiteY40" fmla="*/ 2602428 h 2905012"/>
                    <a:gd name="connsiteX41" fmla="*/ 2264616 w 2905012"/>
                    <a:gd name="connsiteY41" fmla="*/ 2656947 h 2905012"/>
                    <a:gd name="connsiteX42" fmla="*/ 2017887 w 2905012"/>
                    <a:gd name="connsiteY42" fmla="*/ 2790867 h 2905012"/>
                    <a:gd name="connsiteX43" fmla="*/ 2006748 w 2905012"/>
                    <a:gd name="connsiteY43" fmla="*/ 2794944 h 2905012"/>
                    <a:gd name="connsiteX44" fmla="*/ 1826880 w 2905012"/>
                    <a:gd name="connsiteY44" fmla="*/ 2586493 h 2905012"/>
                    <a:gd name="connsiteX45" fmla="*/ 1722544 w 2905012"/>
                    <a:gd name="connsiteY45" fmla="*/ 2616179 h 2905012"/>
                    <a:gd name="connsiteX46" fmla="*/ 1695403 w 2905012"/>
                    <a:gd name="connsiteY46" fmla="*/ 2621123 h 2905012"/>
                    <a:gd name="connsiteX47" fmla="*/ 1643977 w 2905012"/>
                    <a:gd name="connsiteY47" fmla="*/ 2890957 h 2905012"/>
                    <a:gd name="connsiteX48" fmla="*/ 1601017 w 2905012"/>
                    <a:gd name="connsiteY48" fmla="*/ 2897513 h 2905012"/>
                    <a:gd name="connsiteX49" fmla="*/ 1452506 w 2905012"/>
                    <a:gd name="connsiteY49" fmla="*/ 2905012 h 2905012"/>
                    <a:gd name="connsiteX50" fmla="*/ 1303996 w 2905012"/>
                    <a:gd name="connsiteY50" fmla="*/ 2897513 h 2905012"/>
                    <a:gd name="connsiteX51" fmla="*/ 1261036 w 2905012"/>
                    <a:gd name="connsiteY51" fmla="*/ 2890957 h 2905012"/>
                    <a:gd name="connsiteX52" fmla="*/ 1209479 w 2905012"/>
                    <a:gd name="connsiteY52" fmla="*/ 2620437 h 2905012"/>
                    <a:gd name="connsiteX53" fmla="*/ 1135396 w 2905012"/>
                    <a:gd name="connsiteY53" fmla="*/ 2604005 h 2905012"/>
                    <a:gd name="connsiteX54" fmla="*/ 1079081 w 2905012"/>
                    <a:gd name="connsiteY54" fmla="*/ 2585394 h 2905012"/>
                    <a:gd name="connsiteX55" fmla="*/ 898265 w 2905012"/>
                    <a:gd name="connsiteY55" fmla="*/ 2794944 h 2905012"/>
                    <a:gd name="connsiteX56" fmla="*/ 887125 w 2905012"/>
                    <a:gd name="connsiteY56" fmla="*/ 2790867 h 2905012"/>
                    <a:gd name="connsiteX57" fmla="*/ 640396 w 2905012"/>
                    <a:gd name="connsiteY57" fmla="*/ 2656947 h 2905012"/>
                    <a:gd name="connsiteX58" fmla="*/ 567489 w 2905012"/>
                    <a:gd name="connsiteY58" fmla="*/ 2602428 h 2905012"/>
                    <a:gd name="connsiteX59" fmla="*/ 657947 w 2905012"/>
                    <a:gd name="connsiteY59" fmla="*/ 2342810 h 2905012"/>
                    <a:gd name="connsiteX60" fmla="*/ 624796 w 2905012"/>
                    <a:gd name="connsiteY60" fmla="*/ 2313872 h 2905012"/>
                    <a:gd name="connsiteX61" fmla="*/ 561890 w 2905012"/>
                    <a:gd name="connsiteY61" fmla="*/ 2247174 h 2905012"/>
                    <a:gd name="connsiteX62" fmla="*/ 302584 w 2905012"/>
                    <a:gd name="connsiteY62" fmla="*/ 2337523 h 2905012"/>
                    <a:gd name="connsiteX63" fmla="*/ 248066 w 2905012"/>
                    <a:gd name="connsiteY63" fmla="*/ 2264616 h 2905012"/>
                    <a:gd name="connsiteX64" fmla="*/ 114145 w 2905012"/>
                    <a:gd name="connsiteY64" fmla="*/ 2017887 h 2905012"/>
                    <a:gd name="connsiteX65" fmla="*/ 110068 w 2905012"/>
                    <a:gd name="connsiteY65" fmla="*/ 2006748 h 2905012"/>
                    <a:gd name="connsiteX66" fmla="*/ 318519 w 2905012"/>
                    <a:gd name="connsiteY66" fmla="*/ 1826880 h 2905012"/>
                    <a:gd name="connsiteX67" fmla="*/ 288831 w 2905012"/>
                    <a:gd name="connsiteY67" fmla="*/ 1722541 h 2905012"/>
                    <a:gd name="connsiteX68" fmla="*/ 283887 w 2905012"/>
                    <a:gd name="connsiteY68" fmla="*/ 1695402 h 2905012"/>
                    <a:gd name="connsiteX69" fmla="*/ 14056 w 2905012"/>
                    <a:gd name="connsiteY69" fmla="*/ 1643977 h 2905012"/>
                    <a:gd name="connsiteX70" fmla="*/ 7499 w 2905012"/>
                    <a:gd name="connsiteY70" fmla="*/ 1601016 h 2905012"/>
                    <a:gd name="connsiteX71" fmla="*/ 0 w 2905012"/>
                    <a:gd name="connsiteY71" fmla="*/ 1452506 h 2905012"/>
                    <a:gd name="connsiteX72" fmla="*/ 7499 w 2905012"/>
                    <a:gd name="connsiteY72" fmla="*/ 1303996 h 2905012"/>
                    <a:gd name="connsiteX73" fmla="*/ 14056 w 2905012"/>
                    <a:gd name="connsiteY73" fmla="*/ 1261036 h 2905012"/>
                    <a:gd name="connsiteX74" fmla="*/ 284572 w 2905012"/>
                    <a:gd name="connsiteY74" fmla="*/ 1209480 h 2905012"/>
                    <a:gd name="connsiteX75" fmla="*/ 301005 w 2905012"/>
                    <a:gd name="connsiteY75" fmla="*/ 1135394 h 2905012"/>
                    <a:gd name="connsiteX76" fmla="*/ 319616 w 2905012"/>
                    <a:gd name="connsiteY76" fmla="*/ 1079079 h 2905012"/>
                    <a:gd name="connsiteX77" fmla="*/ 110068 w 2905012"/>
                    <a:gd name="connsiteY77" fmla="*/ 898264 h 2905012"/>
                    <a:gd name="connsiteX78" fmla="*/ 114145 w 2905012"/>
                    <a:gd name="connsiteY78" fmla="*/ 887125 h 2905012"/>
                    <a:gd name="connsiteX79" fmla="*/ 248066 w 2905012"/>
                    <a:gd name="connsiteY79" fmla="*/ 640396 h 2905012"/>
                    <a:gd name="connsiteX80" fmla="*/ 302584 w 2905012"/>
                    <a:gd name="connsiteY80" fmla="*/ 567489 h 2905012"/>
                    <a:gd name="connsiteX81" fmla="*/ 562199 w 2905012"/>
                    <a:gd name="connsiteY81" fmla="*/ 657946 h 2905012"/>
                    <a:gd name="connsiteX82" fmla="*/ 591138 w 2905012"/>
                    <a:gd name="connsiteY82" fmla="*/ 624794 h 2905012"/>
                    <a:gd name="connsiteX83" fmla="*/ 657838 w 2905012"/>
                    <a:gd name="connsiteY83" fmla="*/ 561888 h 2905012"/>
                    <a:gd name="connsiteX84" fmla="*/ 567489 w 2905012"/>
                    <a:gd name="connsiteY84" fmla="*/ 302584 h 2905012"/>
                    <a:gd name="connsiteX85" fmla="*/ 640396 w 2905012"/>
                    <a:gd name="connsiteY85" fmla="*/ 248065 h 2905012"/>
                    <a:gd name="connsiteX86" fmla="*/ 887125 w 2905012"/>
                    <a:gd name="connsiteY86" fmla="*/ 114145 h 2905012"/>
                    <a:gd name="connsiteX87" fmla="*/ 898265 w 2905012"/>
                    <a:gd name="connsiteY87" fmla="*/ 110068 h 2905012"/>
                    <a:gd name="connsiteX88" fmla="*/ 1078131 w 2905012"/>
                    <a:gd name="connsiteY88" fmla="*/ 318516 h 2905012"/>
                    <a:gd name="connsiteX89" fmla="*/ 1182469 w 2905012"/>
                    <a:gd name="connsiteY89" fmla="*/ 288830 h 2905012"/>
                    <a:gd name="connsiteX90" fmla="*/ 1209611 w 2905012"/>
                    <a:gd name="connsiteY90" fmla="*/ 283886 h 2905012"/>
                    <a:gd name="connsiteX91" fmla="*/ 1261036 w 2905012"/>
                    <a:gd name="connsiteY91" fmla="*/ 14056 h 2905012"/>
                    <a:gd name="connsiteX92" fmla="*/ 1303996 w 2905012"/>
                    <a:gd name="connsiteY92" fmla="*/ 7499 h 2905012"/>
                    <a:gd name="connsiteX93" fmla="*/ 1452506 w 2905012"/>
                    <a:gd name="connsiteY93" fmla="*/ 0 h 2905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2905012" h="2905012">
                      <a:moveTo>
                        <a:pt x="1452506" y="376181"/>
                      </a:moveTo>
                      <a:cubicBezTo>
                        <a:pt x="858068" y="376181"/>
                        <a:pt x="376181" y="858068"/>
                        <a:pt x="376181" y="1452506"/>
                      </a:cubicBezTo>
                      <a:cubicBezTo>
                        <a:pt x="376181" y="2046944"/>
                        <a:pt x="858068" y="2528831"/>
                        <a:pt x="1452506" y="2528831"/>
                      </a:cubicBezTo>
                      <a:cubicBezTo>
                        <a:pt x="2046944" y="2528831"/>
                        <a:pt x="2528831" y="2046944"/>
                        <a:pt x="2528831" y="1452506"/>
                      </a:cubicBezTo>
                      <a:cubicBezTo>
                        <a:pt x="2528831" y="858068"/>
                        <a:pt x="2046944" y="376181"/>
                        <a:pt x="1452506" y="376181"/>
                      </a:cubicBezTo>
                      <a:close/>
                      <a:moveTo>
                        <a:pt x="1452506" y="0"/>
                      </a:moveTo>
                      <a:cubicBezTo>
                        <a:pt x="1502644" y="0"/>
                        <a:pt x="1552188" y="2540"/>
                        <a:pt x="1601017" y="7499"/>
                      </a:cubicBezTo>
                      <a:lnTo>
                        <a:pt x="1643977" y="14056"/>
                      </a:lnTo>
                      <a:lnTo>
                        <a:pt x="1695533" y="284571"/>
                      </a:lnTo>
                      <a:lnTo>
                        <a:pt x="1769616" y="301003"/>
                      </a:lnTo>
                      <a:lnTo>
                        <a:pt x="1825934" y="319615"/>
                      </a:lnTo>
                      <a:lnTo>
                        <a:pt x="2006748" y="110068"/>
                      </a:lnTo>
                      <a:lnTo>
                        <a:pt x="2017887" y="114145"/>
                      </a:lnTo>
                      <a:cubicBezTo>
                        <a:pt x="2104775" y="150896"/>
                        <a:pt x="2187342" y="195860"/>
                        <a:pt x="2264616" y="248065"/>
                      </a:cubicBezTo>
                      <a:lnTo>
                        <a:pt x="2337523" y="302584"/>
                      </a:lnTo>
                      <a:lnTo>
                        <a:pt x="2247066" y="562199"/>
                      </a:lnTo>
                      <a:lnTo>
                        <a:pt x="2280217" y="591137"/>
                      </a:lnTo>
                      <a:lnTo>
                        <a:pt x="2343125" y="657838"/>
                      </a:lnTo>
                      <a:lnTo>
                        <a:pt x="2602428" y="567489"/>
                      </a:lnTo>
                      <a:lnTo>
                        <a:pt x="2656947" y="640396"/>
                      </a:lnTo>
                      <a:cubicBezTo>
                        <a:pt x="2709152" y="717670"/>
                        <a:pt x="2754117" y="800238"/>
                        <a:pt x="2790867" y="887125"/>
                      </a:cubicBezTo>
                      <a:lnTo>
                        <a:pt x="2794944" y="898265"/>
                      </a:lnTo>
                      <a:lnTo>
                        <a:pt x="2586495" y="1078131"/>
                      </a:lnTo>
                      <a:lnTo>
                        <a:pt x="2616181" y="1182468"/>
                      </a:lnTo>
                      <a:lnTo>
                        <a:pt x="2621126" y="1209611"/>
                      </a:lnTo>
                      <a:lnTo>
                        <a:pt x="2890957" y="1261036"/>
                      </a:lnTo>
                      <a:lnTo>
                        <a:pt x="2897513" y="1303996"/>
                      </a:lnTo>
                      <a:cubicBezTo>
                        <a:pt x="2902472" y="1352825"/>
                        <a:pt x="2905012" y="1402369"/>
                        <a:pt x="2905012" y="1452506"/>
                      </a:cubicBezTo>
                      <a:cubicBezTo>
                        <a:pt x="2905012" y="1502643"/>
                        <a:pt x="2902472" y="1552187"/>
                        <a:pt x="2897513" y="1601016"/>
                      </a:cubicBezTo>
                      <a:lnTo>
                        <a:pt x="2890957" y="1643977"/>
                      </a:lnTo>
                      <a:lnTo>
                        <a:pt x="2620440" y="1695533"/>
                      </a:lnTo>
                      <a:lnTo>
                        <a:pt x="2604008" y="1769614"/>
                      </a:lnTo>
                      <a:lnTo>
                        <a:pt x="2585396" y="1825933"/>
                      </a:lnTo>
                      <a:lnTo>
                        <a:pt x="2794944" y="2006748"/>
                      </a:lnTo>
                      <a:lnTo>
                        <a:pt x="2790867" y="2017887"/>
                      </a:lnTo>
                      <a:cubicBezTo>
                        <a:pt x="2754117" y="2104775"/>
                        <a:pt x="2709152" y="2187342"/>
                        <a:pt x="2656947" y="2264616"/>
                      </a:cubicBezTo>
                      <a:lnTo>
                        <a:pt x="2602428" y="2337523"/>
                      </a:lnTo>
                      <a:lnTo>
                        <a:pt x="2342811" y="2247065"/>
                      </a:lnTo>
                      <a:lnTo>
                        <a:pt x="2313875" y="2280215"/>
                      </a:lnTo>
                      <a:lnTo>
                        <a:pt x="2247174" y="2343123"/>
                      </a:lnTo>
                      <a:lnTo>
                        <a:pt x="2337523" y="2602428"/>
                      </a:lnTo>
                      <a:lnTo>
                        <a:pt x="2264616" y="2656947"/>
                      </a:lnTo>
                      <a:cubicBezTo>
                        <a:pt x="2187342" y="2709152"/>
                        <a:pt x="2104775" y="2754117"/>
                        <a:pt x="2017887" y="2790867"/>
                      </a:cubicBezTo>
                      <a:lnTo>
                        <a:pt x="2006748" y="2794944"/>
                      </a:lnTo>
                      <a:lnTo>
                        <a:pt x="1826880" y="2586493"/>
                      </a:lnTo>
                      <a:lnTo>
                        <a:pt x="1722544" y="2616179"/>
                      </a:lnTo>
                      <a:lnTo>
                        <a:pt x="1695403" y="2621123"/>
                      </a:lnTo>
                      <a:lnTo>
                        <a:pt x="1643977" y="2890957"/>
                      </a:lnTo>
                      <a:lnTo>
                        <a:pt x="1601017" y="2897513"/>
                      </a:lnTo>
                      <a:cubicBezTo>
                        <a:pt x="1552188" y="2902472"/>
                        <a:pt x="1502644" y="2905012"/>
                        <a:pt x="1452506" y="2905012"/>
                      </a:cubicBezTo>
                      <a:cubicBezTo>
                        <a:pt x="1402369" y="2905012"/>
                        <a:pt x="1352825" y="2902472"/>
                        <a:pt x="1303996" y="2897513"/>
                      </a:cubicBezTo>
                      <a:lnTo>
                        <a:pt x="1261036" y="2890957"/>
                      </a:lnTo>
                      <a:lnTo>
                        <a:pt x="1209479" y="2620437"/>
                      </a:lnTo>
                      <a:lnTo>
                        <a:pt x="1135396" y="2604005"/>
                      </a:lnTo>
                      <a:lnTo>
                        <a:pt x="1079081" y="2585394"/>
                      </a:lnTo>
                      <a:lnTo>
                        <a:pt x="898265" y="2794944"/>
                      </a:lnTo>
                      <a:lnTo>
                        <a:pt x="887125" y="2790867"/>
                      </a:lnTo>
                      <a:cubicBezTo>
                        <a:pt x="800238" y="2754117"/>
                        <a:pt x="717670" y="2709152"/>
                        <a:pt x="640396" y="2656947"/>
                      </a:cubicBezTo>
                      <a:lnTo>
                        <a:pt x="567489" y="2602428"/>
                      </a:lnTo>
                      <a:lnTo>
                        <a:pt x="657947" y="2342810"/>
                      </a:lnTo>
                      <a:lnTo>
                        <a:pt x="624796" y="2313872"/>
                      </a:lnTo>
                      <a:lnTo>
                        <a:pt x="561890" y="2247174"/>
                      </a:lnTo>
                      <a:lnTo>
                        <a:pt x="302584" y="2337523"/>
                      </a:lnTo>
                      <a:lnTo>
                        <a:pt x="248066" y="2264616"/>
                      </a:lnTo>
                      <a:cubicBezTo>
                        <a:pt x="195860" y="2187342"/>
                        <a:pt x="150896" y="2104775"/>
                        <a:pt x="114145" y="2017887"/>
                      </a:cubicBezTo>
                      <a:lnTo>
                        <a:pt x="110068" y="2006748"/>
                      </a:lnTo>
                      <a:lnTo>
                        <a:pt x="318519" y="1826880"/>
                      </a:lnTo>
                      <a:lnTo>
                        <a:pt x="288831" y="1722541"/>
                      </a:lnTo>
                      <a:lnTo>
                        <a:pt x="283887" y="1695402"/>
                      </a:lnTo>
                      <a:lnTo>
                        <a:pt x="14056" y="1643977"/>
                      </a:lnTo>
                      <a:lnTo>
                        <a:pt x="7499" y="1601016"/>
                      </a:lnTo>
                      <a:cubicBezTo>
                        <a:pt x="2541" y="1552187"/>
                        <a:pt x="0" y="1502643"/>
                        <a:pt x="0" y="1452506"/>
                      </a:cubicBezTo>
                      <a:cubicBezTo>
                        <a:pt x="0" y="1402369"/>
                        <a:pt x="2541" y="1352825"/>
                        <a:pt x="7499" y="1303996"/>
                      </a:cubicBezTo>
                      <a:lnTo>
                        <a:pt x="14056" y="1261036"/>
                      </a:lnTo>
                      <a:lnTo>
                        <a:pt x="284572" y="1209480"/>
                      </a:lnTo>
                      <a:lnTo>
                        <a:pt x="301005" y="1135394"/>
                      </a:lnTo>
                      <a:lnTo>
                        <a:pt x="319616" y="1079079"/>
                      </a:lnTo>
                      <a:lnTo>
                        <a:pt x="110068" y="898264"/>
                      </a:lnTo>
                      <a:lnTo>
                        <a:pt x="114145" y="887125"/>
                      </a:lnTo>
                      <a:cubicBezTo>
                        <a:pt x="150896" y="800238"/>
                        <a:pt x="195860" y="717670"/>
                        <a:pt x="248066" y="640396"/>
                      </a:cubicBezTo>
                      <a:lnTo>
                        <a:pt x="302584" y="567489"/>
                      </a:lnTo>
                      <a:lnTo>
                        <a:pt x="562199" y="657946"/>
                      </a:lnTo>
                      <a:lnTo>
                        <a:pt x="591138" y="624794"/>
                      </a:lnTo>
                      <a:lnTo>
                        <a:pt x="657838" y="561888"/>
                      </a:lnTo>
                      <a:lnTo>
                        <a:pt x="567489" y="302584"/>
                      </a:lnTo>
                      <a:lnTo>
                        <a:pt x="640396" y="248065"/>
                      </a:lnTo>
                      <a:cubicBezTo>
                        <a:pt x="717670" y="195860"/>
                        <a:pt x="800238" y="150896"/>
                        <a:pt x="887125" y="114145"/>
                      </a:cubicBezTo>
                      <a:lnTo>
                        <a:pt x="898265" y="110068"/>
                      </a:lnTo>
                      <a:lnTo>
                        <a:pt x="1078131" y="318516"/>
                      </a:lnTo>
                      <a:lnTo>
                        <a:pt x="1182469" y="288830"/>
                      </a:lnTo>
                      <a:lnTo>
                        <a:pt x="1209611" y="283886"/>
                      </a:lnTo>
                      <a:lnTo>
                        <a:pt x="1261036" y="14056"/>
                      </a:lnTo>
                      <a:lnTo>
                        <a:pt x="1303996" y="7499"/>
                      </a:lnTo>
                      <a:cubicBezTo>
                        <a:pt x="1352825" y="2540"/>
                        <a:pt x="1402369" y="0"/>
                        <a:pt x="145250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/>
                    </a:gs>
                    <a:gs pos="100000">
                      <a:srgbClr val="EBEBEB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椭圆 36"/>
                <p:cNvSpPr/>
                <p:nvPr/>
              </p:nvSpPr>
              <p:spPr>
                <a:xfrm>
                  <a:off x="4710168" y="2738381"/>
                  <a:ext cx="2152649" cy="2152650"/>
                </a:xfrm>
                <a:prstGeom prst="ellipse">
                  <a:avLst/>
                </a:prstGeom>
                <a:noFill/>
                <a:ln w="19050">
                  <a:gradFill>
                    <a:gsLst>
                      <a:gs pos="100000">
                        <a:schemeClr val="accent1">
                          <a:lumMod val="5000"/>
                          <a:lumOff val="95000"/>
                        </a:schemeClr>
                      </a:gs>
                      <a:gs pos="0">
                        <a:srgbClr val="EEEEEE"/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/>
              </p:nvSpPr>
              <p:spPr>
                <a:xfrm>
                  <a:off x="4710169" y="2738382"/>
                  <a:ext cx="2152650" cy="2152648"/>
                </a:xfrm>
                <a:prstGeom prst="ellipse">
                  <a:avLst/>
                </a:prstGeom>
                <a:gradFill>
                  <a:gsLst>
                    <a:gs pos="100000">
                      <a:schemeClr val="bg1"/>
                    </a:gs>
                    <a:gs pos="0">
                      <a:srgbClr val="EEEEEE"/>
                    </a:gs>
                  </a:gsLst>
                  <a:lin ang="2700000" scaled="0"/>
                </a:gradFill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EEEEEE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5" name="椭圆 34"/>
              <p:cNvSpPr/>
              <p:nvPr/>
            </p:nvSpPr>
            <p:spPr>
              <a:xfrm>
                <a:off x="3023723" y="2586884"/>
                <a:ext cx="868586" cy="868586"/>
              </a:xfrm>
              <a:prstGeom prst="ellipse">
                <a:avLst/>
              </a:prstGeom>
              <a:solidFill>
                <a:srgbClr val="F5C058"/>
              </a:solidFill>
              <a:ln w="38100">
                <a:solidFill>
                  <a:srgbClr val="F5C058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7631389" y="4564546"/>
              <a:ext cx="207402" cy="207402"/>
              <a:chOff x="8936038" y="5268914"/>
              <a:chExt cx="333375" cy="333375"/>
            </a:xfrm>
            <a:solidFill>
              <a:schemeClr val="bg1"/>
            </a:solidFill>
          </p:grpSpPr>
          <p:sp>
            <p:nvSpPr>
              <p:cNvPr id="30" name="Freeform 517"/>
              <p:cNvSpPr/>
              <p:nvPr/>
            </p:nvSpPr>
            <p:spPr bwMode="auto">
              <a:xfrm>
                <a:off x="9102726" y="5413376"/>
                <a:ext cx="0" cy="3175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  <a:gd name="T3" fmla="*/ 0 h 2"/>
                  <a:gd name="T4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18"/>
              <p:cNvSpPr/>
              <p:nvPr/>
            </p:nvSpPr>
            <p:spPr bwMode="auto">
              <a:xfrm>
                <a:off x="9020176" y="5268914"/>
                <a:ext cx="163513" cy="146050"/>
              </a:xfrm>
              <a:custGeom>
                <a:avLst/>
                <a:gdLst>
                  <a:gd name="T0" fmla="*/ 71 w 141"/>
                  <a:gd name="T1" fmla="*/ 126 h 126"/>
                  <a:gd name="T2" fmla="*/ 71 w 141"/>
                  <a:gd name="T3" fmla="*/ 125 h 126"/>
                  <a:gd name="T4" fmla="*/ 71 w 141"/>
                  <a:gd name="T5" fmla="*/ 126 h 126"/>
                  <a:gd name="T6" fmla="*/ 141 w 141"/>
                  <a:gd name="T7" fmla="*/ 36 h 126"/>
                  <a:gd name="T8" fmla="*/ 71 w 141"/>
                  <a:gd name="T9" fmla="*/ 0 h 126"/>
                  <a:gd name="T10" fmla="*/ 71 w 141"/>
                  <a:gd name="T11" fmla="*/ 0 h 126"/>
                  <a:gd name="T12" fmla="*/ 71 w 141"/>
                  <a:gd name="T13" fmla="*/ 0 h 126"/>
                  <a:gd name="T14" fmla="*/ 70 w 141"/>
                  <a:gd name="T15" fmla="*/ 0 h 126"/>
                  <a:gd name="T16" fmla="*/ 70 w 141"/>
                  <a:gd name="T17" fmla="*/ 0 h 126"/>
                  <a:gd name="T18" fmla="*/ 0 w 141"/>
                  <a:gd name="T19" fmla="*/ 35 h 126"/>
                  <a:gd name="T20" fmla="*/ 71 w 141"/>
                  <a:gd name="T21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1" h="126">
                    <a:moveTo>
                      <a:pt x="71" y="126"/>
                    </a:moveTo>
                    <a:cubicBezTo>
                      <a:pt x="71" y="126"/>
                      <a:pt x="71" y="125"/>
                      <a:pt x="71" y="125"/>
                    </a:cubicBezTo>
                    <a:cubicBezTo>
                      <a:pt x="71" y="125"/>
                      <a:pt x="71" y="126"/>
                      <a:pt x="71" y="126"/>
                    </a:cubicBezTo>
                    <a:cubicBezTo>
                      <a:pt x="83" y="88"/>
                      <a:pt x="108" y="57"/>
                      <a:pt x="141" y="36"/>
                    </a:cubicBezTo>
                    <a:cubicBezTo>
                      <a:pt x="122" y="17"/>
                      <a:pt x="98" y="4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44" y="4"/>
                      <a:pt x="19" y="17"/>
                      <a:pt x="0" y="35"/>
                    </a:cubicBezTo>
                    <a:cubicBezTo>
                      <a:pt x="33" y="56"/>
                      <a:pt x="58" y="88"/>
                      <a:pt x="71" y="1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19"/>
              <p:cNvSpPr/>
              <p:nvPr/>
            </p:nvSpPr>
            <p:spPr bwMode="auto">
              <a:xfrm>
                <a:off x="8936038" y="5310189"/>
                <a:ext cx="146050" cy="292100"/>
              </a:xfrm>
              <a:custGeom>
                <a:avLst/>
                <a:gdLst>
                  <a:gd name="T0" fmla="*/ 126 w 126"/>
                  <a:gd name="T1" fmla="*/ 252 h 252"/>
                  <a:gd name="T2" fmla="*/ 126 w 126"/>
                  <a:gd name="T3" fmla="*/ 127 h 252"/>
                  <a:gd name="T4" fmla="*/ 126 w 126"/>
                  <a:gd name="T5" fmla="*/ 127 h 252"/>
                  <a:gd name="T6" fmla="*/ 0 w 126"/>
                  <a:gd name="T7" fmla="*/ 0 h 252"/>
                  <a:gd name="T8" fmla="*/ 0 w 126"/>
                  <a:gd name="T9" fmla="*/ 127 h 252"/>
                  <a:gd name="T10" fmla="*/ 0 w 126"/>
                  <a:gd name="T11" fmla="*/ 127 h 252"/>
                  <a:gd name="T12" fmla="*/ 126 w 126"/>
                  <a:gd name="T13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252">
                    <a:moveTo>
                      <a:pt x="126" y="252"/>
                    </a:moveTo>
                    <a:cubicBezTo>
                      <a:pt x="126" y="127"/>
                      <a:pt x="126" y="127"/>
                      <a:pt x="126" y="127"/>
                    </a:cubicBezTo>
                    <a:cubicBezTo>
                      <a:pt x="126" y="127"/>
                      <a:pt x="126" y="127"/>
                      <a:pt x="126" y="127"/>
                    </a:cubicBezTo>
                    <a:cubicBezTo>
                      <a:pt x="118" y="61"/>
                      <a:pt x="66" y="8"/>
                      <a:pt x="0" y="0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9" y="192"/>
                      <a:pt x="61" y="243"/>
                      <a:pt x="126" y="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20"/>
              <p:cNvSpPr/>
              <p:nvPr/>
            </p:nvSpPr>
            <p:spPr bwMode="auto">
              <a:xfrm>
                <a:off x="9123363" y="5310189"/>
                <a:ext cx="146050" cy="292100"/>
              </a:xfrm>
              <a:custGeom>
                <a:avLst/>
                <a:gdLst>
                  <a:gd name="T0" fmla="*/ 127 w 127"/>
                  <a:gd name="T1" fmla="*/ 0 h 252"/>
                  <a:gd name="T2" fmla="*/ 0 w 127"/>
                  <a:gd name="T3" fmla="*/ 127 h 252"/>
                  <a:gd name="T4" fmla="*/ 0 w 127"/>
                  <a:gd name="T5" fmla="*/ 127 h 252"/>
                  <a:gd name="T6" fmla="*/ 0 w 127"/>
                  <a:gd name="T7" fmla="*/ 252 h 252"/>
                  <a:gd name="T8" fmla="*/ 127 w 127"/>
                  <a:gd name="T9" fmla="*/ 127 h 252"/>
                  <a:gd name="T10" fmla="*/ 127 w 127"/>
                  <a:gd name="T11" fmla="*/ 127 h 252"/>
                  <a:gd name="T12" fmla="*/ 127 w 127"/>
                  <a:gd name="T13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252">
                    <a:moveTo>
                      <a:pt x="127" y="0"/>
                    </a:moveTo>
                    <a:cubicBezTo>
                      <a:pt x="61" y="8"/>
                      <a:pt x="8" y="61"/>
                      <a:pt x="0" y="127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0" y="252"/>
                      <a:pt x="0" y="252"/>
                      <a:pt x="0" y="252"/>
                    </a:cubicBezTo>
                    <a:cubicBezTo>
                      <a:pt x="66" y="243"/>
                      <a:pt x="118" y="192"/>
                      <a:pt x="127" y="127"/>
                    </a:cubicBezTo>
                    <a:cubicBezTo>
                      <a:pt x="127" y="127"/>
                      <a:pt x="127" y="127"/>
                      <a:pt x="127" y="127"/>
                    </a:cubicBezTo>
                    <a:lnTo>
                      <a:pt x="12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6325528" y="2222743"/>
            <a:ext cx="1140211" cy="1140211"/>
            <a:chOff x="5661617" y="4077072"/>
            <a:chExt cx="1140211" cy="1140211"/>
          </a:xfrm>
        </p:grpSpPr>
        <p:grpSp>
          <p:nvGrpSpPr>
            <p:cNvPr id="40" name="组合 39"/>
            <p:cNvGrpSpPr/>
            <p:nvPr/>
          </p:nvGrpSpPr>
          <p:grpSpPr>
            <a:xfrm>
              <a:off x="5661617" y="4077072"/>
              <a:ext cx="1140211" cy="1140211"/>
              <a:chOff x="2319387" y="1882548"/>
              <a:chExt cx="2277259" cy="2277259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2319387" y="1882548"/>
                <a:ext cx="2277259" cy="2277259"/>
                <a:chOff x="4333987" y="2362200"/>
                <a:chExt cx="2905011" cy="2905012"/>
              </a:xfrm>
              <a:effectLst>
                <a:outerShdw blurRad="177800" dist="88900" dir="2700000" algn="tl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49" name="任意多边形 48"/>
                <p:cNvSpPr/>
                <p:nvPr/>
              </p:nvSpPr>
              <p:spPr>
                <a:xfrm>
                  <a:off x="4333987" y="2362200"/>
                  <a:ext cx="2905011" cy="2905012"/>
                </a:xfrm>
                <a:custGeom>
                  <a:avLst/>
                  <a:gdLst>
                    <a:gd name="connsiteX0" fmla="*/ 1452506 w 2905012"/>
                    <a:gd name="connsiteY0" fmla="*/ 376181 h 2905012"/>
                    <a:gd name="connsiteX1" fmla="*/ 376181 w 2905012"/>
                    <a:gd name="connsiteY1" fmla="*/ 1452506 h 2905012"/>
                    <a:gd name="connsiteX2" fmla="*/ 1452506 w 2905012"/>
                    <a:gd name="connsiteY2" fmla="*/ 2528831 h 2905012"/>
                    <a:gd name="connsiteX3" fmla="*/ 2528831 w 2905012"/>
                    <a:gd name="connsiteY3" fmla="*/ 1452506 h 2905012"/>
                    <a:gd name="connsiteX4" fmla="*/ 1452506 w 2905012"/>
                    <a:gd name="connsiteY4" fmla="*/ 376181 h 2905012"/>
                    <a:gd name="connsiteX5" fmla="*/ 1452506 w 2905012"/>
                    <a:gd name="connsiteY5" fmla="*/ 0 h 2905012"/>
                    <a:gd name="connsiteX6" fmla="*/ 1601017 w 2905012"/>
                    <a:gd name="connsiteY6" fmla="*/ 7499 h 2905012"/>
                    <a:gd name="connsiteX7" fmla="*/ 1643977 w 2905012"/>
                    <a:gd name="connsiteY7" fmla="*/ 14056 h 2905012"/>
                    <a:gd name="connsiteX8" fmla="*/ 1695533 w 2905012"/>
                    <a:gd name="connsiteY8" fmla="*/ 284571 h 2905012"/>
                    <a:gd name="connsiteX9" fmla="*/ 1769616 w 2905012"/>
                    <a:gd name="connsiteY9" fmla="*/ 301003 h 2905012"/>
                    <a:gd name="connsiteX10" fmla="*/ 1825934 w 2905012"/>
                    <a:gd name="connsiteY10" fmla="*/ 319615 h 2905012"/>
                    <a:gd name="connsiteX11" fmla="*/ 2006748 w 2905012"/>
                    <a:gd name="connsiteY11" fmla="*/ 110068 h 2905012"/>
                    <a:gd name="connsiteX12" fmla="*/ 2017887 w 2905012"/>
                    <a:gd name="connsiteY12" fmla="*/ 114145 h 2905012"/>
                    <a:gd name="connsiteX13" fmla="*/ 2264616 w 2905012"/>
                    <a:gd name="connsiteY13" fmla="*/ 248065 h 2905012"/>
                    <a:gd name="connsiteX14" fmla="*/ 2337523 w 2905012"/>
                    <a:gd name="connsiteY14" fmla="*/ 302584 h 2905012"/>
                    <a:gd name="connsiteX15" fmla="*/ 2247066 w 2905012"/>
                    <a:gd name="connsiteY15" fmla="*/ 562199 h 2905012"/>
                    <a:gd name="connsiteX16" fmla="*/ 2280217 w 2905012"/>
                    <a:gd name="connsiteY16" fmla="*/ 591137 h 2905012"/>
                    <a:gd name="connsiteX17" fmla="*/ 2343125 w 2905012"/>
                    <a:gd name="connsiteY17" fmla="*/ 657838 h 2905012"/>
                    <a:gd name="connsiteX18" fmla="*/ 2602428 w 2905012"/>
                    <a:gd name="connsiteY18" fmla="*/ 567489 h 2905012"/>
                    <a:gd name="connsiteX19" fmla="*/ 2656947 w 2905012"/>
                    <a:gd name="connsiteY19" fmla="*/ 640396 h 2905012"/>
                    <a:gd name="connsiteX20" fmla="*/ 2790867 w 2905012"/>
                    <a:gd name="connsiteY20" fmla="*/ 887125 h 2905012"/>
                    <a:gd name="connsiteX21" fmla="*/ 2794944 w 2905012"/>
                    <a:gd name="connsiteY21" fmla="*/ 898265 h 2905012"/>
                    <a:gd name="connsiteX22" fmla="*/ 2586495 w 2905012"/>
                    <a:gd name="connsiteY22" fmla="*/ 1078131 h 2905012"/>
                    <a:gd name="connsiteX23" fmla="*/ 2616181 w 2905012"/>
                    <a:gd name="connsiteY23" fmla="*/ 1182468 h 2905012"/>
                    <a:gd name="connsiteX24" fmla="*/ 2621126 w 2905012"/>
                    <a:gd name="connsiteY24" fmla="*/ 1209611 h 2905012"/>
                    <a:gd name="connsiteX25" fmla="*/ 2890957 w 2905012"/>
                    <a:gd name="connsiteY25" fmla="*/ 1261036 h 2905012"/>
                    <a:gd name="connsiteX26" fmla="*/ 2897513 w 2905012"/>
                    <a:gd name="connsiteY26" fmla="*/ 1303996 h 2905012"/>
                    <a:gd name="connsiteX27" fmla="*/ 2905012 w 2905012"/>
                    <a:gd name="connsiteY27" fmla="*/ 1452506 h 2905012"/>
                    <a:gd name="connsiteX28" fmla="*/ 2897513 w 2905012"/>
                    <a:gd name="connsiteY28" fmla="*/ 1601016 h 2905012"/>
                    <a:gd name="connsiteX29" fmla="*/ 2890957 w 2905012"/>
                    <a:gd name="connsiteY29" fmla="*/ 1643977 h 2905012"/>
                    <a:gd name="connsiteX30" fmla="*/ 2620440 w 2905012"/>
                    <a:gd name="connsiteY30" fmla="*/ 1695533 h 2905012"/>
                    <a:gd name="connsiteX31" fmla="*/ 2604008 w 2905012"/>
                    <a:gd name="connsiteY31" fmla="*/ 1769614 h 2905012"/>
                    <a:gd name="connsiteX32" fmla="*/ 2585396 w 2905012"/>
                    <a:gd name="connsiteY32" fmla="*/ 1825933 h 2905012"/>
                    <a:gd name="connsiteX33" fmla="*/ 2794944 w 2905012"/>
                    <a:gd name="connsiteY33" fmla="*/ 2006748 h 2905012"/>
                    <a:gd name="connsiteX34" fmla="*/ 2790867 w 2905012"/>
                    <a:gd name="connsiteY34" fmla="*/ 2017887 h 2905012"/>
                    <a:gd name="connsiteX35" fmla="*/ 2656947 w 2905012"/>
                    <a:gd name="connsiteY35" fmla="*/ 2264616 h 2905012"/>
                    <a:gd name="connsiteX36" fmla="*/ 2602428 w 2905012"/>
                    <a:gd name="connsiteY36" fmla="*/ 2337523 h 2905012"/>
                    <a:gd name="connsiteX37" fmla="*/ 2342811 w 2905012"/>
                    <a:gd name="connsiteY37" fmla="*/ 2247065 h 2905012"/>
                    <a:gd name="connsiteX38" fmla="*/ 2313875 w 2905012"/>
                    <a:gd name="connsiteY38" fmla="*/ 2280215 h 2905012"/>
                    <a:gd name="connsiteX39" fmla="*/ 2247174 w 2905012"/>
                    <a:gd name="connsiteY39" fmla="*/ 2343123 h 2905012"/>
                    <a:gd name="connsiteX40" fmla="*/ 2337523 w 2905012"/>
                    <a:gd name="connsiteY40" fmla="*/ 2602428 h 2905012"/>
                    <a:gd name="connsiteX41" fmla="*/ 2264616 w 2905012"/>
                    <a:gd name="connsiteY41" fmla="*/ 2656947 h 2905012"/>
                    <a:gd name="connsiteX42" fmla="*/ 2017887 w 2905012"/>
                    <a:gd name="connsiteY42" fmla="*/ 2790867 h 2905012"/>
                    <a:gd name="connsiteX43" fmla="*/ 2006748 w 2905012"/>
                    <a:gd name="connsiteY43" fmla="*/ 2794944 h 2905012"/>
                    <a:gd name="connsiteX44" fmla="*/ 1826880 w 2905012"/>
                    <a:gd name="connsiteY44" fmla="*/ 2586493 h 2905012"/>
                    <a:gd name="connsiteX45" fmla="*/ 1722544 w 2905012"/>
                    <a:gd name="connsiteY45" fmla="*/ 2616179 h 2905012"/>
                    <a:gd name="connsiteX46" fmla="*/ 1695403 w 2905012"/>
                    <a:gd name="connsiteY46" fmla="*/ 2621123 h 2905012"/>
                    <a:gd name="connsiteX47" fmla="*/ 1643977 w 2905012"/>
                    <a:gd name="connsiteY47" fmla="*/ 2890957 h 2905012"/>
                    <a:gd name="connsiteX48" fmla="*/ 1601017 w 2905012"/>
                    <a:gd name="connsiteY48" fmla="*/ 2897513 h 2905012"/>
                    <a:gd name="connsiteX49" fmla="*/ 1452506 w 2905012"/>
                    <a:gd name="connsiteY49" fmla="*/ 2905012 h 2905012"/>
                    <a:gd name="connsiteX50" fmla="*/ 1303996 w 2905012"/>
                    <a:gd name="connsiteY50" fmla="*/ 2897513 h 2905012"/>
                    <a:gd name="connsiteX51" fmla="*/ 1261036 w 2905012"/>
                    <a:gd name="connsiteY51" fmla="*/ 2890957 h 2905012"/>
                    <a:gd name="connsiteX52" fmla="*/ 1209479 w 2905012"/>
                    <a:gd name="connsiteY52" fmla="*/ 2620437 h 2905012"/>
                    <a:gd name="connsiteX53" fmla="*/ 1135396 w 2905012"/>
                    <a:gd name="connsiteY53" fmla="*/ 2604005 h 2905012"/>
                    <a:gd name="connsiteX54" fmla="*/ 1079081 w 2905012"/>
                    <a:gd name="connsiteY54" fmla="*/ 2585394 h 2905012"/>
                    <a:gd name="connsiteX55" fmla="*/ 898265 w 2905012"/>
                    <a:gd name="connsiteY55" fmla="*/ 2794944 h 2905012"/>
                    <a:gd name="connsiteX56" fmla="*/ 887125 w 2905012"/>
                    <a:gd name="connsiteY56" fmla="*/ 2790867 h 2905012"/>
                    <a:gd name="connsiteX57" fmla="*/ 640396 w 2905012"/>
                    <a:gd name="connsiteY57" fmla="*/ 2656947 h 2905012"/>
                    <a:gd name="connsiteX58" fmla="*/ 567489 w 2905012"/>
                    <a:gd name="connsiteY58" fmla="*/ 2602428 h 2905012"/>
                    <a:gd name="connsiteX59" fmla="*/ 657947 w 2905012"/>
                    <a:gd name="connsiteY59" fmla="*/ 2342810 h 2905012"/>
                    <a:gd name="connsiteX60" fmla="*/ 624796 w 2905012"/>
                    <a:gd name="connsiteY60" fmla="*/ 2313872 h 2905012"/>
                    <a:gd name="connsiteX61" fmla="*/ 561890 w 2905012"/>
                    <a:gd name="connsiteY61" fmla="*/ 2247174 h 2905012"/>
                    <a:gd name="connsiteX62" fmla="*/ 302584 w 2905012"/>
                    <a:gd name="connsiteY62" fmla="*/ 2337523 h 2905012"/>
                    <a:gd name="connsiteX63" fmla="*/ 248066 w 2905012"/>
                    <a:gd name="connsiteY63" fmla="*/ 2264616 h 2905012"/>
                    <a:gd name="connsiteX64" fmla="*/ 114145 w 2905012"/>
                    <a:gd name="connsiteY64" fmla="*/ 2017887 h 2905012"/>
                    <a:gd name="connsiteX65" fmla="*/ 110068 w 2905012"/>
                    <a:gd name="connsiteY65" fmla="*/ 2006748 h 2905012"/>
                    <a:gd name="connsiteX66" fmla="*/ 318519 w 2905012"/>
                    <a:gd name="connsiteY66" fmla="*/ 1826880 h 2905012"/>
                    <a:gd name="connsiteX67" fmla="*/ 288831 w 2905012"/>
                    <a:gd name="connsiteY67" fmla="*/ 1722541 h 2905012"/>
                    <a:gd name="connsiteX68" fmla="*/ 283887 w 2905012"/>
                    <a:gd name="connsiteY68" fmla="*/ 1695402 h 2905012"/>
                    <a:gd name="connsiteX69" fmla="*/ 14056 w 2905012"/>
                    <a:gd name="connsiteY69" fmla="*/ 1643977 h 2905012"/>
                    <a:gd name="connsiteX70" fmla="*/ 7499 w 2905012"/>
                    <a:gd name="connsiteY70" fmla="*/ 1601016 h 2905012"/>
                    <a:gd name="connsiteX71" fmla="*/ 0 w 2905012"/>
                    <a:gd name="connsiteY71" fmla="*/ 1452506 h 2905012"/>
                    <a:gd name="connsiteX72" fmla="*/ 7499 w 2905012"/>
                    <a:gd name="connsiteY72" fmla="*/ 1303996 h 2905012"/>
                    <a:gd name="connsiteX73" fmla="*/ 14056 w 2905012"/>
                    <a:gd name="connsiteY73" fmla="*/ 1261036 h 2905012"/>
                    <a:gd name="connsiteX74" fmla="*/ 284572 w 2905012"/>
                    <a:gd name="connsiteY74" fmla="*/ 1209480 h 2905012"/>
                    <a:gd name="connsiteX75" fmla="*/ 301005 w 2905012"/>
                    <a:gd name="connsiteY75" fmla="*/ 1135394 h 2905012"/>
                    <a:gd name="connsiteX76" fmla="*/ 319616 w 2905012"/>
                    <a:gd name="connsiteY76" fmla="*/ 1079079 h 2905012"/>
                    <a:gd name="connsiteX77" fmla="*/ 110068 w 2905012"/>
                    <a:gd name="connsiteY77" fmla="*/ 898264 h 2905012"/>
                    <a:gd name="connsiteX78" fmla="*/ 114145 w 2905012"/>
                    <a:gd name="connsiteY78" fmla="*/ 887125 h 2905012"/>
                    <a:gd name="connsiteX79" fmla="*/ 248066 w 2905012"/>
                    <a:gd name="connsiteY79" fmla="*/ 640396 h 2905012"/>
                    <a:gd name="connsiteX80" fmla="*/ 302584 w 2905012"/>
                    <a:gd name="connsiteY80" fmla="*/ 567489 h 2905012"/>
                    <a:gd name="connsiteX81" fmla="*/ 562199 w 2905012"/>
                    <a:gd name="connsiteY81" fmla="*/ 657946 h 2905012"/>
                    <a:gd name="connsiteX82" fmla="*/ 591138 w 2905012"/>
                    <a:gd name="connsiteY82" fmla="*/ 624794 h 2905012"/>
                    <a:gd name="connsiteX83" fmla="*/ 657838 w 2905012"/>
                    <a:gd name="connsiteY83" fmla="*/ 561888 h 2905012"/>
                    <a:gd name="connsiteX84" fmla="*/ 567489 w 2905012"/>
                    <a:gd name="connsiteY84" fmla="*/ 302584 h 2905012"/>
                    <a:gd name="connsiteX85" fmla="*/ 640396 w 2905012"/>
                    <a:gd name="connsiteY85" fmla="*/ 248065 h 2905012"/>
                    <a:gd name="connsiteX86" fmla="*/ 887125 w 2905012"/>
                    <a:gd name="connsiteY86" fmla="*/ 114145 h 2905012"/>
                    <a:gd name="connsiteX87" fmla="*/ 898265 w 2905012"/>
                    <a:gd name="connsiteY87" fmla="*/ 110068 h 2905012"/>
                    <a:gd name="connsiteX88" fmla="*/ 1078131 w 2905012"/>
                    <a:gd name="connsiteY88" fmla="*/ 318516 h 2905012"/>
                    <a:gd name="connsiteX89" fmla="*/ 1182469 w 2905012"/>
                    <a:gd name="connsiteY89" fmla="*/ 288830 h 2905012"/>
                    <a:gd name="connsiteX90" fmla="*/ 1209611 w 2905012"/>
                    <a:gd name="connsiteY90" fmla="*/ 283886 h 2905012"/>
                    <a:gd name="connsiteX91" fmla="*/ 1261036 w 2905012"/>
                    <a:gd name="connsiteY91" fmla="*/ 14056 h 2905012"/>
                    <a:gd name="connsiteX92" fmla="*/ 1303996 w 2905012"/>
                    <a:gd name="connsiteY92" fmla="*/ 7499 h 2905012"/>
                    <a:gd name="connsiteX93" fmla="*/ 1452506 w 2905012"/>
                    <a:gd name="connsiteY93" fmla="*/ 0 h 2905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2905012" h="2905012">
                      <a:moveTo>
                        <a:pt x="1452506" y="376181"/>
                      </a:moveTo>
                      <a:cubicBezTo>
                        <a:pt x="858068" y="376181"/>
                        <a:pt x="376181" y="858068"/>
                        <a:pt x="376181" y="1452506"/>
                      </a:cubicBezTo>
                      <a:cubicBezTo>
                        <a:pt x="376181" y="2046944"/>
                        <a:pt x="858068" y="2528831"/>
                        <a:pt x="1452506" y="2528831"/>
                      </a:cubicBezTo>
                      <a:cubicBezTo>
                        <a:pt x="2046944" y="2528831"/>
                        <a:pt x="2528831" y="2046944"/>
                        <a:pt x="2528831" y="1452506"/>
                      </a:cubicBezTo>
                      <a:cubicBezTo>
                        <a:pt x="2528831" y="858068"/>
                        <a:pt x="2046944" y="376181"/>
                        <a:pt x="1452506" y="376181"/>
                      </a:cubicBezTo>
                      <a:close/>
                      <a:moveTo>
                        <a:pt x="1452506" y="0"/>
                      </a:moveTo>
                      <a:cubicBezTo>
                        <a:pt x="1502644" y="0"/>
                        <a:pt x="1552188" y="2540"/>
                        <a:pt x="1601017" y="7499"/>
                      </a:cubicBezTo>
                      <a:lnTo>
                        <a:pt x="1643977" y="14056"/>
                      </a:lnTo>
                      <a:lnTo>
                        <a:pt x="1695533" y="284571"/>
                      </a:lnTo>
                      <a:lnTo>
                        <a:pt x="1769616" y="301003"/>
                      </a:lnTo>
                      <a:lnTo>
                        <a:pt x="1825934" y="319615"/>
                      </a:lnTo>
                      <a:lnTo>
                        <a:pt x="2006748" y="110068"/>
                      </a:lnTo>
                      <a:lnTo>
                        <a:pt x="2017887" y="114145"/>
                      </a:lnTo>
                      <a:cubicBezTo>
                        <a:pt x="2104775" y="150896"/>
                        <a:pt x="2187342" y="195860"/>
                        <a:pt x="2264616" y="248065"/>
                      </a:cubicBezTo>
                      <a:lnTo>
                        <a:pt x="2337523" y="302584"/>
                      </a:lnTo>
                      <a:lnTo>
                        <a:pt x="2247066" y="562199"/>
                      </a:lnTo>
                      <a:lnTo>
                        <a:pt x="2280217" y="591137"/>
                      </a:lnTo>
                      <a:lnTo>
                        <a:pt x="2343125" y="657838"/>
                      </a:lnTo>
                      <a:lnTo>
                        <a:pt x="2602428" y="567489"/>
                      </a:lnTo>
                      <a:lnTo>
                        <a:pt x="2656947" y="640396"/>
                      </a:lnTo>
                      <a:cubicBezTo>
                        <a:pt x="2709152" y="717670"/>
                        <a:pt x="2754117" y="800238"/>
                        <a:pt x="2790867" y="887125"/>
                      </a:cubicBezTo>
                      <a:lnTo>
                        <a:pt x="2794944" y="898265"/>
                      </a:lnTo>
                      <a:lnTo>
                        <a:pt x="2586495" y="1078131"/>
                      </a:lnTo>
                      <a:lnTo>
                        <a:pt x="2616181" y="1182468"/>
                      </a:lnTo>
                      <a:lnTo>
                        <a:pt x="2621126" y="1209611"/>
                      </a:lnTo>
                      <a:lnTo>
                        <a:pt x="2890957" y="1261036"/>
                      </a:lnTo>
                      <a:lnTo>
                        <a:pt x="2897513" y="1303996"/>
                      </a:lnTo>
                      <a:cubicBezTo>
                        <a:pt x="2902472" y="1352825"/>
                        <a:pt x="2905012" y="1402369"/>
                        <a:pt x="2905012" y="1452506"/>
                      </a:cubicBezTo>
                      <a:cubicBezTo>
                        <a:pt x="2905012" y="1502643"/>
                        <a:pt x="2902472" y="1552187"/>
                        <a:pt x="2897513" y="1601016"/>
                      </a:cubicBezTo>
                      <a:lnTo>
                        <a:pt x="2890957" y="1643977"/>
                      </a:lnTo>
                      <a:lnTo>
                        <a:pt x="2620440" y="1695533"/>
                      </a:lnTo>
                      <a:lnTo>
                        <a:pt x="2604008" y="1769614"/>
                      </a:lnTo>
                      <a:lnTo>
                        <a:pt x="2585396" y="1825933"/>
                      </a:lnTo>
                      <a:lnTo>
                        <a:pt x="2794944" y="2006748"/>
                      </a:lnTo>
                      <a:lnTo>
                        <a:pt x="2790867" y="2017887"/>
                      </a:lnTo>
                      <a:cubicBezTo>
                        <a:pt x="2754117" y="2104775"/>
                        <a:pt x="2709152" y="2187342"/>
                        <a:pt x="2656947" y="2264616"/>
                      </a:cubicBezTo>
                      <a:lnTo>
                        <a:pt x="2602428" y="2337523"/>
                      </a:lnTo>
                      <a:lnTo>
                        <a:pt x="2342811" y="2247065"/>
                      </a:lnTo>
                      <a:lnTo>
                        <a:pt x="2313875" y="2280215"/>
                      </a:lnTo>
                      <a:lnTo>
                        <a:pt x="2247174" y="2343123"/>
                      </a:lnTo>
                      <a:lnTo>
                        <a:pt x="2337523" y="2602428"/>
                      </a:lnTo>
                      <a:lnTo>
                        <a:pt x="2264616" y="2656947"/>
                      </a:lnTo>
                      <a:cubicBezTo>
                        <a:pt x="2187342" y="2709152"/>
                        <a:pt x="2104775" y="2754117"/>
                        <a:pt x="2017887" y="2790867"/>
                      </a:cubicBezTo>
                      <a:lnTo>
                        <a:pt x="2006748" y="2794944"/>
                      </a:lnTo>
                      <a:lnTo>
                        <a:pt x="1826880" y="2586493"/>
                      </a:lnTo>
                      <a:lnTo>
                        <a:pt x="1722544" y="2616179"/>
                      </a:lnTo>
                      <a:lnTo>
                        <a:pt x="1695403" y="2621123"/>
                      </a:lnTo>
                      <a:lnTo>
                        <a:pt x="1643977" y="2890957"/>
                      </a:lnTo>
                      <a:lnTo>
                        <a:pt x="1601017" y="2897513"/>
                      </a:lnTo>
                      <a:cubicBezTo>
                        <a:pt x="1552188" y="2902472"/>
                        <a:pt x="1502644" y="2905012"/>
                        <a:pt x="1452506" y="2905012"/>
                      </a:cubicBezTo>
                      <a:cubicBezTo>
                        <a:pt x="1402369" y="2905012"/>
                        <a:pt x="1352825" y="2902472"/>
                        <a:pt x="1303996" y="2897513"/>
                      </a:cubicBezTo>
                      <a:lnTo>
                        <a:pt x="1261036" y="2890957"/>
                      </a:lnTo>
                      <a:lnTo>
                        <a:pt x="1209479" y="2620437"/>
                      </a:lnTo>
                      <a:lnTo>
                        <a:pt x="1135396" y="2604005"/>
                      </a:lnTo>
                      <a:lnTo>
                        <a:pt x="1079081" y="2585394"/>
                      </a:lnTo>
                      <a:lnTo>
                        <a:pt x="898265" y="2794944"/>
                      </a:lnTo>
                      <a:lnTo>
                        <a:pt x="887125" y="2790867"/>
                      </a:lnTo>
                      <a:cubicBezTo>
                        <a:pt x="800238" y="2754117"/>
                        <a:pt x="717670" y="2709152"/>
                        <a:pt x="640396" y="2656947"/>
                      </a:cubicBezTo>
                      <a:lnTo>
                        <a:pt x="567489" y="2602428"/>
                      </a:lnTo>
                      <a:lnTo>
                        <a:pt x="657947" y="2342810"/>
                      </a:lnTo>
                      <a:lnTo>
                        <a:pt x="624796" y="2313872"/>
                      </a:lnTo>
                      <a:lnTo>
                        <a:pt x="561890" y="2247174"/>
                      </a:lnTo>
                      <a:lnTo>
                        <a:pt x="302584" y="2337523"/>
                      </a:lnTo>
                      <a:lnTo>
                        <a:pt x="248066" y="2264616"/>
                      </a:lnTo>
                      <a:cubicBezTo>
                        <a:pt x="195860" y="2187342"/>
                        <a:pt x="150896" y="2104775"/>
                        <a:pt x="114145" y="2017887"/>
                      </a:cubicBezTo>
                      <a:lnTo>
                        <a:pt x="110068" y="2006748"/>
                      </a:lnTo>
                      <a:lnTo>
                        <a:pt x="318519" y="1826880"/>
                      </a:lnTo>
                      <a:lnTo>
                        <a:pt x="288831" y="1722541"/>
                      </a:lnTo>
                      <a:lnTo>
                        <a:pt x="283887" y="1695402"/>
                      </a:lnTo>
                      <a:lnTo>
                        <a:pt x="14056" y="1643977"/>
                      </a:lnTo>
                      <a:lnTo>
                        <a:pt x="7499" y="1601016"/>
                      </a:lnTo>
                      <a:cubicBezTo>
                        <a:pt x="2541" y="1552187"/>
                        <a:pt x="0" y="1502643"/>
                        <a:pt x="0" y="1452506"/>
                      </a:cubicBezTo>
                      <a:cubicBezTo>
                        <a:pt x="0" y="1402369"/>
                        <a:pt x="2541" y="1352825"/>
                        <a:pt x="7499" y="1303996"/>
                      </a:cubicBezTo>
                      <a:lnTo>
                        <a:pt x="14056" y="1261036"/>
                      </a:lnTo>
                      <a:lnTo>
                        <a:pt x="284572" y="1209480"/>
                      </a:lnTo>
                      <a:lnTo>
                        <a:pt x="301005" y="1135394"/>
                      </a:lnTo>
                      <a:lnTo>
                        <a:pt x="319616" y="1079079"/>
                      </a:lnTo>
                      <a:lnTo>
                        <a:pt x="110068" y="898264"/>
                      </a:lnTo>
                      <a:lnTo>
                        <a:pt x="114145" y="887125"/>
                      </a:lnTo>
                      <a:cubicBezTo>
                        <a:pt x="150896" y="800238"/>
                        <a:pt x="195860" y="717670"/>
                        <a:pt x="248066" y="640396"/>
                      </a:cubicBezTo>
                      <a:lnTo>
                        <a:pt x="302584" y="567489"/>
                      </a:lnTo>
                      <a:lnTo>
                        <a:pt x="562199" y="657946"/>
                      </a:lnTo>
                      <a:lnTo>
                        <a:pt x="591138" y="624794"/>
                      </a:lnTo>
                      <a:lnTo>
                        <a:pt x="657838" y="561888"/>
                      </a:lnTo>
                      <a:lnTo>
                        <a:pt x="567489" y="302584"/>
                      </a:lnTo>
                      <a:lnTo>
                        <a:pt x="640396" y="248065"/>
                      </a:lnTo>
                      <a:cubicBezTo>
                        <a:pt x="717670" y="195860"/>
                        <a:pt x="800238" y="150896"/>
                        <a:pt x="887125" y="114145"/>
                      </a:cubicBezTo>
                      <a:lnTo>
                        <a:pt x="898265" y="110068"/>
                      </a:lnTo>
                      <a:lnTo>
                        <a:pt x="1078131" y="318516"/>
                      </a:lnTo>
                      <a:lnTo>
                        <a:pt x="1182469" y="288830"/>
                      </a:lnTo>
                      <a:lnTo>
                        <a:pt x="1209611" y="283886"/>
                      </a:lnTo>
                      <a:lnTo>
                        <a:pt x="1261036" y="14056"/>
                      </a:lnTo>
                      <a:lnTo>
                        <a:pt x="1303996" y="7499"/>
                      </a:lnTo>
                      <a:cubicBezTo>
                        <a:pt x="1352825" y="2540"/>
                        <a:pt x="1402369" y="0"/>
                        <a:pt x="145250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/>
                    </a:gs>
                    <a:gs pos="100000">
                      <a:srgbClr val="EBEBEB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椭圆 49"/>
                <p:cNvSpPr/>
                <p:nvPr/>
              </p:nvSpPr>
              <p:spPr>
                <a:xfrm>
                  <a:off x="4710168" y="2738381"/>
                  <a:ext cx="2152649" cy="2152650"/>
                </a:xfrm>
                <a:prstGeom prst="ellipse">
                  <a:avLst/>
                </a:prstGeom>
                <a:noFill/>
                <a:ln w="19050">
                  <a:gradFill>
                    <a:gsLst>
                      <a:gs pos="100000">
                        <a:schemeClr val="accent1">
                          <a:lumMod val="5000"/>
                          <a:lumOff val="95000"/>
                        </a:schemeClr>
                      </a:gs>
                      <a:gs pos="0">
                        <a:srgbClr val="EEEEEE"/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椭圆 50"/>
                <p:cNvSpPr/>
                <p:nvPr/>
              </p:nvSpPr>
              <p:spPr>
                <a:xfrm>
                  <a:off x="4710169" y="2738382"/>
                  <a:ext cx="2152650" cy="2152648"/>
                </a:xfrm>
                <a:prstGeom prst="ellipse">
                  <a:avLst/>
                </a:prstGeom>
                <a:gradFill>
                  <a:gsLst>
                    <a:gs pos="100000">
                      <a:schemeClr val="bg1"/>
                    </a:gs>
                    <a:gs pos="0">
                      <a:srgbClr val="EEEEEE"/>
                    </a:gs>
                  </a:gsLst>
                  <a:lin ang="2700000" scaled="0"/>
                </a:gradFill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EEEEEE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8" name="椭圆 47"/>
              <p:cNvSpPr/>
              <p:nvPr/>
            </p:nvSpPr>
            <p:spPr>
              <a:xfrm>
                <a:off x="3023723" y="2586884"/>
                <a:ext cx="868586" cy="868586"/>
              </a:xfrm>
              <a:prstGeom prst="ellipse">
                <a:avLst/>
              </a:prstGeom>
              <a:solidFill>
                <a:srgbClr val="FF6D67"/>
              </a:solidFill>
              <a:ln w="38100">
                <a:solidFill>
                  <a:srgbClr val="FF6D67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6102097" y="4528557"/>
              <a:ext cx="268490" cy="251140"/>
              <a:chOff x="9229725" y="6948488"/>
              <a:chExt cx="466725" cy="436563"/>
            </a:xfrm>
            <a:solidFill>
              <a:schemeClr val="bg1"/>
            </a:solidFill>
          </p:grpSpPr>
          <p:sp>
            <p:nvSpPr>
              <p:cNvPr id="42" name="Freeform 945"/>
              <p:cNvSpPr/>
              <p:nvPr/>
            </p:nvSpPr>
            <p:spPr bwMode="auto">
              <a:xfrm>
                <a:off x="9393238" y="7189788"/>
                <a:ext cx="166688" cy="195263"/>
              </a:xfrm>
              <a:custGeom>
                <a:avLst/>
                <a:gdLst>
                  <a:gd name="T0" fmla="*/ 18 w 65"/>
                  <a:gd name="T1" fmla="*/ 10 h 76"/>
                  <a:gd name="T2" fmla="*/ 28 w 65"/>
                  <a:gd name="T3" fmla="*/ 76 h 76"/>
                  <a:gd name="T4" fmla="*/ 33 w 65"/>
                  <a:gd name="T5" fmla="*/ 0 h 76"/>
                  <a:gd name="T6" fmla="*/ 29 w 65"/>
                  <a:gd name="T7" fmla="*/ 40 h 76"/>
                  <a:gd name="T8" fmla="*/ 18 w 65"/>
                  <a:gd name="T9" fmla="*/ 1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76">
                    <a:moveTo>
                      <a:pt x="18" y="10"/>
                    </a:moveTo>
                    <a:cubicBezTo>
                      <a:pt x="18" y="10"/>
                      <a:pt x="0" y="52"/>
                      <a:pt x="28" y="76"/>
                    </a:cubicBezTo>
                    <a:cubicBezTo>
                      <a:pt x="28" y="76"/>
                      <a:pt x="65" y="40"/>
                      <a:pt x="33" y="0"/>
                    </a:cubicBezTo>
                    <a:cubicBezTo>
                      <a:pt x="33" y="0"/>
                      <a:pt x="38" y="23"/>
                      <a:pt x="29" y="40"/>
                    </a:cubicBezTo>
                    <a:cubicBezTo>
                      <a:pt x="29" y="40"/>
                      <a:pt x="27" y="18"/>
                      <a:pt x="1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946"/>
              <p:cNvSpPr/>
              <p:nvPr/>
            </p:nvSpPr>
            <p:spPr bwMode="auto">
              <a:xfrm>
                <a:off x="9509125" y="7100888"/>
                <a:ext cx="187325" cy="163513"/>
              </a:xfrm>
              <a:custGeom>
                <a:avLst/>
                <a:gdLst>
                  <a:gd name="T0" fmla="*/ 5 w 73"/>
                  <a:gd name="T1" fmla="*/ 34 h 64"/>
                  <a:gd name="T2" fmla="*/ 73 w 73"/>
                  <a:gd name="T3" fmla="*/ 45 h 64"/>
                  <a:gd name="T4" fmla="*/ 0 w 73"/>
                  <a:gd name="T5" fmla="*/ 17 h 64"/>
                  <a:gd name="T6" fmla="*/ 38 w 73"/>
                  <a:gd name="T7" fmla="*/ 33 h 64"/>
                  <a:gd name="T8" fmla="*/ 5 w 73"/>
                  <a:gd name="T9" fmla="*/ 3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64">
                    <a:moveTo>
                      <a:pt x="5" y="34"/>
                    </a:moveTo>
                    <a:cubicBezTo>
                      <a:pt x="5" y="34"/>
                      <a:pt x="40" y="64"/>
                      <a:pt x="73" y="45"/>
                    </a:cubicBezTo>
                    <a:cubicBezTo>
                      <a:pt x="73" y="45"/>
                      <a:pt x="49" y="0"/>
                      <a:pt x="0" y="17"/>
                    </a:cubicBezTo>
                    <a:cubicBezTo>
                      <a:pt x="0" y="17"/>
                      <a:pt x="25" y="19"/>
                      <a:pt x="38" y="33"/>
                    </a:cubicBezTo>
                    <a:cubicBezTo>
                      <a:pt x="38" y="33"/>
                      <a:pt x="16" y="28"/>
                      <a:pt x="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947"/>
              <p:cNvSpPr/>
              <p:nvPr/>
            </p:nvSpPr>
            <p:spPr bwMode="auto">
              <a:xfrm>
                <a:off x="9471025" y="6948488"/>
                <a:ext cx="153988" cy="153988"/>
              </a:xfrm>
              <a:custGeom>
                <a:avLst/>
                <a:gdLst>
                  <a:gd name="T0" fmla="*/ 20 w 60"/>
                  <a:gd name="T1" fmla="*/ 60 h 60"/>
                  <a:gd name="T2" fmla="*/ 51 w 60"/>
                  <a:gd name="T3" fmla="*/ 0 h 60"/>
                  <a:gd name="T4" fmla="*/ 1 w 60"/>
                  <a:gd name="T5" fmla="*/ 59 h 60"/>
                  <a:gd name="T6" fmla="*/ 29 w 60"/>
                  <a:gd name="T7" fmla="*/ 29 h 60"/>
                  <a:gd name="T8" fmla="*/ 20 w 60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20" y="60"/>
                    </a:moveTo>
                    <a:cubicBezTo>
                      <a:pt x="20" y="60"/>
                      <a:pt x="60" y="36"/>
                      <a:pt x="51" y="0"/>
                    </a:cubicBezTo>
                    <a:cubicBezTo>
                      <a:pt x="51" y="0"/>
                      <a:pt x="0" y="8"/>
                      <a:pt x="1" y="59"/>
                    </a:cubicBezTo>
                    <a:cubicBezTo>
                      <a:pt x="1" y="59"/>
                      <a:pt x="11" y="37"/>
                      <a:pt x="29" y="29"/>
                    </a:cubicBezTo>
                    <a:cubicBezTo>
                      <a:pt x="29" y="29"/>
                      <a:pt x="17" y="48"/>
                      <a:pt x="20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948"/>
              <p:cNvSpPr/>
              <p:nvPr/>
            </p:nvSpPr>
            <p:spPr bwMode="auto">
              <a:xfrm>
                <a:off x="9293225" y="6956425"/>
                <a:ext cx="144463" cy="165100"/>
              </a:xfrm>
              <a:custGeom>
                <a:avLst/>
                <a:gdLst>
                  <a:gd name="T0" fmla="*/ 56 w 56"/>
                  <a:gd name="T1" fmla="*/ 47 h 64"/>
                  <a:gd name="T2" fmla="*/ 8 w 56"/>
                  <a:gd name="T3" fmla="*/ 0 h 64"/>
                  <a:gd name="T4" fmla="*/ 50 w 56"/>
                  <a:gd name="T5" fmla="*/ 64 h 64"/>
                  <a:gd name="T6" fmla="*/ 29 w 56"/>
                  <a:gd name="T7" fmla="*/ 29 h 64"/>
                  <a:gd name="T8" fmla="*/ 56 w 56"/>
                  <a:gd name="T9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4">
                    <a:moveTo>
                      <a:pt x="56" y="47"/>
                    </a:moveTo>
                    <a:cubicBezTo>
                      <a:pt x="56" y="47"/>
                      <a:pt x="45" y="2"/>
                      <a:pt x="8" y="0"/>
                    </a:cubicBezTo>
                    <a:cubicBezTo>
                      <a:pt x="8" y="0"/>
                      <a:pt x="0" y="49"/>
                      <a:pt x="50" y="64"/>
                    </a:cubicBezTo>
                    <a:cubicBezTo>
                      <a:pt x="50" y="64"/>
                      <a:pt x="31" y="47"/>
                      <a:pt x="29" y="29"/>
                    </a:cubicBezTo>
                    <a:cubicBezTo>
                      <a:pt x="29" y="29"/>
                      <a:pt x="44" y="46"/>
                      <a:pt x="56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949"/>
              <p:cNvSpPr/>
              <p:nvPr/>
            </p:nvSpPr>
            <p:spPr bwMode="auto">
              <a:xfrm>
                <a:off x="9229725" y="7135813"/>
                <a:ext cx="195263" cy="146050"/>
              </a:xfrm>
              <a:custGeom>
                <a:avLst/>
                <a:gdLst>
                  <a:gd name="T0" fmla="*/ 61 w 76"/>
                  <a:gd name="T1" fmla="*/ 4 h 57"/>
                  <a:gd name="T2" fmla="*/ 0 w 76"/>
                  <a:gd name="T3" fmla="*/ 34 h 57"/>
                  <a:gd name="T4" fmla="*/ 76 w 76"/>
                  <a:gd name="T5" fmla="*/ 15 h 57"/>
                  <a:gd name="T6" fmla="*/ 35 w 76"/>
                  <a:gd name="T7" fmla="*/ 24 h 57"/>
                  <a:gd name="T8" fmla="*/ 61 w 76"/>
                  <a:gd name="T9" fmla="*/ 4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7">
                    <a:moveTo>
                      <a:pt x="61" y="4"/>
                    </a:moveTo>
                    <a:cubicBezTo>
                      <a:pt x="61" y="4"/>
                      <a:pt x="15" y="0"/>
                      <a:pt x="0" y="34"/>
                    </a:cubicBezTo>
                    <a:cubicBezTo>
                      <a:pt x="0" y="34"/>
                      <a:pt x="46" y="57"/>
                      <a:pt x="76" y="15"/>
                    </a:cubicBezTo>
                    <a:cubicBezTo>
                      <a:pt x="76" y="15"/>
                      <a:pt x="54" y="27"/>
                      <a:pt x="35" y="24"/>
                    </a:cubicBezTo>
                    <a:cubicBezTo>
                      <a:pt x="35" y="24"/>
                      <a:pt x="57" y="15"/>
                      <a:pt x="6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6325528" y="4077072"/>
            <a:ext cx="1140211" cy="1140211"/>
            <a:chOff x="8657983" y="4077072"/>
            <a:chExt cx="1140211" cy="1140211"/>
          </a:xfrm>
        </p:grpSpPr>
        <p:grpSp>
          <p:nvGrpSpPr>
            <p:cNvPr id="53" name="组合 52"/>
            <p:cNvGrpSpPr/>
            <p:nvPr/>
          </p:nvGrpSpPr>
          <p:grpSpPr>
            <a:xfrm>
              <a:off x="8657983" y="4077072"/>
              <a:ext cx="1140211" cy="1140211"/>
              <a:chOff x="2319387" y="1882548"/>
              <a:chExt cx="2277259" cy="2277259"/>
            </a:xfrm>
          </p:grpSpPr>
          <p:grpSp>
            <p:nvGrpSpPr>
              <p:cNvPr id="55" name="组合 54"/>
              <p:cNvGrpSpPr/>
              <p:nvPr/>
            </p:nvGrpSpPr>
            <p:grpSpPr>
              <a:xfrm>
                <a:off x="2319387" y="1882548"/>
                <a:ext cx="2277259" cy="2277259"/>
                <a:chOff x="4333987" y="2362200"/>
                <a:chExt cx="2905011" cy="2905012"/>
              </a:xfrm>
              <a:effectLst>
                <a:outerShdw blurRad="177800" dist="88900" dir="2700000" algn="tl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57" name="任意多边形 56"/>
                <p:cNvSpPr/>
                <p:nvPr/>
              </p:nvSpPr>
              <p:spPr>
                <a:xfrm>
                  <a:off x="4333987" y="2362200"/>
                  <a:ext cx="2905011" cy="2905012"/>
                </a:xfrm>
                <a:custGeom>
                  <a:avLst/>
                  <a:gdLst>
                    <a:gd name="connsiteX0" fmla="*/ 1452506 w 2905012"/>
                    <a:gd name="connsiteY0" fmla="*/ 376181 h 2905012"/>
                    <a:gd name="connsiteX1" fmla="*/ 376181 w 2905012"/>
                    <a:gd name="connsiteY1" fmla="*/ 1452506 h 2905012"/>
                    <a:gd name="connsiteX2" fmla="*/ 1452506 w 2905012"/>
                    <a:gd name="connsiteY2" fmla="*/ 2528831 h 2905012"/>
                    <a:gd name="connsiteX3" fmla="*/ 2528831 w 2905012"/>
                    <a:gd name="connsiteY3" fmla="*/ 1452506 h 2905012"/>
                    <a:gd name="connsiteX4" fmla="*/ 1452506 w 2905012"/>
                    <a:gd name="connsiteY4" fmla="*/ 376181 h 2905012"/>
                    <a:gd name="connsiteX5" fmla="*/ 1452506 w 2905012"/>
                    <a:gd name="connsiteY5" fmla="*/ 0 h 2905012"/>
                    <a:gd name="connsiteX6" fmla="*/ 1601017 w 2905012"/>
                    <a:gd name="connsiteY6" fmla="*/ 7499 h 2905012"/>
                    <a:gd name="connsiteX7" fmla="*/ 1643977 w 2905012"/>
                    <a:gd name="connsiteY7" fmla="*/ 14056 h 2905012"/>
                    <a:gd name="connsiteX8" fmla="*/ 1695533 w 2905012"/>
                    <a:gd name="connsiteY8" fmla="*/ 284571 h 2905012"/>
                    <a:gd name="connsiteX9" fmla="*/ 1769616 w 2905012"/>
                    <a:gd name="connsiteY9" fmla="*/ 301003 h 2905012"/>
                    <a:gd name="connsiteX10" fmla="*/ 1825934 w 2905012"/>
                    <a:gd name="connsiteY10" fmla="*/ 319615 h 2905012"/>
                    <a:gd name="connsiteX11" fmla="*/ 2006748 w 2905012"/>
                    <a:gd name="connsiteY11" fmla="*/ 110068 h 2905012"/>
                    <a:gd name="connsiteX12" fmla="*/ 2017887 w 2905012"/>
                    <a:gd name="connsiteY12" fmla="*/ 114145 h 2905012"/>
                    <a:gd name="connsiteX13" fmla="*/ 2264616 w 2905012"/>
                    <a:gd name="connsiteY13" fmla="*/ 248065 h 2905012"/>
                    <a:gd name="connsiteX14" fmla="*/ 2337523 w 2905012"/>
                    <a:gd name="connsiteY14" fmla="*/ 302584 h 2905012"/>
                    <a:gd name="connsiteX15" fmla="*/ 2247066 w 2905012"/>
                    <a:gd name="connsiteY15" fmla="*/ 562199 h 2905012"/>
                    <a:gd name="connsiteX16" fmla="*/ 2280217 w 2905012"/>
                    <a:gd name="connsiteY16" fmla="*/ 591137 h 2905012"/>
                    <a:gd name="connsiteX17" fmla="*/ 2343125 w 2905012"/>
                    <a:gd name="connsiteY17" fmla="*/ 657838 h 2905012"/>
                    <a:gd name="connsiteX18" fmla="*/ 2602428 w 2905012"/>
                    <a:gd name="connsiteY18" fmla="*/ 567489 h 2905012"/>
                    <a:gd name="connsiteX19" fmla="*/ 2656947 w 2905012"/>
                    <a:gd name="connsiteY19" fmla="*/ 640396 h 2905012"/>
                    <a:gd name="connsiteX20" fmla="*/ 2790867 w 2905012"/>
                    <a:gd name="connsiteY20" fmla="*/ 887125 h 2905012"/>
                    <a:gd name="connsiteX21" fmla="*/ 2794944 w 2905012"/>
                    <a:gd name="connsiteY21" fmla="*/ 898265 h 2905012"/>
                    <a:gd name="connsiteX22" fmla="*/ 2586495 w 2905012"/>
                    <a:gd name="connsiteY22" fmla="*/ 1078131 h 2905012"/>
                    <a:gd name="connsiteX23" fmla="*/ 2616181 w 2905012"/>
                    <a:gd name="connsiteY23" fmla="*/ 1182468 h 2905012"/>
                    <a:gd name="connsiteX24" fmla="*/ 2621126 w 2905012"/>
                    <a:gd name="connsiteY24" fmla="*/ 1209611 h 2905012"/>
                    <a:gd name="connsiteX25" fmla="*/ 2890957 w 2905012"/>
                    <a:gd name="connsiteY25" fmla="*/ 1261036 h 2905012"/>
                    <a:gd name="connsiteX26" fmla="*/ 2897513 w 2905012"/>
                    <a:gd name="connsiteY26" fmla="*/ 1303996 h 2905012"/>
                    <a:gd name="connsiteX27" fmla="*/ 2905012 w 2905012"/>
                    <a:gd name="connsiteY27" fmla="*/ 1452506 h 2905012"/>
                    <a:gd name="connsiteX28" fmla="*/ 2897513 w 2905012"/>
                    <a:gd name="connsiteY28" fmla="*/ 1601016 h 2905012"/>
                    <a:gd name="connsiteX29" fmla="*/ 2890957 w 2905012"/>
                    <a:gd name="connsiteY29" fmla="*/ 1643977 h 2905012"/>
                    <a:gd name="connsiteX30" fmla="*/ 2620440 w 2905012"/>
                    <a:gd name="connsiteY30" fmla="*/ 1695533 h 2905012"/>
                    <a:gd name="connsiteX31" fmla="*/ 2604008 w 2905012"/>
                    <a:gd name="connsiteY31" fmla="*/ 1769614 h 2905012"/>
                    <a:gd name="connsiteX32" fmla="*/ 2585396 w 2905012"/>
                    <a:gd name="connsiteY32" fmla="*/ 1825933 h 2905012"/>
                    <a:gd name="connsiteX33" fmla="*/ 2794944 w 2905012"/>
                    <a:gd name="connsiteY33" fmla="*/ 2006748 h 2905012"/>
                    <a:gd name="connsiteX34" fmla="*/ 2790867 w 2905012"/>
                    <a:gd name="connsiteY34" fmla="*/ 2017887 h 2905012"/>
                    <a:gd name="connsiteX35" fmla="*/ 2656947 w 2905012"/>
                    <a:gd name="connsiteY35" fmla="*/ 2264616 h 2905012"/>
                    <a:gd name="connsiteX36" fmla="*/ 2602428 w 2905012"/>
                    <a:gd name="connsiteY36" fmla="*/ 2337523 h 2905012"/>
                    <a:gd name="connsiteX37" fmla="*/ 2342811 w 2905012"/>
                    <a:gd name="connsiteY37" fmla="*/ 2247065 h 2905012"/>
                    <a:gd name="connsiteX38" fmla="*/ 2313875 w 2905012"/>
                    <a:gd name="connsiteY38" fmla="*/ 2280215 h 2905012"/>
                    <a:gd name="connsiteX39" fmla="*/ 2247174 w 2905012"/>
                    <a:gd name="connsiteY39" fmla="*/ 2343123 h 2905012"/>
                    <a:gd name="connsiteX40" fmla="*/ 2337523 w 2905012"/>
                    <a:gd name="connsiteY40" fmla="*/ 2602428 h 2905012"/>
                    <a:gd name="connsiteX41" fmla="*/ 2264616 w 2905012"/>
                    <a:gd name="connsiteY41" fmla="*/ 2656947 h 2905012"/>
                    <a:gd name="connsiteX42" fmla="*/ 2017887 w 2905012"/>
                    <a:gd name="connsiteY42" fmla="*/ 2790867 h 2905012"/>
                    <a:gd name="connsiteX43" fmla="*/ 2006748 w 2905012"/>
                    <a:gd name="connsiteY43" fmla="*/ 2794944 h 2905012"/>
                    <a:gd name="connsiteX44" fmla="*/ 1826880 w 2905012"/>
                    <a:gd name="connsiteY44" fmla="*/ 2586493 h 2905012"/>
                    <a:gd name="connsiteX45" fmla="*/ 1722544 w 2905012"/>
                    <a:gd name="connsiteY45" fmla="*/ 2616179 h 2905012"/>
                    <a:gd name="connsiteX46" fmla="*/ 1695403 w 2905012"/>
                    <a:gd name="connsiteY46" fmla="*/ 2621123 h 2905012"/>
                    <a:gd name="connsiteX47" fmla="*/ 1643977 w 2905012"/>
                    <a:gd name="connsiteY47" fmla="*/ 2890957 h 2905012"/>
                    <a:gd name="connsiteX48" fmla="*/ 1601017 w 2905012"/>
                    <a:gd name="connsiteY48" fmla="*/ 2897513 h 2905012"/>
                    <a:gd name="connsiteX49" fmla="*/ 1452506 w 2905012"/>
                    <a:gd name="connsiteY49" fmla="*/ 2905012 h 2905012"/>
                    <a:gd name="connsiteX50" fmla="*/ 1303996 w 2905012"/>
                    <a:gd name="connsiteY50" fmla="*/ 2897513 h 2905012"/>
                    <a:gd name="connsiteX51" fmla="*/ 1261036 w 2905012"/>
                    <a:gd name="connsiteY51" fmla="*/ 2890957 h 2905012"/>
                    <a:gd name="connsiteX52" fmla="*/ 1209479 w 2905012"/>
                    <a:gd name="connsiteY52" fmla="*/ 2620437 h 2905012"/>
                    <a:gd name="connsiteX53" fmla="*/ 1135396 w 2905012"/>
                    <a:gd name="connsiteY53" fmla="*/ 2604005 h 2905012"/>
                    <a:gd name="connsiteX54" fmla="*/ 1079081 w 2905012"/>
                    <a:gd name="connsiteY54" fmla="*/ 2585394 h 2905012"/>
                    <a:gd name="connsiteX55" fmla="*/ 898265 w 2905012"/>
                    <a:gd name="connsiteY55" fmla="*/ 2794944 h 2905012"/>
                    <a:gd name="connsiteX56" fmla="*/ 887125 w 2905012"/>
                    <a:gd name="connsiteY56" fmla="*/ 2790867 h 2905012"/>
                    <a:gd name="connsiteX57" fmla="*/ 640396 w 2905012"/>
                    <a:gd name="connsiteY57" fmla="*/ 2656947 h 2905012"/>
                    <a:gd name="connsiteX58" fmla="*/ 567489 w 2905012"/>
                    <a:gd name="connsiteY58" fmla="*/ 2602428 h 2905012"/>
                    <a:gd name="connsiteX59" fmla="*/ 657947 w 2905012"/>
                    <a:gd name="connsiteY59" fmla="*/ 2342810 h 2905012"/>
                    <a:gd name="connsiteX60" fmla="*/ 624796 w 2905012"/>
                    <a:gd name="connsiteY60" fmla="*/ 2313872 h 2905012"/>
                    <a:gd name="connsiteX61" fmla="*/ 561890 w 2905012"/>
                    <a:gd name="connsiteY61" fmla="*/ 2247174 h 2905012"/>
                    <a:gd name="connsiteX62" fmla="*/ 302584 w 2905012"/>
                    <a:gd name="connsiteY62" fmla="*/ 2337523 h 2905012"/>
                    <a:gd name="connsiteX63" fmla="*/ 248066 w 2905012"/>
                    <a:gd name="connsiteY63" fmla="*/ 2264616 h 2905012"/>
                    <a:gd name="connsiteX64" fmla="*/ 114145 w 2905012"/>
                    <a:gd name="connsiteY64" fmla="*/ 2017887 h 2905012"/>
                    <a:gd name="connsiteX65" fmla="*/ 110068 w 2905012"/>
                    <a:gd name="connsiteY65" fmla="*/ 2006748 h 2905012"/>
                    <a:gd name="connsiteX66" fmla="*/ 318519 w 2905012"/>
                    <a:gd name="connsiteY66" fmla="*/ 1826880 h 2905012"/>
                    <a:gd name="connsiteX67" fmla="*/ 288831 w 2905012"/>
                    <a:gd name="connsiteY67" fmla="*/ 1722541 h 2905012"/>
                    <a:gd name="connsiteX68" fmla="*/ 283887 w 2905012"/>
                    <a:gd name="connsiteY68" fmla="*/ 1695402 h 2905012"/>
                    <a:gd name="connsiteX69" fmla="*/ 14056 w 2905012"/>
                    <a:gd name="connsiteY69" fmla="*/ 1643977 h 2905012"/>
                    <a:gd name="connsiteX70" fmla="*/ 7499 w 2905012"/>
                    <a:gd name="connsiteY70" fmla="*/ 1601016 h 2905012"/>
                    <a:gd name="connsiteX71" fmla="*/ 0 w 2905012"/>
                    <a:gd name="connsiteY71" fmla="*/ 1452506 h 2905012"/>
                    <a:gd name="connsiteX72" fmla="*/ 7499 w 2905012"/>
                    <a:gd name="connsiteY72" fmla="*/ 1303996 h 2905012"/>
                    <a:gd name="connsiteX73" fmla="*/ 14056 w 2905012"/>
                    <a:gd name="connsiteY73" fmla="*/ 1261036 h 2905012"/>
                    <a:gd name="connsiteX74" fmla="*/ 284572 w 2905012"/>
                    <a:gd name="connsiteY74" fmla="*/ 1209480 h 2905012"/>
                    <a:gd name="connsiteX75" fmla="*/ 301005 w 2905012"/>
                    <a:gd name="connsiteY75" fmla="*/ 1135394 h 2905012"/>
                    <a:gd name="connsiteX76" fmla="*/ 319616 w 2905012"/>
                    <a:gd name="connsiteY76" fmla="*/ 1079079 h 2905012"/>
                    <a:gd name="connsiteX77" fmla="*/ 110068 w 2905012"/>
                    <a:gd name="connsiteY77" fmla="*/ 898264 h 2905012"/>
                    <a:gd name="connsiteX78" fmla="*/ 114145 w 2905012"/>
                    <a:gd name="connsiteY78" fmla="*/ 887125 h 2905012"/>
                    <a:gd name="connsiteX79" fmla="*/ 248066 w 2905012"/>
                    <a:gd name="connsiteY79" fmla="*/ 640396 h 2905012"/>
                    <a:gd name="connsiteX80" fmla="*/ 302584 w 2905012"/>
                    <a:gd name="connsiteY80" fmla="*/ 567489 h 2905012"/>
                    <a:gd name="connsiteX81" fmla="*/ 562199 w 2905012"/>
                    <a:gd name="connsiteY81" fmla="*/ 657946 h 2905012"/>
                    <a:gd name="connsiteX82" fmla="*/ 591138 w 2905012"/>
                    <a:gd name="connsiteY82" fmla="*/ 624794 h 2905012"/>
                    <a:gd name="connsiteX83" fmla="*/ 657838 w 2905012"/>
                    <a:gd name="connsiteY83" fmla="*/ 561888 h 2905012"/>
                    <a:gd name="connsiteX84" fmla="*/ 567489 w 2905012"/>
                    <a:gd name="connsiteY84" fmla="*/ 302584 h 2905012"/>
                    <a:gd name="connsiteX85" fmla="*/ 640396 w 2905012"/>
                    <a:gd name="connsiteY85" fmla="*/ 248065 h 2905012"/>
                    <a:gd name="connsiteX86" fmla="*/ 887125 w 2905012"/>
                    <a:gd name="connsiteY86" fmla="*/ 114145 h 2905012"/>
                    <a:gd name="connsiteX87" fmla="*/ 898265 w 2905012"/>
                    <a:gd name="connsiteY87" fmla="*/ 110068 h 2905012"/>
                    <a:gd name="connsiteX88" fmla="*/ 1078131 w 2905012"/>
                    <a:gd name="connsiteY88" fmla="*/ 318516 h 2905012"/>
                    <a:gd name="connsiteX89" fmla="*/ 1182469 w 2905012"/>
                    <a:gd name="connsiteY89" fmla="*/ 288830 h 2905012"/>
                    <a:gd name="connsiteX90" fmla="*/ 1209611 w 2905012"/>
                    <a:gd name="connsiteY90" fmla="*/ 283886 h 2905012"/>
                    <a:gd name="connsiteX91" fmla="*/ 1261036 w 2905012"/>
                    <a:gd name="connsiteY91" fmla="*/ 14056 h 2905012"/>
                    <a:gd name="connsiteX92" fmla="*/ 1303996 w 2905012"/>
                    <a:gd name="connsiteY92" fmla="*/ 7499 h 2905012"/>
                    <a:gd name="connsiteX93" fmla="*/ 1452506 w 2905012"/>
                    <a:gd name="connsiteY93" fmla="*/ 0 h 2905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2905012" h="2905012">
                      <a:moveTo>
                        <a:pt x="1452506" y="376181"/>
                      </a:moveTo>
                      <a:cubicBezTo>
                        <a:pt x="858068" y="376181"/>
                        <a:pt x="376181" y="858068"/>
                        <a:pt x="376181" y="1452506"/>
                      </a:cubicBezTo>
                      <a:cubicBezTo>
                        <a:pt x="376181" y="2046944"/>
                        <a:pt x="858068" y="2528831"/>
                        <a:pt x="1452506" y="2528831"/>
                      </a:cubicBezTo>
                      <a:cubicBezTo>
                        <a:pt x="2046944" y="2528831"/>
                        <a:pt x="2528831" y="2046944"/>
                        <a:pt x="2528831" y="1452506"/>
                      </a:cubicBezTo>
                      <a:cubicBezTo>
                        <a:pt x="2528831" y="858068"/>
                        <a:pt x="2046944" y="376181"/>
                        <a:pt x="1452506" y="376181"/>
                      </a:cubicBezTo>
                      <a:close/>
                      <a:moveTo>
                        <a:pt x="1452506" y="0"/>
                      </a:moveTo>
                      <a:cubicBezTo>
                        <a:pt x="1502644" y="0"/>
                        <a:pt x="1552188" y="2540"/>
                        <a:pt x="1601017" y="7499"/>
                      </a:cubicBezTo>
                      <a:lnTo>
                        <a:pt x="1643977" y="14056"/>
                      </a:lnTo>
                      <a:lnTo>
                        <a:pt x="1695533" y="284571"/>
                      </a:lnTo>
                      <a:lnTo>
                        <a:pt x="1769616" y="301003"/>
                      </a:lnTo>
                      <a:lnTo>
                        <a:pt x="1825934" y="319615"/>
                      </a:lnTo>
                      <a:lnTo>
                        <a:pt x="2006748" y="110068"/>
                      </a:lnTo>
                      <a:lnTo>
                        <a:pt x="2017887" y="114145"/>
                      </a:lnTo>
                      <a:cubicBezTo>
                        <a:pt x="2104775" y="150896"/>
                        <a:pt x="2187342" y="195860"/>
                        <a:pt x="2264616" y="248065"/>
                      </a:cubicBezTo>
                      <a:lnTo>
                        <a:pt x="2337523" y="302584"/>
                      </a:lnTo>
                      <a:lnTo>
                        <a:pt x="2247066" y="562199"/>
                      </a:lnTo>
                      <a:lnTo>
                        <a:pt x="2280217" y="591137"/>
                      </a:lnTo>
                      <a:lnTo>
                        <a:pt x="2343125" y="657838"/>
                      </a:lnTo>
                      <a:lnTo>
                        <a:pt x="2602428" y="567489"/>
                      </a:lnTo>
                      <a:lnTo>
                        <a:pt x="2656947" y="640396"/>
                      </a:lnTo>
                      <a:cubicBezTo>
                        <a:pt x="2709152" y="717670"/>
                        <a:pt x="2754117" y="800238"/>
                        <a:pt x="2790867" y="887125"/>
                      </a:cubicBezTo>
                      <a:lnTo>
                        <a:pt x="2794944" y="898265"/>
                      </a:lnTo>
                      <a:lnTo>
                        <a:pt x="2586495" y="1078131"/>
                      </a:lnTo>
                      <a:lnTo>
                        <a:pt x="2616181" y="1182468"/>
                      </a:lnTo>
                      <a:lnTo>
                        <a:pt x="2621126" y="1209611"/>
                      </a:lnTo>
                      <a:lnTo>
                        <a:pt x="2890957" y="1261036"/>
                      </a:lnTo>
                      <a:lnTo>
                        <a:pt x="2897513" y="1303996"/>
                      </a:lnTo>
                      <a:cubicBezTo>
                        <a:pt x="2902472" y="1352825"/>
                        <a:pt x="2905012" y="1402369"/>
                        <a:pt x="2905012" y="1452506"/>
                      </a:cubicBezTo>
                      <a:cubicBezTo>
                        <a:pt x="2905012" y="1502643"/>
                        <a:pt x="2902472" y="1552187"/>
                        <a:pt x="2897513" y="1601016"/>
                      </a:cubicBezTo>
                      <a:lnTo>
                        <a:pt x="2890957" y="1643977"/>
                      </a:lnTo>
                      <a:lnTo>
                        <a:pt x="2620440" y="1695533"/>
                      </a:lnTo>
                      <a:lnTo>
                        <a:pt x="2604008" y="1769614"/>
                      </a:lnTo>
                      <a:lnTo>
                        <a:pt x="2585396" y="1825933"/>
                      </a:lnTo>
                      <a:lnTo>
                        <a:pt x="2794944" y="2006748"/>
                      </a:lnTo>
                      <a:lnTo>
                        <a:pt x="2790867" y="2017887"/>
                      </a:lnTo>
                      <a:cubicBezTo>
                        <a:pt x="2754117" y="2104775"/>
                        <a:pt x="2709152" y="2187342"/>
                        <a:pt x="2656947" y="2264616"/>
                      </a:cubicBezTo>
                      <a:lnTo>
                        <a:pt x="2602428" y="2337523"/>
                      </a:lnTo>
                      <a:lnTo>
                        <a:pt x="2342811" y="2247065"/>
                      </a:lnTo>
                      <a:lnTo>
                        <a:pt x="2313875" y="2280215"/>
                      </a:lnTo>
                      <a:lnTo>
                        <a:pt x="2247174" y="2343123"/>
                      </a:lnTo>
                      <a:lnTo>
                        <a:pt x="2337523" y="2602428"/>
                      </a:lnTo>
                      <a:lnTo>
                        <a:pt x="2264616" y="2656947"/>
                      </a:lnTo>
                      <a:cubicBezTo>
                        <a:pt x="2187342" y="2709152"/>
                        <a:pt x="2104775" y="2754117"/>
                        <a:pt x="2017887" y="2790867"/>
                      </a:cubicBezTo>
                      <a:lnTo>
                        <a:pt x="2006748" y="2794944"/>
                      </a:lnTo>
                      <a:lnTo>
                        <a:pt x="1826880" y="2586493"/>
                      </a:lnTo>
                      <a:lnTo>
                        <a:pt x="1722544" y="2616179"/>
                      </a:lnTo>
                      <a:lnTo>
                        <a:pt x="1695403" y="2621123"/>
                      </a:lnTo>
                      <a:lnTo>
                        <a:pt x="1643977" y="2890957"/>
                      </a:lnTo>
                      <a:lnTo>
                        <a:pt x="1601017" y="2897513"/>
                      </a:lnTo>
                      <a:cubicBezTo>
                        <a:pt x="1552188" y="2902472"/>
                        <a:pt x="1502644" y="2905012"/>
                        <a:pt x="1452506" y="2905012"/>
                      </a:cubicBezTo>
                      <a:cubicBezTo>
                        <a:pt x="1402369" y="2905012"/>
                        <a:pt x="1352825" y="2902472"/>
                        <a:pt x="1303996" y="2897513"/>
                      </a:cubicBezTo>
                      <a:lnTo>
                        <a:pt x="1261036" y="2890957"/>
                      </a:lnTo>
                      <a:lnTo>
                        <a:pt x="1209479" y="2620437"/>
                      </a:lnTo>
                      <a:lnTo>
                        <a:pt x="1135396" y="2604005"/>
                      </a:lnTo>
                      <a:lnTo>
                        <a:pt x="1079081" y="2585394"/>
                      </a:lnTo>
                      <a:lnTo>
                        <a:pt x="898265" y="2794944"/>
                      </a:lnTo>
                      <a:lnTo>
                        <a:pt x="887125" y="2790867"/>
                      </a:lnTo>
                      <a:cubicBezTo>
                        <a:pt x="800238" y="2754117"/>
                        <a:pt x="717670" y="2709152"/>
                        <a:pt x="640396" y="2656947"/>
                      </a:cubicBezTo>
                      <a:lnTo>
                        <a:pt x="567489" y="2602428"/>
                      </a:lnTo>
                      <a:lnTo>
                        <a:pt x="657947" y="2342810"/>
                      </a:lnTo>
                      <a:lnTo>
                        <a:pt x="624796" y="2313872"/>
                      </a:lnTo>
                      <a:lnTo>
                        <a:pt x="561890" y="2247174"/>
                      </a:lnTo>
                      <a:lnTo>
                        <a:pt x="302584" y="2337523"/>
                      </a:lnTo>
                      <a:lnTo>
                        <a:pt x="248066" y="2264616"/>
                      </a:lnTo>
                      <a:cubicBezTo>
                        <a:pt x="195860" y="2187342"/>
                        <a:pt x="150896" y="2104775"/>
                        <a:pt x="114145" y="2017887"/>
                      </a:cubicBezTo>
                      <a:lnTo>
                        <a:pt x="110068" y="2006748"/>
                      </a:lnTo>
                      <a:lnTo>
                        <a:pt x="318519" y="1826880"/>
                      </a:lnTo>
                      <a:lnTo>
                        <a:pt x="288831" y="1722541"/>
                      </a:lnTo>
                      <a:lnTo>
                        <a:pt x="283887" y="1695402"/>
                      </a:lnTo>
                      <a:lnTo>
                        <a:pt x="14056" y="1643977"/>
                      </a:lnTo>
                      <a:lnTo>
                        <a:pt x="7499" y="1601016"/>
                      </a:lnTo>
                      <a:cubicBezTo>
                        <a:pt x="2541" y="1552187"/>
                        <a:pt x="0" y="1502643"/>
                        <a:pt x="0" y="1452506"/>
                      </a:cubicBezTo>
                      <a:cubicBezTo>
                        <a:pt x="0" y="1402369"/>
                        <a:pt x="2541" y="1352825"/>
                        <a:pt x="7499" y="1303996"/>
                      </a:cubicBezTo>
                      <a:lnTo>
                        <a:pt x="14056" y="1261036"/>
                      </a:lnTo>
                      <a:lnTo>
                        <a:pt x="284572" y="1209480"/>
                      </a:lnTo>
                      <a:lnTo>
                        <a:pt x="301005" y="1135394"/>
                      </a:lnTo>
                      <a:lnTo>
                        <a:pt x="319616" y="1079079"/>
                      </a:lnTo>
                      <a:lnTo>
                        <a:pt x="110068" y="898264"/>
                      </a:lnTo>
                      <a:lnTo>
                        <a:pt x="114145" y="887125"/>
                      </a:lnTo>
                      <a:cubicBezTo>
                        <a:pt x="150896" y="800238"/>
                        <a:pt x="195860" y="717670"/>
                        <a:pt x="248066" y="640396"/>
                      </a:cubicBezTo>
                      <a:lnTo>
                        <a:pt x="302584" y="567489"/>
                      </a:lnTo>
                      <a:lnTo>
                        <a:pt x="562199" y="657946"/>
                      </a:lnTo>
                      <a:lnTo>
                        <a:pt x="591138" y="624794"/>
                      </a:lnTo>
                      <a:lnTo>
                        <a:pt x="657838" y="561888"/>
                      </a:lnTo>
                      <a:lnTo>
                        <a:pt x="567489" y="302584"/>
                      </a:lnTo>
                      <a:lnTo>
                        <a:pt x="640396" y="248065"/>
                      </a:lnTo>
                      <a:cubicBezTo>
                        <a:pt x="717670" y="195860"/>
                        <a:pt x="800238" y="150896"/>
                        <a:pt x="887125" y="114145"/>
                      </a:cubicBezTo>
                      <a:lnTo>
                        <a:pt x="898265" y="110068"/>
                      </a:lnTo>
                      <a:lnTo>
                        <a:pt x="1078131" y="318516"/>
                      </a:lnTo>
                      <a:lnTo>
                        <a:pt x="1182469" y="288830"/>
                      </a:lnTo>
                      <a:lnTo>
                        <a:pt x="1209611" y="283886"/>
                      </a:lnTo>
                      <a:lnTo>
                        <a:pt x="1261036" y="14056"/>
                      </a:lnTo>
                      <a:lnTo>
                        <a:pt x="1303996" y="7499"/>
                      </a:lnTo>
                      <a:cubicBezTo>
                        <a:pt x="1352825" y="2540"/>
                        <a:pt x="1402369" y="0"/>
                        <a:pt x="145250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/>
                    </a:gs>
                    <a:gs pos="100000">
                      <a:srgbClr val="EBEBEB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椭圆 57"/>
                <p:cNvSpPr/>
                <p:nvPr/>
              </p:nvSpPr>
              <p:spPr>
                <a:xfrm>
                  <a:off x="4710168" y="2738381"/>
                  <a:ext cx="2152649" cy="2152650"/>
                </a:xfrm>
                <a:prstGeom prst="ellipse">
                  <a:avLst/>
                </a:prstGeom>
                <a:noFill/>
                <a:ln w="19050">
                  <a:gradFill>
                    <a:gsLst>
                      <a:gs pos="100000">
                        <a:schemeClr val="accent1">
                          <a:lumMod val="5000"/>
                          <a:lumOff val="95000"/>
                        </a:schemeClr>
                      </a:gs>
                      <a:gs pos="0">
                        <a:srgbClr val="EEEEEE"/>
                      </a:gs>
                    </a:gsLst>
                    <a:lin ang="270000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9" name="椭圆 58"/>
                <p:cNvSpPr/>
                <p:nvPr/>
              </p:nvSpPr>
              <p:spPr>
                <a:xfrm>
                  <a:off x="4710169" y="2738382"/>
                  <a:ext cx="2152650" cy="2152648"/>
                </a:xfrm>
                <a:prstGeom prst="ellipse">
                  <a:avLst/>
                </a:prstGeom>
                <a:gradFill>
                  <a:gsLst>
                    <a:gs pos="100000">
                      <a:schemeClr val="bg1"/>
                    </a:gs>
                    <a:gs pos="0">
                      <a:srgbClr val="EEEEEE"/>
                    </a:gs>
                  </a:gsLst>
                  <a:lin ang="2700000" scaled="0"/>
                </a:gradFill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EEEEEE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6" name="椭圆 55"/>
              <p:cNvSpPr/>
              <p:nvPr/>
            </p:nvSpPr>
            <p:spPr>
              <a:xfrm>
                <a:off x="3023723" y="2586884"/>
                <a:ext cx="868586" cy="868586"/>
              </a:xfrm>
              <a:prstGeom prst="ellipse">
                <a:avLst/>
              </a:prstGeom>
              <a:solidFill>
                <a:srgbClr val="5E779E"/>
              </a:solidFill>
              <a:ln w="38100">
                <a:solidFill>
                  <a:srgbClr val="5E779E"/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4" name="Freeform 939"/>
            <p:cNvSpPr>
              <a:spLocks noEditPoints="1"/>
            </p:cNvSpPr>
            <p:nvPr/>
          </p:nvSpPr>
          <p:spPr bwMode="auto">
            <a:xfrm>
              <a:off x="9143591" y="4516477"/>
              <a:ext cx="201550" cy="261400"/>
            </a:xfrm>
            <a:custGeom>
              <a:avLst/>
              <a:gdLst>
                <a:gd name="T0" fmla="*/ 62 w 142"/>
                <a:gd name="T1" fmla="*/ 126 h 184"/>
                <a:gd name="T2" fmla="*/ 142 w 142"/>
                <a:gd name="T3" fmla="*/ 78 h 184"/>
                <a:gd name="T4" fmla="*/ 62 w 142"/>
                <a:gd name="T5" fmla="*/ 126 h 184"/>
                <a:gd name="T6" fmla="*/ 68 w 142"/>
                <a:gd name="T7" fmla="*/ 167 h 184"/>
                <a:gd name="T8" fmla="*/ 65 w 142"/>
                <a:gd name="T9" fmla="*/ 81 h 184"/>
                <a:gd name="T10" fmla="*/ 56 w 142"/>
                <a:gd name="T11" fmla="*/ 0 h 184"/>
                <a:gd name="T12" fmla="*/ 58 w 142"/>
                <a:gd name="T13" fmla="*/ 75 h 184"/>
                <a:gd name="T14" fmla="*/ 0 w 142"/>
                <a:gd name="T15" fmla="*/ 12 h 184"/>
                <a:gd name="T16" fmla="*/ 50 w 142"/>
                <a:gd name="T17" fmla="*/ 87 h 184"/>
                <a:gd name="T18" fmla="*/ 44 w 142"/>
                <a:gd name="T19" fmla="*/ 167 h 184"/>
                <a:gd name="T20" fmla="*/ 15 w 142"/>
                <a:gd name="T21" fmla="*/ 184 h 184"/>
                <a:gd name="T22" fmla="*/ 99 w 142"/>
                <a:gd name="T23" fmla="*/ 184 h 184"/>
                <a:gd name="T24" fmla="*/ 68 w 142"/>
                <a:gd name="T25" fmla="*/ 16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84">
                  <a:moveTo>
                    <a:pt x="62" y="126"/>
                  </a:moveTo>
                  <a:cubicBezTo>
                    <a:pt x="62" y="126"/>
                    <a:pt x="104" y="159"/>
                    <a:pt x="142" y="78"/>
                  </a:cubicBezTo>
                  <a:cubicBezTo>
                    <a:pt x="142" y="78"/>
                    <a:pt x="63" y="63"/>
                    <a:pt x="62" y="126"/>
                  </a:cubicBezTo>
                  <a:close/>
                  <a:moveTo>
                    <a:pt x="68" y="167"/>
                  </a:moveTo>
                  <a:cubicBezTo>
                    <a:pt x="56" y="150"/>
                    <a:pt x="45" y="121"/>
                    <a:pt x="65" y="81"/>
                  </a:cubicBezTo>
                  <a:cubicBezTo>
                    <a:pt x="101" y="12"/>
                    <a:pt x="56" y="0"/>
                    <a:pt x="56" y="0"/>
                  </a:cubicBezTo>
                  <a:cubicBezTo>
                    <a:pt x="56" y="0"/>
                    <a:pt x="94" y="17"/>
                    <a:pt x="58" y="75"/>
                  </a:cubicBezTo>
                  <a:cubicBezTo>
                    <a:pt x="69" y="26"/>
                    <a:pt x="0" y="12"/>
                    <a:pt x="0" y="12"/>
                  </a:cubicBezTo>
                  <a:cubicBezTo>
                    <a:pt x="2" y="86"/>
                    <a:pt x="38" y="88"/>
                    <a:pt x="50" y="87"/>
                  </a:cubicBezTo>
                  <a:cubicBezTo>
                    <a:pt x="28" y="122"/>
                    <a:pt x="34" y="150"/>
                    <a:pt x="44" y="167"/>
                  </a:cubicBezTo>
                  <a:cubicBezTo>
                    <a:pt x="28" y="170"/>
                    <a:pt x="16" y="176"/>
                    <a:pt x="15" y="184"/>
                  </a:cubicBezTo>
                  <a:cubicBezTo>
                    <a:pt x="99" y="184"/>
                    <a:pt x="99" y="184"/>
                    <a:pt x="99" y="184"/>
                  </a:cubicBezTo>
                  <a:cubicBezTo>
                    <a:pt x="98" y="176"/>
                    <a:pt x="85" y="169"/>
                    <a:pt x="68" y="1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417854" y="1772816"/>
            <a:ext cx="591501" cy="591501"/>
            <a:chOff x="3417854" y="1772816"/>
            <a:chExt cx="591501" cy="591501"/>
          </a:xfrm>
        </p:grpSpPr>
        <p:grpSp>
          <p:nvGrpSpPr>
            <p:cNvPr id="61" name="组合 60"/>
            <p:cNvGrpSpPr/>
            <p:nvPr/>
          </p:nvGrpSpPr>
          <p:grpSpPr>
            <a:xfrm>
              <a:off x="3417854" y="1772816"/>
              <a:ext cx="591501" cy="591501"/>
              <a:chOff x="304800" y="673100"/>
              <a:chExt cx="4000500" cy="4000500"/>
            </a:xfrm>
            <a:effectLst>
              <a:outerShdw blurRad="317500" dist="762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3" name="同心圆 6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392116" y="760416"/>
                <a:ext cx="3825878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2" name="标题 4"/>
            <p:cNvSpPr txBox="1"/>
            <p:nvPr/>
          </p:nvSpPr>
          <p:spPr>
            <a:xfrm>
              <a:off x="3476113" y="1896959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b="1" dirty="0">
                  <a:solidFill>
                    <a:srgbClr val="92D050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1</a:t>
              </a:r>
            </a:p>
          </p:txBody>
        </p:sp>
      </p:grpSp>
      <p:sp>
        <p:nvSpPr>
          <p:cNvPr id="65" name="矩形 64"/>
          <p:cNvSpPr/>
          <p:nvPr/>
        </p:nvSpPr>
        <p:spPr>
          <a:xfrm>
            <a:off x="3361971" y="2492896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66" name="矩形 47"/>
          <p:cNvSpPr>
            <a:spLocks noChangeArrowheads="1"/>
          </p:cNvSpPr>
          <p:nvPr/>
        </p:nvSpPr>
        <p:spPr bwMode="auto">
          <a:xfrm>
            <a:off x="3361283" y="2815894"/>
            <a:ext cx="273601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</a:p>
        </p:txBody>
      </p:sp>
      <p:grpSp>
        <p:nvGrpSpPr>
          <p:cNvPr id="67" name="组合 66"/>
          <p:cNvGrpSpPr/>
          <p:nvPr/>
        </p:nvGrpSpPr>
        <p:grpSpPr>
          <a:xfrm>
            <a:off x="7666615" y="1772816"/>
            <a:ext cx="591501" cy="591501"/>
            <a:chOff x="7666615" y="1772816"/>
            <a:chExt cx="591501" cy="591501"/>
          </a:xfrm>
        </p:grpSpPr>
        <p:grpSp>
          <p:nvGrpSpPr>
            <p:cNvPr id="68" name="组合 67"/>
            <p:cNvGrpSpPr/>
            <p:nvPr/>
          </p:nvGrpSpPr>
          <p:grpSpPr>
            <a:xfrm>
              <a:off x="7666615" y="1772816"/>
              <a:ext cx="591501" cy="591501"/>
              <a:chOff x="304800" y="673100"/>
              <a:chExt cx="4000500" cy="4000500"/>
            </a:xfrm>
            <a:effectLst>
              <a:outerShdw blurRad="317500" dist="762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0" name="同心圆 6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392116" y="760416"/>
                <a:ext cx="3825878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9" name="标题 4"/>
            <p:cNvSpPr txBox="1"/>
            <p:nvPr/>
          </p:nvSpPr>
          <p:spPr>
            <a:xfrm>
              <a:off x="7724874" y="1896959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b="1" dirty="0">
                  <a:solidFill>
                    <a:srgbClr val="FF6D67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2</a:t>
              </a:r>
            </a:p>
          </p:txBody>
        </p:sp>
      </p:grpSp>
      <p:sp>
        <p:nvSpPr>
          <p:cNvPr id="72" name="矩形 71"/>
          <p:cNvSpPr/>
          <p:nvPr/>
        </p:nvSpPr>
        <p:spPr>
          <a:xfrm>
            <a:off x="7610732" y="2492896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73" name="矩形 47"/>
          <p:cNvSpPr>
            <a:spLocks noChangeArrowheads="1"/>
          </p:cNvSpPr>
          <p:nvPr/>
        </p:nvSpPr>
        <p:spPr bwMode="auto">
          <a:xfrm>
            <a:off x="7610044" y="2815894"/>
            <a:ext cx="273601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</a:p>
        </p:txBody>
      </p:sp>
      <p:grpSp>
        <p:nvGrpSpPr>
          <p:cNvPr id="74" name="组合 73"/>
          <p:cNvGrpSpPr/>
          <p:nvPr/>
        </p:nvGrpSpPr>
        <p:grpSpPr>
          <a:xfrm>
            <a:off x="3417854" y="3576732"/>
            <a:ext cx="591501" cy="591501"/>
            <a:chOff x="3417854" y="3576732"/>
            <a:chExt cx="591501" cy="591501"/>
          </a:xfrm>
        </p:grpSpPr>
        <p:grpSp>
          <p:nvGrpSpPr>
            <p:cNvPr id="75" name="组合 74"/>
            <p:cNvGrpSpPr/>
            <p:nvPr/>
          </p:nvGrpSpPr>
          <p:grpSpPr>
            <a:xfrm>
              <a:off x="3417854" y="3576732"/>
              <a:ext cx="591501" cy="591501"/>
              <a:chOff x="304800" y="673100"/>
              <a:chExt cx="4000500" cy="4000500"/>
            </a:xfrm>
            <a:effectLst>
              <a:outerShdw blurRad="317500" dist="762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7" name="同心圆 7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392116" y="760416"/>
                <a:ext cx="3825878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6" name="标题 4"/>
            <p:cNvSpPr txBox="1"/>
            <p:nvPr/>
          </p:nvSpPr>
          <p:spPr>
            <a:xfrm>
              <a:off x="3476113" y="3700875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b="1" dirty="0">
                  <a:solidFill>
                    <a:srgbClr val="F5C058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3</a:t>
              </a:r>
            </a:p>
          </p:txBody>
        </p:sp>
      </p:grpSp>
      <p:sp>
        <p:nvSpPr>
          <p:cNvPr id="79" name="矩形 78"/>
          <p:cNvSpPr/>
          <p:nvPr/>
        </p:nvSpPr>
        <p:spPr>
          <a:xfrm>
            <a:off x="3361971" y="4296812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80" name="矩形 47"/>
          <p:cNvSpPr>
            <a:spLocks noChangeArrowheads="1"/>
          </p:cNvSpPr>
          <p:nvPr/>
        </p:nvSpPr>
        <p:spPr bwMode="auto">
          <a:xfrm>
            <a:off x="3361283" y="4619810"/>
            <a:ext cx="273601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</a:p>
        </p:txBody>
      </p:sp>
      <p:grpSp>
        <p:nvGrpSpPr>
          <p:cNvPr id="81" name="组合 80"/>
          <p:cNvGrpSpPr/>
          <p:nvPr/>
        </p:nvGrpSpPr>
        <p:grpSpPr>
          <a:xfrm>
            <a:off x="7666326" y="3573016"/>
            <a:ext cx="591501" cy="591501"/>
            <a:chOff x="7666326" y="3573016"/>
            <a:chExt cx="591501" cy="591501"/>
          </a:xfrm>
        </p:grpSpPr>
        <p:grpSp>
          <p:nvGrpSpPr>
            <p:cNvPr id="82" name="组合 81"/>
            <p:cNvGrpSpPr/>
            <p:nvPr/>
          </p:nvGrpSpPr>
          <p:grpSpPr>
            <a:xfrm>
              <a:off x="7666326" y="3573016"/>
              <a:ext cx="591501" cy="591501"/>
              <a:chOff x="304800" y="673100"/>
              <a:chExt cx="4000500" cy="4000500"/>
            </a:xfrm>
            <a:effectLst>
              <a:outerShdw blurRad="317500" dist="762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4" name="同心圆 8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392116" y="760416"/>
                <a:ext cx="3825878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3" name="标题 4"/>
            <p:cNvSpPr txBox="1"/>
            <p:nvPr/>
          </p:nvSpPr>
          <p:spPr>
            <a:xfrm>
              <a:off x="7724585" y="3697159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b="1" dirty="0">
                  <a:solidFill>
                    <a:srgbClr val="5E779E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4</a:t>
              </a:r>
            </a:p>
          </p:txBody>
        </p:sp>
      </p:grpSp>
      <p:sp>
        <p:nvSpPr>
          <p:cNvPr id="86" name="矩形 85"/>
          <p:cNvSpPr/>
          <p:nvPr/>
        </p:nvSpPr>
        <p:spPr>
          <a:xfrm>
            <a:off x="7610443" y="4293096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87" name="矩形 47"/>
          <p:cNvSpPr>
            <a:spLocks noChangeArrowheads="1"/>
          </p:cNvSpPr>
          <p:nvPr/>
        </p:nvSpPr>
        <p:spPr bwMode="auto">
          <a:xfrm>
            <a:off x="7609755" y="4616094"/>
            <a:ext cx="273601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72" grpId="0"/>
      <p:bldP spid="73" grpId="0"/>
      <p:bldP spid="79" grpId="0"/>
      <p:bldP spid="80" grpId="0"/>
      <p:bldP spid="86" grpId="0"/>
      <p:bldP spid="87" grpId="0"/>
      <p:bldP spid="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困难疑点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14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9" name="KSO_Shape"/>
          <p:cNvSpPr/>
          <p:nvPr/>
        </p:nvSpPr>
        <p:spPr bwMode="auto">
          <a:xfrm>
            <a:off x="319960" y="202431"/>
            <a:ext cx="322005" cy="274241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71649" y="1834699"/>
            <a:ext cx="6120680" cy="3682533"/>
            <a:chOff x="3022028" y="1587732"/>
            <a:chExt cx="6120680" cy="3682533"/>
          </a:xfrm>
        </p:grpSpPr>
        <p:pic>
          <p:nvPicPr>
            <p:cNvPr id="21" name="Picture 2" descr="C:\Users\Administrator\Desktop\ppt展示模板-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028" y="1587732"/>
              <a:ext cx="6120680" cy="368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3937348" y="2060861"/>
              <a:ext cx="4320480" cy="2376251"/>
            </a:xfrm>
            <a:prstGeom prst="rect">
              <a:avLst/>
            </a:prstGeom>
            <a:blipFill>
              <a:blip r:embed="rId6"/>
              <a:srcRect/>
              <a:stretch>
                <a:fillRect l="-2911" t="-6812" r="-2911" b="-6812"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894034" y="2204864"/>
            <a:ext cx="720080" cy="693998"/>
            <a:chOff x="6894034" y="2204864"/>
            <a:chExt cx="720080" cy="693998"/>
          </a:xfrm>
        </p:grpSpPr>
        <p:sp>
          <p:nvSpPr>
            <p:cNvPr id="24" name="Oval 7"/>
            <p:cNvSpPr>
              <a:spLocks noChangeArrowheads="1"/>
            </p:cNvSpPr>
            <p:nvPr/>
          </p:nvSpPr>
          <p:spPr bwMode="auto">
            <a:xfrm>
              <a:off x="6907076" y="2204864"/>
              <a:ext cx="693998" cy="693998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25" name="文本框 123"/>
            <p:cNvSpPr txBox="1"/>
            <p:nvPr/>
          </p:nvSpPr>
          <p:spPr>
            <a:xfrm>
              <a:off x="6894034" y="2392096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92D050"/>
                  </a:solidFill>
                  <a:latin typeface="Impact MT Std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1800" dirty="0">
                <a:solidFill>
                  <a:srgbClr val="92D050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889675" y="3282642"/>
            <a:ext cx="720080" cy="693998"/>
            <a:chOff x="6889675" y="3282642"/>
            <a:chExt cx="720080" cy="693998"/>
          </a:xfrm>
        </p:grpSpPr>
        <p:sp>
          <p:nvSpPr>
            <p:cNvPr id="27" name="Oval 7"/>
            <p:cNvSpPr>
              <a:spLocks noChangeArrowheads="1"/>
            </p:cNvSpPr>
            <p:nvPr/>
          </p:nvSpPr>
          <p:spPr bwMode="auto">
            <a:xfrm>
              <a:off x="6902717" y="3282642"/>
              <a:ext cx="693998" cy="693998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28" name="文本框 123"/>
            <p:cNvSpPr txBox="1"/>
            <p:nvPr/>
          </p:nvSpPr>
          <p:spPr>
            <a:xfrm>
              <a:off x="6889675" y="3469874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6D67"/>
                  </a:solidFill>
                  <a:latin typeface="Impact MT Std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1800" dirty="0">
                <a:solidFill>
                  <a:srgbClr val="FF6D67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889675" y="4437112"/>
            <a:ext cx="720080" cy="693998"/>
            <a:chOff x="6889675" y="4437112"/>
            <a:chExt cx="720080" cy="693998"/>
          </a:xfrm>
        </p:grpSpPr>
        <p:sp>
          <p:nvSpPr>
            <p:cNvPr id="30" name="Oval 7"/>
            <p:cNvSpPr>
              <a:spLocks noChangeArrowheads="1"/>
            </p:cNvSpPr>
            <p:nvPr/>
          </p:nvSpPr>
          <p:spPr bwMode="auto">
            <a:xfrm>
              <a:off x="6902717" y="4437112"/>
              <a:ext cx="693998" cy="693998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1" name="文本框 123"/>
            <p:cNvSpPr txBox="1"/>
            <p:nvPr/>
          </p:nvSpPr>
          <p:spPr>
            <a:xfrm>
              <a:off x="6889675" y="4624344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5C058"/>
                  </a:solidFill>
                  <a:latin typeface="Impact MT Std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1800" dirty="0">
                <a:solidFill>
                  <a:srgbClr val="F5C058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7830825" y="2014313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33" name="矩形 47"/>
          <p:cNvSpPr>
            <a:spLocks noChangeArrowheads="1"/>
          </p:cNvSpPr>
          <p:nvPr/>
        </p:nvSpPr>
        <p:spPr bwMode="auto">
          <a:xfrm>
            <a:off x="7830138" y="2387562"/>
            <a:ext cx="3308009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34" name="矩形 33"/>
          <p:cNvSpPr/>
          <p:nvPr/>
        </p:nvSpPr>
        <p:spPr>
          <a:xfrm>
            <a:off x="7830825" y="3166441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7830138" y="3539690"/>
            <a:ext cx="3308009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36" name="矩形 35"/>
          <p:cNvSpPr/>
          <p:nvPr/>
        </p:nvSpPr>
        <p:spPr>
          <a:xfrm>
            <a:off x="7830825" y="4318569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7830138" y="4691818"/>
            <a:ext cx="3308009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行业前景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15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9" name="KSO_Shape"/>
          <p:cNvSpPr/>
          <p:nvPr/>
        </p:nvSpPr>
        <p:spPr bwMode="auto">
          <a:xfrm>
            <a:off x="319960" y="202431"/>
            <a:ext cx="322005" cy="274241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2294816" y="2132856"/>
            <a:ext cx="1152128" cy="1944216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2480360" y="2744924"/>
            <a:ext cx="720080" cy="72008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燕尾形 21"/>
          <p:cNvSpPr/>
          <p:nvPr/>
        </p:nvSpPr>
        <p:spPr>
          <a:xfrm>
            <a:off x="5007536" y="2132856"/>
            <a:ext cx="1152128" cy="1944216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5193080" y="2744924"/>
            <a:ext cx="720080" cy="720080"/>
          </a:xfrm>
          <a:prstGeom prst="ellipse">
            <a:avLst/>
          </a:prstGeom>
          <a:solidFill>
            <a:srgbClr val="FF6D67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燕尾形 23"/>
          <p:cNvSpPr/>
          <p:nvPr/>
        </p:nvSpPr>
        <p:spPr>
          <a:xfrm>
            <a:off x="7674536" y="2132856"/>
            <a:ext cx="1152128" cy="1944216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7860080" y="2744924"/>
            <a:ext cx="720080" cy="720080"/>
          </a:xfrm>
          <a:prstGeom prst="ellipse">
            <a:avLst/>
          </a:prstGeom>
          <a:solidFill>
            <a:srgbClr val="F5C058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燕尾形 25"/>
          <p:cNvSpPr/>
          <p:nvPr/>
        </p:nvSpPr>
        <p:spPr>
          <a:xfrm>
            <a:off x="10356776" y="2132856"/>
            <a:ext cx="1152128" cy="1944216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10542320" y="2744924"/>
            <a:ext cx="720080" cy="720080"/>
          </a:xfrm>
          <a:prstGeom prst="ellipse">
            <a:avLst/>
          </a:prstGeom>
          <a:solidFill>
            <a:srgbClr val="5E779E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47"/>
          <p:cNvSpPr txBox="1"/>
          <p:nvPr/>
        </p:nvSpPr>
        <p:spPr>
          <a:xfrm>
            <a:off x="1045978" y="237936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29" name="文本框 48"/>
          <p:cNvSpPr txBox="1"/>
          <p:nvPr/>
        </p:nvSpPr>
        <p:spPr>
          <a:xfrm>
            <a:off x="624979" y="2720416"/>
            <a:ext cx="1944216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请在此处添加文字信息，表达图的含义请在此处添加文字。</a:t>
            </a:r>
          </a:p>
          <a:p>
            <a:pPr algn="just">
              <a:lnSpc>
                <a:spcPct val="130000"/>
              </a:lnSpc>
            </a:pP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174152" y="4897512"/>
            <a:ext cx="256213" cy="25621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4624472" y="4897512"/>
            <a:ext cx="256213" cy="256213"/>
          </a:xfrm>
          <a:prstGeom prst="ellipse">
            <a:avLst/>
          </a:prstGeom>
          <a:solidFill>
            <a:srgbClr val="FF6D67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6074792" y="4897512"/>
            <a:ext cx="256213" cy="256213"/>
          </a:xfrm>
          <a:prstGeom prst="ellipse">
            <a:avLst/>
          </a:prstGeom>
          <a:solidFill>
            <a:srgbClr val="F5C058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7525112" y="4897512"/>
            <a:ext cx="256213" cy="256213"/>
          </a:xfrm>
          <a:prstGeom prst="ellipse">
            <a:avLst/>
          </a:prstGeom>
          <a:solidFill>
            <a:srgbClr val="5E779E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59"/>
          <p:cNvSpPr txBox="1"/>
          <p:nvPr/>
        </p:nvSpPr>
        <p:spPr>
          <a:xfrm>
            <a:off x="3431704" y="485634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5" name="文本框 60"/>
          <p:cNvSpPr txBox="1"/>
          <p:nvPr/>
        </p:nvSpPr>
        <p:spPr>
          <a:xfrm>
            <a:off x="4864264" y="485634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6" name="文本框 61"/>
          <p:cNvSpPr txBox="1"/>
          <p:nvPr/>
        </p:nvSpPr>
        <p:spPr>
          <a:xfrm>
            <a:off x="6296824" y="485634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7" name="文本框 62"/>
          <p:cNvSpPr txBox="1"/>
          <p:nvPr/>
        </p:nvSpPr>
        <p:spPr>
          <a:xfrm>
            <a:off x="7729384" y="485634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497187" y="4591971"/>
            <a:ext cx="7106717" cy="879890"/>
            <a:chOff x="2775184" y="4710586"/>
            <a:chExt cx="6000750" cy="87989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5" cstate="print"/>
            <a:srcRect l="6145" t="13217" r="9825"/>
            <a:stretch>
              <a:fillRect/>
            </a:stretch>
          </p:blipFill>
          <p:spPr>
            <a:xfrm>
              <a:off x="2775184" y="4710586"/>
              <a:ext cx="6000750" cy="248959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5" cstate="print"/>
            <a:srcRect l="6145" t="13217" r="9825"/>
            <a:stretch>
              <a:fillRect/>
            </a:stretch>
          </p:blipFill>
          <p:spPr>
            <a:xfrm flipV="1">
              <a:off x="2775184" y="5341517"/>
              <a:ext cx="6000750" cy="248959"/>
            </a:xfrm>
            <a:prstGeom prst="rect">
              <a:avLst/>
            </a:prstGeom>
          </p:spPr>
        </p:pic>
      </p:grpSp>
      <p:sp>
        <p:nvSpPr>
          <p:cNvPr id="41" name="Freeform 66"/>
          <p:cNvSpPr>
            <a:spLocks noEditPoints="1"/>
          </p:cNvSpPr>
          <p:nvPr/>
        </p:nvSpPr>
        <p:spPr bwMode="auto">
          <a:xfrm>
            <a:off x="2648448" y="2866646"/>
            <a:ext cx="379591" cy="468907"/>
          </a:xfrm>
          <a:custGeom>
            <a:avLst/>
            <a:gdLst>
              <a:gd name="T0" fmla="*/ 196 w 208"/>
              <a:gd name="T1" fmla="*/ 256 h 256"/>
              <a:gd name="T2" fmla="*/ 12 w 208"/>
              <a:gd name="T3" fmla="*/ 256 h 256"/>
              <a:gd name="T4" fmla="*/ 0 w 208"/>
              <a:gd name="T5" fmla="*/ 244 h 256"/>
              <a:gd name="T6" fmla="*/ 0 w 208"/>
              <a:gd name="T7" fmla="*/ 140 h 256"/>
              <a:gd name="T8" fmla="*/ 12 w 208"/>
              <a:gd name="T9" fmla="*/ 128 h 256"/>
              <a:gd name="T10" fmla="*/ 32 w 208"/>
              <a:gd name="T11" fmla="*/ 128 h 256"/>
              <a:gd name="T12" fmla="*/ 32 w 208"/>
              <a:gd name="T13" fmla="*/ 72 h 256"/>
              <a:gd name="T14" fmla="*/ 104 w 208"/>
              <a:gd name="T15" fmla="*/ 0 h 256"/>
              <a:gd name="T16" fmla="*/ 176 w 208"/>
              <a:gd name="T17" fmla="*/ 72 h 256"/>
              <a:gd name="T18" fmla="*/ 176 w 208"/>
              <a:gd name="T19" fmla="*/ 128 h 256"/>
              <a:gd name="T20" fmla="*/ 196 w 208"/>
              <a:gd name="T21" fmla="*/ 128 h 256"/>
              <a:gd name="T22" fmla="*/ 208 w 208"/>
              <a:gd name="T23" fmla="*/ 140 h 256"/>
              <a:gd name="T24" fmla="*/ 208 w 208"/>
              <a:gd name="T25" fmla="*/ 244 h 256"/>
              <a:gd name="T26" fmla="*/ 196 w 208"/>
              <a:gd name="T27" fmla="*/ 256 h 256"/>
              <a:gd name="T28" fmla="*/ 92 w 208"/>
              <a:gd name="T29" fmla="*/ 197 h 256"/>
              <a:gd name="T30" fmla="*/ 92 w 208"/>
              <a:gd name="T31" fmla="*/ 220 h 256"/>
              <a:gd name="T32" fmla="*/ 104 w 208"/>
              <a:gd name="T33" fmla="*/ 232 h 256"/>
              <a:gd name="T34" fmla="*/ 116 w 208"/>
              <a:gd name="T35" fmla="*/ 220 h 256"/>
              <a:gd name="T36" fmla="*/ 116 w 208"/>
              <a:gd name="T37" fmla="*/ 197 h 256"/>
              <a:gd name="T38" fmla="*/ 128 w 208"/>
              <a:gd name="T39" fmla="*/ 176 h 256"/>
              <a:gd name="T40" fmla="*/ 104 w 208"/>
              <a:gd name="T41" fmla="*/ 152 h 256"/>
              <a:gd name="T42" fmla="*/ 80 w 208"/>
              <a:gd name="T43" fmla="*/ 176 h 256"/>
              <a:gd name="T44" fmla="*/ 92 w 208"/>
              <a:gd name="T45" fmla="*/ 197 h 256"/>
              <a:gd name="T46" fmla="*/ 152 w 208"/>
              <a:gd name="T47" fmla="*/ 72 h 256"/>
              <a:gd name="T48" fmla="*/ 104 w 208"/>
              <a:gd name="T49" fmla="*/ 24 h 256"/>
              <a:gd name="T50" fmla="*/ 56 w 208"/>
              <a:gd name="T51" fmla="*/ 72 h 256"/>
              <a:gd name="T52" fmla="*/ 56 w 208"/>
              <a:gd name="T53" fmla="*/ 128 h 256"/>
              <a:gd name="T54" fmla="*/ 152 w 208"/>
              <a:gd name="T55" fmla="*/ 128 h 256"/>
              <a:gd name="T56" fmla="*/ 152 w 208"/>
              <a:gd name="T57" fmla="*/ 7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08" h="256">
                <a:moveTo>
                  <a:pt x="196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33"/>
                  <a:pt x="5" y="128"/>
                  <a:pt x="12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2" y="72"/>
                  <a:pt x="32" y="72"/>
                  <a:pt x="32" y="72"/>
                </a:cubicBezTo>
                <a:cubicBezTo>
                  <a:pt x="32" y="32"/>
                  <a:pt x="64" y="0"/>
                  <a:pt x="104" y="0"/>
                </a:cubicBezTo>
                <a:cubicBezTo>
                  <a:pt x="144" y="0"/>
                  <a:pt x="176" y="32"/>
                  <a:pt x="176" y="72"/>
                </a:cubicBezTo>
                <a:cubicBezTo>
                  <a:pt x="176" y="128"/>
                  <a:pt x="176" y="128"/>
                  <a:pt x="176" y="128"/>
                </a:cubicBezTo>
                <a:cubicBezTo>
                  <a:pt x="196" y="128"/>
                  <a:pt x="196" y="128"/>
                  <a:pt x="196" y="128"/>
                </a:cubicBezTo>
                <a:cubicBezTo>
                  <a:pt x="203" y="128"/>
                  <a:pt x="208" y="133"/>
                  <a:pt x="208" y="140"/>
                </a:cubicBezTo>
                <a:cubicBezTo>
                  <a:pt x="208" y="244"/>
                  <a:pt x="208" y="244"/>
                  <a:pt x="208" y="244"/>
                </a:cubicBezTo>
                <a:cubicBezTo>
                  <a:pt x="208" y="251"/>
                  <a:pt x="203" y="256"/>
                  <a:pt x="196" y="256"/>
                </a:cubicBezTo>
                <a:moveTo>
                  <a:pt x="92" y="197"/>
                </a:moveTo>
                <a:cubicBezTo>
                  <a:pt x="92" y="220"/>
                  <a:pt x="92" y="220"/>
                  <a:pt x="92" y="220"/>
                </a:cubicBezTo>
                <a:cubicBezTo>
                  <a:pt x="92" y="227"/>
                  <a:pt x="97" y="232"/>
                  <a:pt x="104" y="232"/>
                </a:cubicBezTo>
                <a:cubicBezTo>
                  <a:pt x="111" y="232"/>
                  <a:pt x="116" y="227"/>
                  <a:pt x="116" y="220"/>
                </a:cubicBezTo>
                <a:cubicBezTo>
                  <a:pt x="116" y="197"/>
                  <a:pt x="116" y="197"/>
                  <a:pt x="116" y="197"/>
                </a:cubicBezTo>
                <a:cubicBezTo>
                  <a:pt x="123" y="193"/>
                  <a:pt x="128" y="185"/>
                  <a:pt x="128" y="176"/>
                </a:cubicBezTo>
                <a:cubicBezTo>
                  <a:pt x="128" y="163"/>
                  <a:pt x="117" y="152"/>
                  <a:pt x="104" y="152"/>
                </a:cubicBezTo>
                <a:cubicBezTo>
                  <a:pt x="91" y="152"/>
                  <a:pt x="80" y="163"/>
                  <a:pt x="80" y="176"/>
                </a:cubicBezTo>
                <a:cubicBezTo>
                  <a:pt x="80" y="185"/>
                  <a:pt x="85" y="193"/>
                  <a:pt x="92" y="197"/>
                </a:cubicBezTo>
                <a:moveTo>
                  <a:pt x="152" y="72"/>
                </a:moveTo>
                <a:cubicBezTo>
                  <a:pt x="152" y="45"/>
                  <a:pt x="131" y="24"/>
                  <a:pt x="104" y="24"/>
                </a:cubicBezTo>
                <a:cubicBezTo>
                  <a:pt x="77" y="24"/>
                  <a:pt x="56" y="45"/>
                  <a:pt x="56" y="72"/>
                </a:cubicBezTo>
                <a:cubicBezTo>
                  <a:pt x="56" y="128"/>
                  <a:pt x="56" y="128"/>
                  <a:pt x="56" y="128"/>
                </a:cubicBezTo>
                <a:cubicBezTo>
                  <a:pt x="152" y="128"/>
                  <a:pt x="152" y="128"/>
                  <a:pt x="152" y="128"/>
                </a:cubicBezTo>
                <a:lnTo>
                  <a:pt x="152" y="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Freeform 107"/>
          <p:cNvSpPr>
            <a:spLocks noEditPoints="1"/>
          </p:cNvSpPr>
          <p:nvPr/>
        </p:nvSpPr>
        <p:spPr bwMode="auto">
          <a:xfrm>
            <a:off x="5371036" y="2964752"/>
            <a:ext cx="364168" cy="332120"/>
          </a:xfrm>
          <a:custGeom>
            <a:avLst/>
            <a:gdLst>
              <a:gd name="T0" fmla="*/ 244 w 256"/>
              <a:gd name="T1" fmla="*/ 196 h 232"/>
              <a:gd name="T2" fmla="*/ 188 w 256"/>
              <a:gd name="T3" fmla="*/ 196 h 232"/>
              <a:gd name="T4" fmla="*/ 96 w 256"/>
              <a:gd name="T5" fmla="*/ 196 h 232"/>
              <a:gd name="T6" fmla="*/ 84 w 256"/>
              <a:gd name="T7" fmla="*/ 196 h 232"/>
              <a:gd name="T8" fmla="*/ 81 w 256"/>
              <a:gd name="T9" fmla="*/ 196 h 232"/>
              <a:gd name="T10" fmla="*/ 48 w 256"/>
              <a:gd name="T11" fmla="*/ 228 h 232"/>
              <a:gd name="T12" fmla="*/ 40 w 256"/>
              <a:gd name="T13" fmla="*/ 232 h 232"/>
              <a:gd name="T14" fmla="*/ 40 w 256"/>
              <a:gd name="T15" fmla="*/ 232 h 232"/>
              <a:gd name="T16" fmla="*/ 32 w 256"/>
              <a:gd name="T17" fmla="*/ 228 h 232"/>
              <a:gd name="T18" fmla="*/ 31 w 256"/>
              <a:gd name="T19" fmla="*/ 228 h 232"/>
              <a:gd name="T20" fmla="*/ 30 w 256"/>
              <a:gd name="T21" fmla="*/ 227 h 232"/>
              <a:gd name="T22" fmla="*/ 30 w 256"/>
              <a:gd name="T23" fmla="*/ 226 h 232"/>
              <a:gd name="T24" fmla="*/ 29 w 256"/>
              <a:gd name="T25" fmla="*/ 225 h 232"/>
              <a:gd name="T26" fmla="*/ 29 w 256"/>
              <a:gd name="T27" fmla="*/ 224 h 232"/>
              <a:gd name="T28" fmla="*/ 28 w 256"/>
              <a:gd name="T29" fmla="*/ 222 h 232"/>
              <a:gd name="T30" fmla="*/ 28 w 256"/>
              <a:gd name="T31" fmla="*/ 220 h 232"/>
              <a:gd name="T32" fmla="*/ 28 w 256"/>
              <a:gd name="T33" fmla="*/ 196 h 232"/>
              <a:gd name="T34" fmla="*/ 26 w 256"/>
              <a:gd name="T35" fmla="*/ 196 h 232"/>
              <a:gd name="T36" fmla="*/ 12 w 256"/>
              <a:gd name="T37" fmla="*/ 196 h 232"/>
              <a:gd name="T38" fmla="*/ 0 w 256"/>
              <a:gd name="T39" fmla="*/ 184 h 232"/>
              <a:gd name="T40" fmla="*/ 0 w 256"/>
              <a:gd name="T41" fmla="*/ 12 h 232"/>
              <a:gd name="T42" fmla="*/ 12 w 256"/>
              <a:gd name="T43" fmla="*/ 0 h 232"/>
              <a:gd name="T44" fmla="*/ 244 w 256"/>
              <a:gd name="T45" fmla="*/ 0 h 232"/>
              <a:gd name="T46" fmla="*/ 256 w 256"/>
              <a:gd name="T47" fmla="*/ 12 h 232"/>
              <a:gd name="T48" fmla="*/ 256 w 256"/>
              <a:gd name="T49" fmla="*/ 184 h 232"/>
              <a:gd name="T50" fmla="*/ 244 w 256"/>
              <a:gd name="T51" fmla="*/ 196 h 232"/>
              <a:gd name="T52" fmla="*/ 68 w 256"/>
              <a:gd name="T53" fmla="*/ 76 h 232"/>
              <a:gd name="T54" fmla="*/ 44 w 256"/>
              <a:gd name="T55" fmla="*/ 100 h 232"/>
              <a:gd name="T56" fmla="*/ 68 w 256"/>
              <a:gd name="T57" fmla="*/ 124 h 232"/>
              <a:gd name="T58" fmla="*/ 92 w 256"/>
              <a:gd name="T59" fmla="*/ 100 h 232"/>
              <a:gd name="T60" fmla="*/ 68 w 256"/>
              <a:gd name="T61" fmla="*/ 76 h 232"/>
              <a:gd name="T62" fmla="*/ 128 w 256"/>
              <a:gd name="T63" fmla="*/ 76 h 232"/>
              <a:gd name="T64" fmla="*/ 104 w 256"/>
              <a:gd name="T65" fmla="*/ 100 h 232"/>
              <a:gd name="T66" fmla="*/ 128 w 256"/>
              <a:gd name="T67" fmla="*/ 124 h 232"/>
              <a:gd name="T68" fmla="*/ 152 w 256"/>
              <a:gd name="T69" fmla="*/ 100 h 232"/>
              <a:gd name="T70" fmla="*/ 128 w 256"/>
              <a:gd name="T71" fmla="*/ 76 h 232"/>
              <a:gd name="T72" fmla="*/ 188 w 256"/>
              <a:gd name="T73" fmla="*/ 76 h 232"/>
              <a:gd name="T74" fmla="*/ 164 w 256"/>
              <a:gd name="T75" fmla="*/ 100 h 232"/>
              <a:gd name="T76" fmla="*/ 188 w 256"/>
              <a:gd name="T77" fmla="*/ 124 h 232"/>
              <a:gd name="T78" fmla="*/ 212 w 256"/>
              <a:gd name="T79" fmla="*/ 100 h 232"/>
              <a:gd name="T80" fmla="*/ 188 w 256"/>
              <a:gd name="T81" fmla="*/ 7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56" h="232">
                <a:moveTo>
                  <a:pt x="244" y="196"/>
                </a:moveTo>
                <a:cubicBezTo>
                  <a:pt x="188" y="196"/>
                  <a:pt x="188" y="196"/>
                  <a:pt x="188" y="196"/>
                </a:cubicBezTo>
                <a:cubicBezTo>
                  <a:pt x="96" y="196"/>
                  <a:pt x="96" y="196"/>
                  <a:pt x="96" y="196"/>
                </a:cubicBezTo>
                <a:cubicBezTo>
                  <a:pt x="84" y="196"/>
                  <a:pt x="84" y="196"/>
                  <a:pt x="84" y="196"/>
                </a:cubicBezTo>
                <a:cubicBezTo>
                  <a:pt x="81" y="196"/>
                  <a:pt x="81" y="196"/>
                  <a:pt x="81" y="196"/>
                </a:cubicBezTo>
                <a:cubicBezTo>
                  <a:pt x="48" y="228"/>
                  <a:pt x="48" y="228"/>
                  <a:pt x="48" y="228"/>
                </a:cubicBezTo>
                <a:cubicBezTo>
                  <a:pt x="46" y="231"/>
                  <a:pt x="43" y="232"/>
                  <a:pt x="40" y="232"/>
                </a:cubicBezTo>
                <a:cubicBezTo>
                  <a:pt x="40" y="232"/>
                  <a:pt x="40" y="232"/>
                  <a:pt x="40" y="232"/>
                </a:cubicBezTo>
                <a:cubicBezTo>
                  <a:pt x="37" y="232"/>
                  <a:pt x="34" y="231"/>
                  <a:pt x="32" y="228"/>
                </a:cubicBezTo>
                <a:cubicBezTo>
                  <a:pt x="31" y="228"/>
                  <a:pt x="31" y="228"/>
                  <a:pt x="31" y="228"/>
                </a:cubicBezTo>
                <a:cubicBezTo>
                  <a:pt x="31" y="228"/>
                  <a:pt x="30" y="227"/>
                  <a:pt x="30" y="227"/>
                </a:cubicBezTo>
                <a:cubicBezTo>
                  <a:pt x="30" y="226"/>
                  <a:pt x="30" y="226"/>
                  <a:pt x="30" y="226"/>
                </a:cubicBezTo>
                <a:cubicBezTo>
                  <a:pt x="29" y="226"/>
                  <a:pt x="29" y="225"/>
                  <a:pt x="29" y="225"/>
                </a:cubicBezTo>
                <a:cubicBezTo>
                  <a:pt x="29" y="224"/>
                  <a:pt x="29" y="224"/>
                  <a:pt x="29" y="224"/>
                </a:cubicBezTo>
                <a:cubicBezTo>
                  <a:pt x="29" y="223"/>
                  <a:pt x="28" y="223"/>
                  <a:pt x="28" y="222"/>
                </a:cubicBezTo>
                <a:cubicBezTo>
                  <a:pt x="28" y="222"/>
                  <a:pt x="28" y="221"/>
                  <a:pt x="28" y="220"/>
                </a:cubicBezTo>
                <a:cubicBezTo>
                  <a:pt x="28" y="196"/>
                  <a:pt x="28" y="196"/>
                  <a:pt x="28" y="196"/>
                </a:cubicBezTo>
                <a:cubicBezTo>
                  <a:pt x="26" y="196"/>
                  <a:pt x="26" y="196"/>
                  <a:pt x="26" y="196"/>
                </a:cubicBezTo>
                <a:cubicBezTo>
                  <a:pt x="12" y="196"/>
                  <a:pt x="12" y="196"/>
                  <a:pt x="12" y="196"/>
                </a:cubicBezTo>
                <a:cubicBezTo>
                  <a:pt x="5" y="196"/>
                  <a:pt x="0" y="191"/>
                  <a:pt x="0" y="18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184"/>
                  <a:pt x="256" y="184"/>
                  <a:pt x="256" y="184"/>
                </a:cubicBezTo>
                <a:cubicBezTo>
                  <a:pt x="256" y="191"/>
                  <a:pt x="251" y="196"/>
                  <a:pt x="244" y="196"/>
                </a:cubicBezTo>
                <a:moveTo>
                  <a:pt x="68" y="76"/>
                </a:moveTo>
                <a:cubicBezTo>
                  <a:pt x="55" y="76"/>
                  <a:pt x="44" y="87"/>
                  <a:pt x="44" y="100"/>
                </a:cubicBezTo>
                <a:cubicBezTo>
                  <a:pt x="44" y="113"/>
                  <a:pt x="55" y="124"/>
                  <a:pt x="68" y="124"/>
                </a:cubicBezTo>
                <a:cubicBezTo>
                  <a:pt x="81" y="124"/>
                  <a:pt x="92" y="113"/>
                  <a:pt x="92" y="100"/>
                </a:cubicBezTo>
                <a:cubicBezTo>
                  <a:pt x="92" y="87"/>
                  <a:pt x="81" y="76"/>
                  <a:pt x="68" y="76"/>
                </a:cubicBezTo>
                <a:moveTo>
                  <a:pt x="128" y="76"/>
                </a:moveTo>
                <a:cubicBezTo>
                  <a:pt x="115" y="76"/>
                  <a:pt x="104" y="87"/>
                  <a:pt x="104" y="100"/>
                </a:cubicBezTo>
                <a:cubicBezTo>
                  <a:pt x="104" y="113"/>
                  <a:pt x="115" y="124"/>
                  <a:pt x="128" y="124"/>
                </a:cubicBezTo>
                <a:cubicBezTo>
                  <a:pt x="141" y="124"/>
                  <a:pt x="152" y="113"/>
                  <a:pt x="152" y="100"/>
                </a:cubicBezTo>
                <a:cubicBezTo>
                  <a:pt x="152" y="87"/>
                  <a:pt x="141" y="76"/>
                  <a:pt x="128" y="76"/>
                </a:cubicBezTo>
                <a:moveTo>
                  <a:pt x="188" y="76"/>
                </a:moveTo>
                <a:cubicBezTo>
                  <a:pt x="175" y="76"/>
                  <a:pt x="164" y="87"/>
                  <a:pt x="164" y="100"/>
                </a:cubicBezTo>
                <a:cubicBezTo>
                  <a:pt x="164" y="113"/>
                  <a:pt x="175" y="124"/>
                  <a:pt x="188" y="124"/>
                </a:cubicBezTo>
                <a:cubicBezTo>
                  <a:pt x="201" y="124"/>
                  <a:pt x="212" y="113"/>
                  <a:pt x="212" y="100"/>
                </a:cubicBezTo>
                <a:cubicBezTo>
                  <a:pt x="212" y="87"/>
                  <a:pt x="201" y="76"/>
                  <a:pt x="188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Freeform 105"/>
          <p:cNvSpPr/>
          <p:nvPr/>
        </p:nvSpPr>
        <p:spPr bwMode="auto">
          <a:xfrm>
            <a:off x="8040806" y="2926299"/>
            <a:ext cx="367080" cy="349600"/>
          </a:xfrm>
          <a:custGeom>
            <a:avLst/>
            <a:gdLst>
              <a:gd name="T0" fmla="*/ 251 w 256"/>
              <a:gd name="T1" fmla="*/ 106 h 244"/>
              <a:gd name="T2" fmla="*/ 251 w 256"/>
              <a:gd name="T3" fmla="*/ 106 h 244"/>
              <a:gd name="T4" fmla="*/ 187 w 256"/>
              <a:gd name="T5" fmla="*/ 152 h 244"/>
              <a:gd name="T6" fmla="*/ 211 w 256"/>
              <a:gd name="T7" fmla="*/ 228 h 244"/>
              <a:gd name="T8" fmla="*/ 212 w 256"/>
              <a:gd name="T9" fmla="*/ 232 h 244"/>
              <a:gd name="T10" fmla="*/ 200 w 256"/>
              <a:gd name="T11" fmla="*/ 244 h 244"/>
              <a:gd name="T12" fmla="*/ 193 w 256"/>
              <a:gd name="T13" fmla="*/ 242 h 244"/>
              <a:gd name="T14" fmla="*/ 193 w 256"/>
              <a:gd name="T15" fmla="*/ 242 h 244"/>
              <a:gd name="T16" fmla="*/ 128 w 256"/>
              <a:gd name="T17" fmla="*/ 195 h 244"/>
              <a:gd name="T18" fmla="*/ 63 w 256"/>
              <a:gd name="T19" fmla="*/ 242 h 244"/>
              <a:gd name="T20" fmla="*/ 63 w 256"/>
              <a:gd name="T21" fmla="*/ 242 h 244"/>
              <a:gd name="T22" fmla="*/ 56 w 256"/>
              <a:gd name="T23" fmla="*/ 244 h 244"/>
              <a:gd name="T24" fmla="*/ 44 w 256"/>
              <a:gd name="T25" fmla="*/ 232 h 244"/>
              <a:gd name="T26" fmla="*/ 45 w 256"/>
              <a:gd name="T27" fmla="*/ 228 h 244"/>
              <a:gd name="T28" fmla="*/ 69 w 256"/>
              <a:gd name="T29" fmla="*/ 152 h 244"/>
              <a:gd name="T30" fmla="*/ 5 w 256"/>
              <a:gd name="T31" fmla="*/ 106 h 244"/>
              <a:gd name="T32" fmla="*/ 0 w 256"/>
              <a:gd name="T33" fmla="*/ 96 h 244"/>
              <a:gd name="T34" fmla="*/ 12 w 256"/>
              <a:gd name="T35" fmla="*/ 84 h 244"/>
              <a:gd name="T36" fmla="*/ 92 w 256"/>
              <a:gd name="T37" fmla="*/ 84 h 244"/>
              <a:gd name="T38" fmla="*/ 117 w 256"/>
              <a:gd name="T39" fmla="*/ 8 h 244"/>
              <a:gd name="T40" fmla="*/ 128 w 256"/>
              <a:gd name="T41" fmla="*/ 0 h 244"/>
              <a:gd name="T42" fmla="*/ 139 w 256"/>
              <a:gd name="T43" fmla="*/ 8 h 244"/>
              <a:gd name="T44" fmla="*/ 164 w 256"/>
              <a:gd name="T45" fmla="*/ 84 h 244"/>
              <a:gd name="T46" fmla="*/ 244 w 256"/>
              <a:gd name="T47" fmla="*/ 84 h 244"/>
              <a:gd name="T48" fmla="*/ 256 w 256"/>
              <a:gd name="T49" fmla="*/ 96 h 244"/>
              <a:gd name="T50" fmla="*/ 251 w 256"/>
              <a:gd name="T51" fmla="*/ 106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56" h="244">
                <a:moveTo>
                  <a:pt x="251" y="106"/>
                </a:moveTo>
                <a:cubicBezTo>
                  <a:pt x="251" y="106"/>
                  <a:pt x="251" y="106"/>
                  <a:pt x="251" y="106"/>
                </a:cubicBezTo>
                <a:cubicBezTo>
                  <a:pt x="187" y="152"/>
                  <a:pt x="187" y="152"/>
                  <a:pt x="187" y="152"/>
                </a:cubicBezTo>
                <a:cubicBezTo>
                  <a:pt x="211" y="228"/>
                  <a:pt x="211" y="228"/>
                  <a:pt x="211" y="228"/>
                </a:cubicBezTo>
                <a:cubicBezTo>
                  <a:pt x="212" y="229"/>
                  <a:pt x="212" y="231"/>
                  <a:pt x="212" y="232"/>
                </a:cubicBezTo>
                <a:cubicBezTo>
                  <a:pt x="212" y="239"/>
                  <a:pt x="207" y="244"/>
                  <a:pt x="200" y="244"/>
                </a:cubicBezTo>
                <a:cubicBezTo>
                  <a:pt x="197" y="244"/>
                  <a:pt x="195" y="243"/>
                  <a:pt x="193" y="242"/>
                </a:cubicBezTo>
                <a:cubicBezTo>
                  <a:pt x="193" y="242"/>
                  <a:pt x="193" y="242"/>
                  <a:pt x="193" y="242"/>
                </a:cubicBezTo>
                <a:cubicBezTo>
                  <a:pt x="128" y="195"/>
                  <a:pt x="128" y="195"/>
                  <a:pt x="128" y="195"/>
                </a:cubicBezTo>
                <a:cubicBezTo>
                  <a:pt x="63" y="242"/>
                  <a:pt x="63" y="242"/>
                  <a:pt x="63" y="242"/>
                </a:cubicBezTo>
                <a:cubicBezTo>
                  <a:pt x="63" y="242"/>
                  <a:pt x="63" y="242"/>
                  <a:pt x="63" y="242"/>
                </a:cubicBezTo>
                <a:cubicBezTo>
                  <a:pt x="61" y="243"/>
                  <a:pt x="59" y="244"/>
                  <a:pt x="56" y="244"/>
                </a:cubicBezTo>
                <a:cubicBezTo>
                  <a:pt x="49" y="244"/>
                  <a:pt x="44" y="239"/>
                  <a:pt x="44" y="232"/>
                </a:cubicBezTo>
                <a:cubicBezTo>
                  <a:pt x="44" y="231"/>
                  <a:pt x="44" y="229"/>
                  <a:pt x="45" y="228"/>
                </a:cubicBezTo>
                <a:cubicBezTo>
                  <a:pt x="69" y="152"/>
                  <a:pt x="69" y="152"/>
                  <a:pt x="69" y="152"/>
                </a:cubicBezTo>
                <a:cubicBezTo>
                  <a:pt x="5" y="106"/>
                  <a:pt x="5" y="106"/>
                  <a:pt x="5" y="106"/>
                </a:cubicBezTo>
                <a:cubicBezTo>
                  <a:pt x="2" y="104"/>
                  <a:pt x="0" y="100"/>
                  <a:pt x="0" y="96"/>
                </a:cubicBezTo>
                <a:cubicBezTo>
                  <a:pt x="0" y="89"/>
                  <a:pt x="5" y="84"/>
                  <a:pt x="12" y="84"/>
                </a:cubicBezTo>
                <a:cubicBezTo>
                  <a:pt x="92" y="84"/>
                  <a:pt x="92" y="84"/>
                  <a:pt x="92" y="84"/>
                </a:cubicBezTo>
                <a:cubicBezTo>
                  <a:pt x="117" y="8"/>
                  <a:pt x="117" y="8"/>
                  <a:pt x="117" y="8"/>
                </a:cubicBezTo>
                <a:cubicBezTo>
                  <a:pt x="118" y="4"/>
                  <a:pt x="123" y="0"/>
                  <a:pt x="128" y="0"/>
                </a:cubicBezTo>
                <a:cubicBezTo>
                  <a:pt x="133" y="0"/>
                  <a:pt x="138" y="4"/>
                  <a:pt x="139" y="8"/>
                </a:cubicBezTo>
                <a:cubicBezTo>
                  <a:pt x="164" y="84"/>
                  <a:pt x="164" y="84"/>
                  <a:pt x="164" y="84"/>
                </a:cubicBezTo>
                <a:cubicBezTo>
                  <a:pt x="244" y="84"/>
                  <a:pt x="244" y="84"/>
                  <a:pt x="244" y="84"/>
                </a:cubicBezTo>
                <a:cubicBezTo>
                  <a:pt x="251" y="84"/>
                  <a:pt x="256" y="89"/>
                  <a:pt x="256" y="96"/>
                </a:cubicBezTo>
                <a:cubicBezTo>
                  <a:pt x="256" y="100"/>
                  <a:pt x="254" y="104"/>
                  <a:pt x="251" y="10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" name="Freeform 74"/>
          <p:cNvSpPr>
            <a:spLocks noEditPoints="1"/>
          </p:cNvSpPr>
          <p:nvPr/>
        </p:nvSpPr>
        <p:spPr bwMode="auto">
          <a:xfrm>
            <a:off x="10720626" y="2941079"/>
            <a:ext cx="364168" cy="332120"/>
          </a:xfrm>
          <a:custGeom>
            <a:avLst/>
            <a:gdLst>
              <a:gd name="T0" fmla="*/ 244 w 256"/>
              <a:gd name="T1" fmla="*/ 232 h 232"/>
              <a:gd name="T2" fmla="*/ 224 w 256"/>
              <a:gd name="T3" fmla="*/ 232 h 232"/>
              <a:gd name="T4" fmla="*/ 224 w 256"/>
              <a:gd name="T5" fmla="*/ 136 h 232"/>
              <a:gd name="T6" fmla="*/ 224 w 256"/>
              <a:gd name="T7" fmla="*/ 60 h 232"/>
              <a:gd name="T8" fmla="*/ 244 w 256"/>
              <a:gd name="T9" fmla="*/ 60 h 232"/>
              <a:gd name="T10" fmla="*/ 256 w 256"/>
              <a:gd name="T11" fmla="*/ 72 h 232"/>
              <a:gd name="T12" fmla="*/ 256 w 256"/>
              <a:gd name="T13" fmla="*/ 148 h 232"/>
              <a:gd name="T14" fmla="*/ 256 w 256"/>
              <a:gd name="T15" fmla="*/ 196 h 232"/>
              <a:gd name="T16" fmla="*/ 256 w 256"/>
              <a:gd name="T17" fmla="*/ 220 h 232"/>
              <a:gd name="T18" fmla="*/ 244 w 256"/>
              <a:gd name="T19" fmla="*/ 232 h 232"/>
              <a:gd name="T20" fmla="*/ 44 w 256"/>
              <a:gd name="T21" fmla="*/ 232 h 232"/>
              <a:gd name="T22" fmla="*/ 44 w 256"/>
              <a:gd name="T23" fmla="*/ 136 h 232"/>
              <a:gd name="T24" fmla="*/ 44 w 256"/>
              <a:gd name="T25" fmla="*/ 132 h 232"/>
              <a:gd name="T26" fmla="*/ 44 w 256"/>
              <a:gd name="T27" fmla="*/ 60 h 232"/>
              <a:gd name="T28" fmla="*/ 68 w 256"/>
              <a:gd name="T29" fmla="*/ 60 h 232"/>
              <a:gd name="T30" fmla="*/ 128 w 256"/>
              <a:gd name="T31" fmla="*/ 0 h 232"/>
              <a:gd name="T32" fmla="*/ 188 w 256"/>
              <a:gd name="T33" fmla="*/ 60 h 232"/>
              <a:gd name="T34" fmla="*/ 212 w 256"/>
              <a:gd name="T35" fmla="*/ 60 h 232"/>
              <a:gd name="T36" fmla="*/ 212 w 256"/>
              <a:gd name="T37" fmla="*/ 136 h 232"/>
              <a:gd name="T38" fmla="*/ 212 w 256"/>
              <a:gd name="T39" fmla="*/ 232 h 232"/>
              <a:gd name="T40" fmla="*/ 44 w 256"/>
              <a:gd name="T41" fmla="*/ 232 h 232"/>
              <a:gd name="T42" fmla="*/ 128 w 256"/>
              <a:gd name="T43" fmla="*/ 24 h 232"/>
              <a:gd name="T44" fmla="*/ 92 w 256"/>
              <a:gd name="T45" fmla="*/ 60 h 232"/>
              <a:gd name="T46" fmla="*/ 164 w 256"/>
              <a:gd name="T47" fmla="*/ 60 h 232"/>
              <a:gd name="T48" fmla="*/ 128 w 256"/>
              <a:gd name="T49" fmla="*/ 24 h 232"/>
              <a:gd name="T50" fmla="*/ 0 w 256"/>
              <a:gd name="T51" fmla="*/ 220 h 232"/>
              <a:gd name="T52" fmla="*/ 0 w 256"/>
              <a:gd name="T53" fmla="*/ 196 h 232"/>
              <a:gd name="T54" fmla="*/ 0 w 256"/>
              <a:gd name="T55" fmla="*/ 148 h 232"/>
              <a:gd name="T56" fmla="*/ 0 w 256"/>
              <a:gd name="T57" fmla="*/ 72 h 232"/>
              <a:gd name="T58" fmla="*/ 12 w 256"/>
              <a:gd name="T59" fmla="*/ 60 h 232"/>
              <a:gd name="T60" fmla="*/ 32 w 256"/>
              <a:gd name="T61" fmla="*/ 60 h 232"/>
              <a:gd name="T62" fmla="*/ 32 w 256"/>
              <a:gd name="T63" fmla="*/ 132 h 232"/>
              <a:gd name="T64" fmla="*/ 32 w 256"/>
              <a:gd name="T65" fmla="*/ 136 h 232"/>
              <a:gd name="T66" fmla="*/ 32 w 256"/>
              <a:gd name="T67" fmla="*/ 232 h 232"/>
              <a:gd name="T68" fmla="*/ 12 w 256"/>
              <a:gd name="T69" fmla="*/ 232 h 232"/>
              <a:gd name="T70" fmla="*/ 0 w 256"/>
              <a:gd name="T71" fmla="*/ 22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6" h="232">
                <a:moveTo>
                  <a:pt x="244" y="232"/>
                </a:moveTo>
                <a:cubicBezTo>
                  <a:pt x="224" y="232"/>
                  <a:pt x="224" y="232"/>
                  <a:pt x="224" y="232"/>
                </a:cubicBezTo>
                <a:cubicBezTo>
                  <a:pt x="224" y="136"/>
                  <a:pt x="224" y="136"/>
                  <a:pt x="224" y="136"/>
                </a:cubicBezTo>
                <a:cubicBezTo>
                  <a:pt x="224" y="60"/>
                  <a:pt x="224" y="60"/>
                  <a:pt x="224" y="60"/>
                </a:cubicBezTo>
                <a:cubicBezTo>
                  <a:pt x="244" y="60"/>
                  <a:pt x="244" y="60"/>
                  <a:pt x="244" y="60"/>
                </a:cubicBezTo>
                <a:cubicBezTo>
                  <a:pt x="251" y="60"/>
                  <a:pt x="256" y="65"/>
                  <a:pt x="256" y="72"/>
                </a:cubicBezTo>
                <a:cubicBezTo>
                  <a:pt x="256" y="148"/>
                  <a:pt x="256" y="148"/>
                  <a:pt x="256" y="148"/>
                </a:cubicBezTo>
                <a:cubicBezTo>
                  <a:pt x="256" y="196"/>
                  <a:pt x="256" y="196"/>
                  <a:pt x="256" y="196"/>
                </a:cubicBezTo>
                <a:cubicBezTo>
                  <a:pt x="256" y="220"/>
                  <a:pt x="256" y="220"/>
                  <a:pt x="256" y="220"/>
                </a:cubicBezTo>
                <a:cubicBezTo>
                  <a:pt x="256" y="227"/>
                  <a:pt x="251" y="232"/>
                  <a:pt x="244" y="232"/>
                </a:cubicBezTo>
                <a:moveTo>
                  <a:pt x="44" y="232"/>
                </a:moveTo>
                <a:cubicBezTo>
                  <a:pt x="44" y="136"/>
                  <a:pt x="44" y="136"/>
                  <a:pt x="44" y="136"/>
                </a:cubicBezTo>
                <a:cubicBezTo>
                  <a:pt x="44" y="132"/>
                  <a:pt x="44" y="132"/>
                  <a:pt x="44" y="132"/>
                </a:cubicBezTo>
                <a:cubicBezTo>
                  <a:pt x="44" y="60"/>
                  <a:pt x="44" y="60"/>
                  <a:pt x="44" y="60"/>
                </a:cubicBezTo>
                <a:cubicBezTo>
                  <a:pt x="68" y="60"/>
                  <a:pt x="68" y="60"/>
                  <a:pt x="68" y="60"/>
                </a:cubicBezTo>
                <a:cubicBezTo>
                  <a:pt x="68" y="27"/>
                  <a:pt x="95" y="0"/>
                  <a:pt x="128" y="0"/>
                </a:cubicBezTo>
                <a:cubicBezTo>
                  <a:pt x="161" y="0"/>
                  <a:pt x="188" y="27"/>
                  <a:pt x="188" y="60"/>
                </a:cubicBezTo>
                <a:cubicBezTo>
                  <a:pt x="212" y="60"/>
                  <a:pt x="212" y="60"/>
                  <a:pt x="212" y="60"/>
                </a:cubicBezTo>
                <a:cubicBezTo>
                  <a:pt x="212" y="136"/>
                  <a:pt x="212" y="136"/>
                  <a:pt x="212" y="136"/>
                </a:cubicBezTo>
                <a:cubicBezTo>
                  <a:pt x="212" y="232"/>
                  <a:pt x="212" y="232"/>
                  <a:pt x="212" y="232"/>
                </a:cubicBezTo>
                <a:lnTo>
                  <a:pt x="44" y="232"/>
                </a:lnTo>
                <a:close/>
                <a:moveTo>
                  <a:pt x="128" y="24"/>
                </a:moveTo>
                <a:cubicBezTo>
                  <a:pt x="108" y="24"/>
                  <a:pt x="92" y="40"/>
                  <a:pt x="92" y="60"/>
                </a:cubicBezTo>
                <a:cubicBezTo>
                  <a:pt x="164" y="60"/>
                  <a:pt x="164" y="60"/>
                  <a:pt x="164" y="60"/>
                </a:cubicBezTo>
                <a:cubicBezTo>
                  <a:pt x="164" y="40"/>
                  <a:pt x="148" y="24"/>
                  <a:pt x="128" y="24"/>
                </a:cubicBezTo>
                <a:moveTo>
                  <a:pt x="0" y="220"/>
                </a:moveTo>
                <a:cubicBezTo>
                  <a:pt x="0" y="196"/>
                  <a:pt x="0" y="196"/>
                  <a:pt x="0" y="196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65"/>
                  <a:pt x="5" y="60"/>
                  <a:pt x="1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2" y="136"/>
                  <a:pt x="32" y="136"/>
                  <a:pt x="32" y="136"/>
                </a:cubicBezTo>
                <a:cubicBezTo>
                  <a:pt x="32" y="232"/>
                  <a:pt x="32" y="232"/>
                  <a:pt x="32" y="232"/>
                </a:cubicBezTo>
                <a:cubicBezTo>
                  <a:pt x="12" y="232"/>
                  <a:pt x="12" y="232"/>
                  <a:pt x="12" y="232"/>
                </a:cubicBezTo>
                <a:cubicBezTo>
                  <a:pt x="5" y="232"/>
                  <a:pt x="0" y="227"/>
                  <a:pt x="0" y="22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文本框 47"/>
          <p:cNvSpPr txBox="1"/>
          <p:nvPr/>
        </p:nvSpPr>
        <p:spPr>
          <a:xfrm>
            <a:off x="3782282" y="237936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46" name="文本框 48"/>
          <p:cNvSpPr txBox="1"/>
          <p:nvPr/>
        </p:nvSpPr>
        <p:spPr>
          <a:xfrm>
            <a:off x="3361283" y="2720416"/>
            <a:ext cx="1944216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请在此处添加文字信息，表达图的含义请在此处添加文字。</a:t>
            </a:r>
          </a:p>
          <a:p>
            <a:pPr algn="just">
              <a:lnSpc>
                <a:spcPct val="130000"/>
              </a:lnSpc>
            </a:pP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7"/>
          <p:cNvSpPr txBox="1"/>
          <p:nvPr/>
        </p:nvSpPr>
        <p:spPr>
          <a:xfrm>
            <a:off x="6446578" y="237936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48" name="文本框 48"/>
          <p:cNvSpPr txBox="1"/>
          <p:nvPr/>
        </p:nvSpPr>
        <p:spPr>
          <a:xfrm>
            <a:off x="6025579" y="2720416"/>
            <a:ext cx="1944216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请在此处添加文字信息，表达图的含义请在此处添加文字。</a:t>
            </a:r>
          </a:p>
          <a:p>
            <a:pPr algn="just">
              <a:lnSpc>
                <a:spcPct val="130000"/>
              </a:lnSpc>
            </a:pP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7"/>
          <p:cNvSpPr txBox="1"/>
          <p:nvPr/>
        </p:nvSpPr>
        <p:spPr>
          <a:xfrm>
            <a:off x="9110874" y="237936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50" name="文本框 48"/>
          <p:cNvSpPr txBox="1"/>
          <p:nvPr/>
        </p:nvSpPr>
        <p:spPr>
          <a:xfrm>
            <a:off x="8689875" y="2720416"/>
            <a:ext cx="1944216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请在此处添加文字信息，表达图的含义请在此处添加文字。</a:t>
            </a:r>
          </a:p>
          <a:p>
            <a:pPr algn="just">
              <a:lnSpc>
                <a:spcPct val="130000"/>
              </a:lnSpc>
            </a:pP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竞争对手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16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9" name="KSO_Shape"/>
          <p:cNvSpPr/>
          <p:nvPr/>
        </p:nvSpPr>
        <p:spPr bwMode="auto">
          <a:xfrm>
            <a:off x="319960" y="202431"/>
            <a:ext cx="322005" cy="274241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653723" y="1625096"/>
            <a:ext cx="2884024" cy="2884024"/>
            <a:chOff x="3724323" y="1908536"/>
            <a:chExt cx="1329153" cy="1329153"/>
          </a:xfrm>
        </p:grpSpPr>
        <p:sp>
          <p:nvSpPr>
            <p:cNvPr id="21" name="椭圆 20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cxnSp>
        <p:nvCxnSpPr>
          <p:cNvPr id="23" name="直接连接符 22"/>
          <p:cNvCxnSpPr/>
          <p:nvPr/>
        </p:nvCxnSpPr>
        <p:spPr>
          <a:xfrm flipV="1">
            <a:off x="4862180" y="3174322"/>
            <a:ext cx="1883479" cy="1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圆角矩形 23"/>
          <p:cNvSpPr/>
          <p:nvPr/>
        </p:nvSpPr>
        <p:spPr>
          <a:xfrm>
            <a:off x="5483785" y="2309398"/>
            <a:ext cx="1080121" cy="3682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6D6D6"/>
              </a:gs>
              <a:gs pos="100000">
                <a:srgbClr val="F7F7F7"/>
              </a:gs>
            </a:gsLst>
            <a:path path="circle">
              <a:fillToRect t="100000" r="100000"/>
            </a:path>
          </a:gradFill>
          <a:ln>
            <a:noFill/>
          </a:ln>
          <a:effectLst>
            <a:outerShdw blurRad="149987" dist="1270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文本框 9"/>
          <p:cNvSpPr txBox="1"/>
          <p:nvPr/>
        </p:nvSpPr>
        <p:spPr>
          <a:xfrm>
            <a:off x="5521523" y="2356367"/>
            <a:ext cx="1042383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竞争对手</a:t>
            </a:r>
          </a:p>
        </p:txBody>
      </p:sp>
      <p:sp>
        <p:nvSpPr>
          <p:cNvPr id="26" name="文本框 9"/>
          <p:cNvSpPr txBox="1"/>
          <p:nvPr/>
        </p:nvSpPr>
        <p:spPr>
          <a:xfrm>
            <a:off x="5521523" y="2788415"/>
            <a:ext cx="1042383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45%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5521522" y="3389518"/>
            <a:ext cx="1080121" cy="3682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6D6D6"/>
              </a:gs>
              <a:gs pos="100000">
                <a:srgbClr val="F7F7F7"/>
              </a:gs>
            </a:gsLst>
            <a:path path="circle">
              <a:fillToRect t="100000" r="100000"/>
            </a:path>
          </a:gradFill>
          <a:ln>
            <a:noFill/>
          </a:ln>
          <a:effectLst>
            <a:outerShdw blurRad="149987" dist="1270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文本框 9"/>
          <p:cNvSpPr txBox="1"/>
          <p:nvPr/>
        </p:nvSpPr>
        <p:spPr>
          <a:xfrm>
            <a:off x="5559260" y="3436487"/>
            <a:ext cx="1042383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本公司</a:t>
            </a:r>
          </a:p>
        </p:txBody>
      </p:sp>
      <p:sp>
        <p:nvSpPr>
          <p:cNvPr id="29" name="文本框 9"/>
          <p:cNvSpPr txBox="1"/>
          <p:nvPr/>
        </p:nvSpPr>
        <p:spPr>
          <a:xfrm>
            <a:off x="5559260" y="3868535"/>
            <a:ext cx="1042383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55%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弧形 29"/>
          <p:cNvSpPr/>
          <p:nvPr/>
        </p:nvSpPr>
        <p:spPr>
          <a:xfrm rot="1761226">
            <a:off x="4826125" y="1509466"/>
            <a:ext cx="2922736" cy="2922736"/>
          </a:xfrm>
          <a:prstGeom prst="arc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7814219" y="2027482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47"/>
          <p:cNvSpPr>
            <a:spLocks noChangeArrowheads="1"/>
          </p:cNvSpPr>
          <p:nvPr/>
        </p:nvSpPr>
        <p:spPr bwMode="auto">
          <a:xfrm>
            <a:off x="7814219" y="2350480"/>
            <a:ext cx="30358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</a:p>
        </p:txBody>
      </p:sp>
      <p:cxnSp>
        <p:nvCxnSpPr>
          <p:cNvPr id="33" name="直接连接符 32"/>
          <p:cNvCxnSpPr>
            <a:stCxn id="30" idx="0"/>
          </p:cNvCxnSpPr>
          <p:nvPr/>
        </p:nvCxnSpPr>
        <p:spPr>
          <a:xfrm flipV="1">
            <a:off x="7003856" y="1095398"/>
            <a:ext cx="521115" cy="60169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 flipV="1">
            <a:off x="3832965" y="1972493"/>
            <a:ext cx="767876" cy="57364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弧形 34"/>
          <p:cNvSpPr/>
          <p:nvPr/>
        </p:nvSpPr>
        <p:spPr>
          <a:xfrm rot="12309032">
            <a:off x="4463441" y="1741222"/>
            <a:ext cx="2808312" cy="2808312"/>
          </a:xfrm>
          <a:prstGeom prst="arc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1839867" y="2460527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1417067" y="2783525"/>
            <a:ext cx="289025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40780" y="5368802"/>
            <a:ext cx="9481343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876664" y="4865837"/>
            <a:ext cx="1692531" cy="723403"/>
            <a:chOff x="5557184" y="1268760"/>
            <a:chExt cx="1692531" cy="723403"/>
          </a:xfrm>
        </p:grpSpPr>
        <p:sp>
          <p:nvSpPr>
            <p:cNvPr id="40" name="Freeform 20"/>
            <p:cNvSpPr/>
            <p:nvPr/>
          </p:nvSpPr>
          <p:spPr bwMode="auto">
            <a:xfrm>
              <a:off x="5557184" y="1511003"/>
              <a:ext cx="540543" cy="477837"/>
            </a:xfrm>
            <a:custGeom>
              <a:avLst/>
              <a:gdLst>
                <a:gd name="T0" fmla="*/ 0 w 681"/>
                <a:gd name="T1" fmla="*/ 0 h 602"/>
                <a:gd name="T2" fmla="*/ 681 w 681"/>
                <a:gd name="T3" fmla="*/ 0 h 602"/>
                <a:gd name="T4" fmla="*/ 681 w 681"/>
                <a:gd name="T5" fmla="*/ 602 h 602"/>
                <a:gd name="T6" fmla="*/ 0 w 681"/>
                <a:gd name="T7" fmla="*/ 602 h 602"/>
                <a:gd name="T8" fmla="*/ 183 w 681"/>
                <a:gd name="T9" fmla="*/ 298 h 602"/>
                <a:gd name="T10" fmla="*/ 0 w 681"/>
                <a:gd name="T11" fmla="*/ 0 h 602"/>
                <a:gd name="T12" fmla="*/ 0 w 68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602">
                  <a:moveTo>
                    <a:pt x="0" y="0"/>
                  </a:moveTo>
                  <a:lnTo>
                    <a:pt x="681" y="0"/>
                  </a:lnTo>
                  <a:lnTo>
                    <a:pt x="681" y="602"/>
                  </a:lnTo>
                  <a:lnTo>
                    <a:pt x="0" y="602"/>
                  </a:lnTo>
                  <a:lnTo>
                    <a:pt x="183" y="29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>
                <a:alpha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3"/>
            <p:cNvSpPr/>
            <p:nvPr/>
          </p:nvSpPr>
          <p:spPr bwMode="auto">
            <a:xfrm>
              <a:off x="5855165" y="1276995"/>
              <a:ext cx="249237" cy="715168"/>
            </a:xfrm>
            <a:custGeom>
              <a:avLst/>
              <a:gdLst>
                <a:gd name="T0" fmla="*/ 0 w 314"/>
                <a:gd name="T1" fmla="*/ 0 h 901"/>
                <a:gd name="T2" fmla="*/ 314 w 314"/>
                <a:gd name="T3" fmla="*/ 299 h 901"/>
                <a:gd name="T4" fmla="*/ 314 w 314"/>
                <a:gd name="T5" fmla="*/ 901 h 901"/>
                <a:gd name="T6" fmla="*/ 0 w 314"/>
                <a:gd name="T7" fmla="*/ 602 h 901"/>
                <a:gd name="T8" fmla="*/ 0 w 314"/>
                <a:gd name="T9" fmla="*/ 0 h 901"/>
                <a:gd name="T10" fmla="*/ 0 w 31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1">
                  <a:moveTo>
                    <a:pt x="0" y="0"/>
                  </a:moveTo>
                  <a:lnTo>
                    <a:pt x="314" y="299"/>
                  </a:lnTo>
                  <a:lnTo>
                    <a:pt x="314" y="901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9E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6"/>
            <p:cNvSpPr/>
            <p:nvPr/>
          </p:nvSpPr>
          <p:spPr bwMode="auto">
            <a:xfrm>
              <a:off x="6104402" y="1320008"/>
              <a:ext cx="1145313" cy="477837"/>
            </a:xfrm>
            <a:custGeom>
              <a:avLst/>
              <a:gdLst>
                <a:gd name="T0" fmla="*/ 0 w 1094"/>
                <a:gd name="T1" fmla="*/ 0 h 602"/>
                <a:gd name="T2" fmla="*/ 911 w 1094"/>
                <a:gd name="T3" fmla="*/ 0 h 602"/>
                <a:gd name="T4" fmla="*/ 1094 w 1094"/>
                <a:gd name="T5" fmla="*/ 304 h 602"/>
                <a:gd name="T6" fmla="*/ 911 w 1094"/>
                <a:gd name="T7" fmla="*/ 602 h 602"/>
                <a:gd name="T8" fmla="*/ 0 w 1094"/>
                <a:gd name="T9" fmla="*/ 602 h 602"/>
                <a:gd name="T10" fmla="*/ 0 w 1094"/>
                <a:gd name="T11" fmla="*/ 0 h 602"/>
                <a:gd name="T12" fmla="*/ 0 w 1094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02">
                  <a:moveTo>
                    <a:pt x="0" y="0"/>
                  </a:moveTo>
                  <a:lnTo>
                    <a:pt x="911" y="0"/>
                  </a:lnTo>
                  <a:lnTo>
                    <a:pt x="1094" y="304"/>
                  </a:lnTo>
                  <a:lnTo>
                    <a:pt x="911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7"/>
            <p:cNvSpPr/>
            <p:nvPr/>
          </p:nvSpPr>
          <p:spPr bwMode="auto">
            <a:xfrm>
              <a:off x="5855165" y="1268760"/>
              <a:ext cx="1394550" cy="477837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299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44" name="Freeform 28"/>
            <p:cNvSpPr>
              <a:spLocks noEditPoints="1"/>
            </p:cNvSpPr>
            <p:nvPr/>
          </p:nvSpPr>
          <p:spPr bwMode="auto">
            <a:xfrm>
              <a:off x="5855165" y="1515841"/>
              <a:ext cx="1322542" cy="182562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3 h 44"/>
                <a:gd name="T4" fmla="*/ 19 w 221"/>
                <a:gd name="T5" fmla="*/ 41 h 44"/>
                <a:gd name="T6" fmla="*/ 17 w 221"/>
                <a:gd name="T7" fmla="*/ 43 h 44"/>
                <a:gd name="T8" fmla="*/ 196 w 221"/>
                <a:gd name="T9" fmla="*/ 43 h 44"/>
                <a:gd name="T10" fmla="*/ 198 w 221"/>
                <a:gd name="T11" fmla="*/ 37 h 44"/>
                <a:gd name="T12" fmla="*/ 195 w 221"/>
                <a:gd name="T13" fmla="*/ 37 h 44"/>
                <a:gd name="T14" fmla="*/ 186 w 221"/>
                <a:gd name="T15" fmla="*/ 41 h 44"/>
                <a:gd name="T16" fmla="*/ 185 w 221"/>
                <a:gd name="T17" fmla="*/ 43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4 h 44"/>
                <a:gd name="T24" fmla="*/ 214 w 221"/>
                <a:gd name="T25" fmla="*/ 13 h 44"/>
                <a:gd name="T26" fmla="*/ 219 w 221"/>
                <a:gd name="T27" fmla="*/ 1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2 h 44"/>
                <a:gd name="T34" fmla="*/ 209 w 221"/>
                <a:gd name="T35" fmla="*/ 21 h 44"/>
                <a:gd name="T36" fmla="*/ 209 w 221"/>
                <a:gd name="T37" fmla="*/ 19 h 44"/>
                <a:gd name="T38" fmla="*/ 0 w 221"/>
                <a:gd name="T39" fmla="*/ 41 h 44"/>
                <a:gd name="T40" fmla="*/ 8 w 221"/>
                <a:gd name="T41" fmla="*/ 44 h 44"/>
                <a:gd name="T42" fmla="*/ 10 w 221"/>
                <a:gd name="T43" fmla="*/ 43 h 44"/>
                <a:gd name="T44" fmla="*/ 0 w 221"/>
                <a:gd name="T45" fmla="*/ 41 h 44"/>
                <a:gd name="T46" fmla="*/ 51 w 221"/>
                <a:gd name="T47" fmla="*/ 44 h 44"/>
                <a:gd name="T48" fmla="*/ 53 w 221"/>
                <a:gd name="T49" fmla="*/ 43 h 44"/>
                <a:gd name="T50" fmla="*/ 40 w 221"/>
                <a:gd name="T51" fmla="*/ 41 h 44"/>
                <a:gd name="T52" fmla="*/ 38 w 221"/>
                <a:gd name="T53" fmla="*/ 43 h 44"/>
                <a:gd name="T54" fmla="*/ 60 w 221"/>
                <a:gd name="T55" fmla="*/ 44 h 44"/>
                <a:gd name="T56" fmla="*/ 74 w 221"/>
                <a:gd name="T57" fmla="*/ 43 h 44"/>
                <a:gd name="T58" fmla="*/ 72 w 221"/>
                <a:gd name="T59" fmla="*/ 41 h 44"/>
                <a:gd name="T60" fmla="*/ 59 w 221"/>
                <a:gd name="T61" fmla="*/ 43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3 h 44"/>
                <a:gd name="T68" fmla="*/ 81 w 221"/>
                <a:gd name="T69" fmla="*/ 41 h 44"/>
                <a:gd name="T70" fmla="*/ 80 w 221"/>
                <a:gd name="T71" fmla="*/ 43 h 44"/>
                <a:gd name="T72" fmla="*/ 102 w 221"/>
                <a:gd name="T73" fmla="*/ 44 h 44"/>
                <a:gd name="T74" fmla="*/ 116 w 221"/>
                <a:gd name="T75" fmla="*/ 43 h 44"/>
                <a:gd name="T76" fmla="*/ 114 w 221"/>
                <a:gd name="T77" fmla="*/ 41 h 44"/>
                <a:gd name="T78" fmla="*/ 101 w 221"/>
                <a:gd name="T79" fmla="*/ 43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3 h 44"/>
                <a:gd name="T86" fmla="*/ 123 w 221"/>
                <a:gd name="T87" fmla="*/ 41 h 44"/>
                <a:gd name="T88" fmla="*/ 122 w 221"/>
                <a:gd name="T89" fmla="*/ 43 h 44"/>
                <a:gd name="T90" fmla="*/ 144 w 221"/>
                <a:gd name="T91" fmla="*/ 44 h 44"/>
                <a:gd name="T92" fmla="*/ 158 w 221"/>
                <a:gd name="T93" fmla="*/ 43 h 44"/>
                <a:gd name="T94" fmla="*/ 156 w 221"/>
                <a:gd name="T95" fmla="*/ 41 h 44"/>
                <a:gd name="T96" fmla="*/ 143 w 221"/>
                <a:gd name="T97" fmla="*/ 43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3 h 44"/>
                <a:gd name="T104" fmla="*/ 165 w 221"/>
                <a:gd name="T105" fmla="*/ 41 h 44"/>
                <a:gd name="T106" fmla="*/ 164 w 221"/>
                <a:gd name="T10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4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1" y="41"/>
                    <a:pt x="30" y="41"/>
                  </a:cubicBezTo>
                  <a:cubicBezTo>
                    <a:pt x="26" y="41"/>
                    <a:pt x="22" y="41"/>
                    <a:pt x="19" y="41"/>
                  </a:cubicBezTo>
                  <a:cubicBezTo>
                    <a:pt x="18" y="41"/>
                    <a:pt x="17" y="42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2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7"/>
                  </a:cubicBezTo>
                  <a:cubicBezTo>
                    <a:pt x="198" y="37"/>
                    <a:pt x="198" y="37"/>
                    <a:pt x="198" y="37"/>
                  </a:cubicBezTo>
                  <a:cubicBezTo>
                    <a:pt x="197" y="36"/>
                    <a:pt x="196" y="37"/>
                    <a:pt x="195" y="37"/>
                  </a:cubicBezTo>
                  <a:cubicBezTo>
                    <a:pt x="195" y="39"/>
                    <a:pt x="194" y="40"/>
                    <a:pt x="193" y="41"/>
                  </a:cubicBezTo>
                  <a:cubicBezTo>
                    <a:pt x="190" y="41"/>
                    <a:pt x="190" y="41"/>
                    <a:pt x="186" y="41"/>
                  </a:cubicBezTo>
                  <a:cubicBezTo>
                    <a:pt x="186" y="41"/>
                    <a:pt x="185" y="42"/>
                    <a:pt x="185" y="43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85" y="44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4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5"/>
                    <a:pt x="213" y="8"/>
                    <a:pt x="211" y="12"/>
                  </a:cubicBezTo>
                  <a:cubicBezTo>
                    <a:pt x="211" y="12"/>
                    <a:pt x="211" y="13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10"/>
                    <a:pt x="218" y="7"/>
                    <a:pt x="220" y="3"/>
                  </a:cubicBezTo>
                  <a:cubicBezTo>
                    <a:pt x="221" y="2"/>
                    <a:pt x="220" y="1"/>
                    <a:pt x="219" y="1"/>
                  </a:cubicBezTo>
                  <a:cubicBezTo>
                    <a:pt x="219" y="1"/>
                    <a:pt x="219" y="1"/>
                    <a:pt x="219" y="1"/>
                  </a:cubicBezTo>
                  <a:cubicBezTo>
                    <a:pt x="219" y="0"/>
                    <a:pt x="218" y="1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3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2"/>
                    <a:pt x="203" y="32"/>
                    <a:pt x="203" y="31"/>
                  </a:cubicBezTo>
                  <a:cubicBezTo>
                    <a:pt x="205" y="28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8" y="18"/>
                    <a:pt x="207" y="19"/>
                    <a:pt x="206" y="19"/>
                  </a:cubicBezTo>
                  <a:close/>
                  <a:moveTo>
                    <a:pt x="0" y="4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4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9" y="41"/>
                    <a:pt x="8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4"/>
                    <a:pt x="53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42"/>
                    <a:pt x="52" y="41"/>
                    <a:pt x="51" y="41"/>
                  </a:cubicBezTo>
                  <a:cubicBezTo>
                    <a:pt x="47" y="41"/>
                    <a:pt x="43" y="41"/>
                    <a:pt x="40" y="41"/>
                  </a:cubicBezTo>
                  <a:cubicBezTo>
                    <a:pt x="39" y="41"/>
                    <a:pt x="38" y="42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4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3" y="41"/>
                    <a:pt x="72" y="41"/>
                  </a:cubicBezTo>
                  <a:cubicBezTo>
                    <a:pt x="68" y="41"/>
                    <a:pt x="64" y="41"/>
                    <a:pt x="60" y="41"/>
                  </a:cubicBezTo>
                  <a:cubicBezTo>
                    <a:pt x="60" y="41"/>
                    <a:pt x="59" y="42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4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4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4" y="41"/>
                    <a:pt x="93" y="41"/>
                  </a:cubicBezTo>
                  <a:cubicBezTo>
                    <a:pt x="89" y="41"/>
                    <a:pt x="85" y="41"/>
                    <a:pt x="81" y="41"/>
                  </a:cubicBezTo>
                  <a:cubicBezTo>
                    <a:pt x="81" y="41"/>
                    <a:pt x="80" y="42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4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4"/>
                    <a:pt x="116" y="43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42"/>
                    <a:pt x="115" y="41"/>
                    <a:pt x="114" y="41"/>
                  </a:cubicBezTo>
                  <a:cubicBezTo>
                    <a:pt x="110" y="41"/>
                    <a:pt x="106" y="41"/>
                    <a:pt x="102" y="41"/>
                  </a:cubicBezTo>
                  <a:cubicBezTo>
                    <a:pt x="102" y="41"/>
                    <a:pt x="101" y="42"/>
                    <a:pt x="101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1" y="44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4"/>
                    <a:pt x="137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7" y="42"/>
                    <a:pt x="136" y="41"/>
                    <a:pt x="135" y="41"/>
                  </a:cubicBezTo>
                  <a:cubicBezTo>
                    <a:pt x="131" y="41"/>
                    <a:pt x="127" y="41"/>
                    <a:pt x="123" y="41"/>
                  </a:cubicBezTo>
                  <a:cubicBezTo>
                    <a:pt x="123" y="41"/>
                    <a:pt x="122" y="42"/>
                    <a:pt x="122" y="43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2" y="44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4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2"/>
                    <a:pt x="157" y="41"/>
                    <a:pt x="156" y="41"/>
                  </a:cubicBezTo>
                  <a:cubicBezTo>
                    <a:pt x="152" y="41"/>
                    <a:pt x="148" y="41"/>
                    <a:pt x="144" y="41"/>
                  </a:cubicBezTo>
                  <a:cubicBezTo>
                    <a:pt x="144" y="41"/>
                    <a:pt x="143" y="42"/>
                    <a:pt x="143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4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4"/>
                    <a:pt x="179" y="43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2"/>
                    <a:pt x="178" y="41"/>
                    <a:pt x="177" y="41"/>
                  </a:cubicBezTo>
                  <a:cubicBezTo>
                    <a:pt x="173" y="41"/>
                    <a:pt x="169" y="41"/>
                    <a:pt x="165" y="41"/>
                  </a:cubicBezTo>
                  <a:cubicBezTo>
                    <a:pt x="165" y="41"/>
                    <a:pt x="164" y="42"/>
                    <a:pt x="164" y="43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4" y="44"/>
                    <a:pt x="165" y="44"/>
                    <a:pt x="165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9"/>
            <p:cNvSpPr>
              <a:spLocks noEditPoints="1"/>
            </p:cNvSpPr>
            <p:nvPr/>
          </p:nvSpPr>
          <p:spPr bwMode="auto">
            <a:xfrm>
              <a:off x="5855165" y="1291778"/>
              <a:ext cx="1322542" cy="215900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2 h 52"/>
                <a:gd name="T4" fmla="*/ 19 w 225"/>
                <a:gd name="T5" fmla="*/ 3 h 52"/>
                <a:gd name="T6" fmla="*/ 17 w 225"/>
                <a:gd name="T7" fmla="*/ 2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8 h 52"/>
                <a:gd name="T22" fmla="*/ 193 w 225"/>
                <a:gd name="T23" fmla="*/ 3 h 52"/>
                <a:gd name="T24" fmla="*/ 185 w 225"/>
                <a:gd name="T25" fmla="*/ 2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3 h 52"/>
                <a:gd name="T32" fmla="*/ 212 w 225"/>
                <a:gd name="T33" fmla="*/ 31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5 h 52"/>
                <a:gd name="T40" fmla="*/ 201 w 225"/>
                <a:gd name="T41" fmla="*/ 13 h 52"/>
                <a:gd name="T42" fmla="*/ 203 w 225"/>
                <a:gd name="T43" fmla="*/ 13 h 52"/>
                <a:gd name="T44" fmla="*/ 209 w 225"/>
                <a:gd name="T45" fmla="*/ 26 h 52"/>
                <a:gd name="T46" fmla="*/ 206 w 225"/>
                <a:gd name="T47" fmla="*/ 25 h 52"/>
                <a:gd name="T48" fmla="*/ 0 w 225"/>
                <a:gd name="T49" fmla="*/ 0 h 52"/>
                <a:gd name="T50" fmla="*/ 10 w 225"/>
                <a:gd name="T51" fmla="*/ 2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2 h 52"/>
                <a:gd name="T58" fmla="*/ 51 w 225"/>
                <a:gd name="T59" fmla="*/ 3 h 52"/>
                <a:gd name="T60" fmla="*/ 38 w 225"/>
                <a:gd name="T61" fmla="*/ 2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2 h 52"/>
                <a:gd name="T68" fmla="*/ 60 w 225"/>
                <a:gd name="T69" fmla="*/ 3 h 52"/>
                <a:gd name="T70" fmla="*/ 59 w 225"/>
                <a:gd name="T71" fmla="*/ 2 h 52"/>
                <a:gd name="T72" fmla="*/ 81 w 225"/>
                <a:gd name="T73" fmla="*/ 0 h 52"/>
                <a:gd name="T74" fmla="*/ 95 w 225"/>
                <a:gd name="T75" fmla="*/ 2 h 52"/>
                <a:gd name="T76" fmla="*/ 93 w 225"/>
                <a:gd name="T77" fmla="*/ 3 h 52"/>
                <a:gd name="T78" fmla="*/ 80 w 225"/>
                <a:gd name="T79" fmla="*/ 2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2 h 52"/>
                <a:gd name="T86" fmla="*/ 102 w 225"/>
                <a:gd name="T87" fmla="*/ 3 h 52"/>
                <a:gd name="T88" fmla="*/ 101 w 225"/>
                <a:gd name="T89" fmla="*/ 2 h 52"/>
                <a:gd name="T90" fmla="*/ 123 w 225"/>
                <a:gd name="T91" fmla="*/ 0 h 52"/>
                <a:gd name="T92" fmla="*/ 137 w 225"/>
                <a:gd name="T93" fmla="*/ 2 h 52"/>
                <a:gd name="T94" fmla="*/ 135 w 225"/>
                <a:gd name="T95" fmla="*/ 3 h 52"/>
                <a:gd name="T96" fmla="*/ 122 w 225"/>
                <a:gd name="T97" fmla="*/ 2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2 h 52"/>
                <a:gd name="T104" fmla="*/ 144 w 225"/>
                <a:gd name="T105" fmla="*/ 3 h 52"/>
                <a:gd name="T106" fmla="*/ 143 w 225"/>
                <a:gd name="T107" fmla="*/ 2 h 52"/>
                <a:gd name="T108" fmla="*/ 165 w 225"/>
                <a:gd name="T109" fmla="*/ 0 h 52"/>
                <a:gd name="T110" fmla="*/ 179 w 225"/>
                <a:gd name="T111" fmla="*/ 2 h 52"/>
                <a:gd name="T112" fmla="*/ 177 w 225"/>
                <a:gd name="T113" fmla="*/ 3 h 52"/>
                <a:gd name="T114" fmla="*/ 164 w 225"/>
                <a:gd name="T115" fmla="*/ 2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3"/>
                    <a:pt x="197" y="4"/>
                    <a:pt x="198" y="5"/>
                  </a:cubicBezTo>
                  <a:cubicBezTo>
                    <a:pt x="199" y="6"/>
                    <a:pt x="198" y="7"/>
                    <a:pt x="198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8"/>
                    <a:pt x="196" y="8"/>
                    <a:pt x="195" y="7"/>
                  </a:cubicBezTo>
                  <a:cubicBezTo>
                    <a:pt x="195" y="6"/>
                    <a:pt x="194" y="5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3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5" y="1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1"/>
                    <a:pt x="196" y="1"/>
                  </a:cubicBezTo>
                  <a:close/>
                  <a:moveTo>
                    <a:pt x="217" y="43"/>
                  </a:moveTo>
                  <a:cubicBezTo>
                    <a:pt x="215" y="40"/>
                    <a:pt x="213" y="36"/>
                    <a:pt x="211" y="33"/>
                  </a:cubicBezTo>
                  <a:cubicBezTo>
                    <a:pt x="211" y="32"/>
                    <a:pt x="211" y="31"/>
                    <a:pt x="212" y="31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8"/>
                    <a:pt x="220" y="41"/>
                  </a:cubicBezTo>
                  <a:cubicBezTo>
                    <a:pt x="221" y="42"/>
                    <a:pt x="220" y="43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4"/>
                    <a:pt x="218" y="44"/>
                    <a:pt x="217" y="43"/>
                  </a:cubicBezTo>
                  <a:close/>
                  <a:moveTo>
                    <a:pt x="206" y="25"/>
                  </a:moveTo>
                  <a:cubicBezTo>
                    <a:pt x="204" y="22"/>
                    <a:pt x="202" y="18"/>
                    <a:pt x="200" y="15"/>
                  </a:cubicBezTo>
                  <a:cubicBezTo>
                    <a:pt x="200" y="14"/>
                    <a:pt x="200" y="13"/>
                    <a:pt x="201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7"/>
                    <a:pt x="207" y="20"/>
                    <a:pt x="209" y="23"/>
                  </a:cubicBezTo>
                  <a:cubicBezTo>
                    <a:pt x="210" y="24"/>
                    <a:pt x="209" y="25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8" y="26"/>
                    <a:pt x="207" y="26"/>
                    <a:pt x="206" y="25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3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3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3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3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3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3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1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3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3"/>
                    <a:pt x="143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1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1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9" y="3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3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文本框 164"/>
            <p:cNvSpPr txBox="1"/>
            <p:nvPr/>
          </p:nvSpPr>
          <p:spPr>
            <a:xfrm>
              <a:off x="5809555" y="131169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7" grpId="0" animBg="1"/>
      <p:bldP spid="28" grpId="0"/>
      <p:bldP spid="29" grpId="0"/>
      <p:bldP spid="30" grpId="0" animBg="1"/>
      <p:bldP spid="31" grpId="0"/>
      <p:bldP spid="32" grpId="0"/>
      <p:bldP spid="35" grpId="0" animBg="1"/>
      <p:bldP spid="36" grpId="0"/>
      <p:bldP spid="37" grpId="0"/>
      <p:bldP spid="38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优势分析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17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9" name="KSO_Shape"/>
          <p:cNvSpPr/>
          <p:nvPr/>
        </p:nvSpPr>
        <p:spPr bwMode="auto">
          <a:xfrm>
            <a:off x="319960" y="202431"/>
            <a:ext cx="322005" cy="274241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cxnSp>
        <p:nvCxnSpPr>
          <p:cNvPr id="20" name="Straight Connector 21"/>
          <p:cNvCxnSpPr/>
          <p:nvPr/>
        </p:nvCxnSpPr>
        <p:spPr>
          <a:xfrm rot="5400000">
            <a:off x="9915476" y="1428991"/>
            <a:ext cx="0" cy="2180861"/>
          </a:xfrm>
          <a:prstGeom prst="line">
            <a:avLst/>
          </a:prstGeom>
          <a:ln>
            <a:solidFill>
              <a:srgbClr val="BFBFBF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2"/>
          <p:cNvCxnSpPr/>
          <p:nvPr/>
        </p:nvCxnSpPr>
        <p:spPr>
          <a:xfrm rot="16200000" flipH="1">
            <a:off x="2247948" y="1428991"/>
            <a:ext cx="0" cy="2180861"/>
          </a:xfrm>
          <a:prstGeom prst="line">
            <a:avLst/>
          </a:prstGeom>
          <a:ln>
            <a:solidFill>
              <a:srgbClr val="BFBFBF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4"/>
          <p:cNvSpPr/>
          <p:nvPr/>
        </p:nvSpPr>
        <p:spPr>
          <a:xfrm>
            <a:off x="4457846" y="1916832"/>
            <a:ext cx="1248139" cy="12481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3" name="Oval 2"/>
          <p:cNvSpPr/>
          <p:nvPr/>
        </p:nvSpPr>
        <p:spPr>
          <a:xfrm>
            <a:off x="3443762" y="1916832"/>
            <a:ext cx="1248139" cy="12481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4" name="Oval 18"/>
          <p:cNvSpPr/>
          <p:nvPr/>
        </p:nvSpPr>
        <p:spPr>
          <a:xfrm>
            <a:off x="7500096" y="1916832"/>
            <a:ext cx="1248139" cy="12481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5" name="Oval 17"/>
          <p:cNvSpPr/>
          <p:nvPr/>
        </p:nvSpPr>
        <p:spPr>
          <a:xfrm>
            <a:off x="6486014" y="1916832"/>
            <a:ext cx="1248139" cy="12481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6" name="Oval 15"/>
          <p:cNvSpPr/>
          <p:nvPr/>
        </p:nvSpPr>
        <p:spPr>
          <a:xfrm>
            <a:off x="5471930" y="1916832"/>
            <a:ext cx="1248139" cy="12481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7" name="Freeform 219"/>
          <p:cNvSpPr>
            <a:spLocks noEditPoints="1"/>
          </p:cNvSpPr>
          <p:nvPr/>
        </p:nvSpPr>
        <p:spPr bwMode="auto">
          <a:xfrm>
            <a:off x="5920999" y="2357673"/>
            <a:ext cx="338448" cy="337330"/>
          </a:xfrm>
          <a:custGeom>
            <a:avLst/>
            <a:gdLst>
              <a:gd name="T0" fmla="*/ 32 w 128"/>
              <a:gd name="T1" fmla="*/ 40 h 128"/>
              <a:gd name="T2" fmla="*/ 40 w 128"/>
              <a:gd name="T3" fmla="*/ 32 h 128"/>
              <a:gd name="T4" fmla="*/ 32 w 128"/>
              <a:gd name="T5" fmla="*/ 24 h 128"/>
              <a:gd name="T6" fmla="*/ 24 w 128"/>
              <a:gd name="T7" fmla="*/ 32 h 128"/>
              <a:gd name="T8" fmla="*/ 32 w 128"/>
              <a:gd name="T9" fmla="*/ 40 h 128"/>
              <a:gd name="T10" fmla="*/ 112 w 128"/>
              <a:gd name="T11" fmla="*/ 0 h 128"/>
              <a:gd name="T12" fmla="*/ 16 w 128"/>
              <a:gd name="T13" fmla="*/ 0 h 128"/>
              <a:gd name="T14" fmla="*/ 0 w 128"/>
              <a:gd name="T15" fmla="*/ 16 h 128"/>
              <a:gd name="T16" fmla="*/ 0 w 128"/>
              <a:gd name="T17" fmla="*/ 112 h 128"/>
              <a:gd name="T18" fmla="*/ 16 w 128"/>
              <a:gd name="T19" fmla="*/ 128 h 128"/>
              <a:gd name="T20" fmla="*/ 112 w 128"/>
              <a:gd name="T21" fmla="*/ 128 h 128"/>
              <a:gd name="T22" fmla="*/ 128 w 128"/>
              <a:gd name="T23" fmla="*/ 112 h 128"/>
              <a:gd name="T24" fmla="*/ 128 w 128"/>
              <a:gd name="T25" fmla="*/ 16 h 128"/>
              <a:gd name="T26" fmla="*/ 112 w 128"/>
              <a:gd name="T27" fmla="*/ 0 h 128"/>
              <a:gd name="T28" fmla="*/ 32 w 128"/>
              <a:gd name="T29" fmla="*/ 16 h 128"/>
              <a:gd name="T30" fmla="*/ 48 w 128"/>
              <a:gd name="T31" fmla="*/ 32 h 128"/>
              <a:gd name="T32" fmla="*/ 32 w 128"/>
              <a:gd name="T33" fmla="*/ 48 h 128"/>
              <a:gd name="T34" fmla="*/ 16 w 128"/>
              <a:gd name="T35" fmla="*/ 32 h 128"/>
              <a:gd name="T36" fmla="*/ 32 w 128"/>
              <a:gd name="T37" fmla="*/ 16 h 128"/>
              <a:gd name="T38" fmla="*/ 16 w 128"/>
              <a:gd name="T39" fmla="*/ 120 h 128"/>
              <a:gd name="T40" fmla="*/ 8 w 128"/>
              <a:gd name="T41" fmla="*/ 112 h 128"/>
              <a:gd name="T42" fmla="*/ 8 w 128"/>
              <a:gd name="T43" fmla="*/ 108 h 128"/>
              <a:gd name="T44" fmla="*/ 40 w 128"/>
              <a:gd name="T45" fmla="*/ 80 h 128"/>
              <a:gd name="T46" fmla="*/ 80 w 128"/>
              <a:gd name="T47" fmla="*/ 120 h 128"/>
              <a:gd name="T48" fmla="*/ 16 w 128"/>
              <a:gd name="T49" fmla="*/ 120 h 128"/>
              <a:gd name="T50" fmla="*/ 120 w 128"/>
              <a:gd name="T51" fmla="*/ 112 h 128"/>
              <a:gd name="T52" fmla="*/ 112 w 128"/>
              <a:gd name="T53" fmla="*/ 120 h 128"/>
              <a:gd name="T54" fmla="*/ 91 w 128"/>
              <a:gd name="T55" fmla="*/ 120 h 128"/>
              <a:gd name="T56" fmla="*/ 62 w 128"/>
              <a:gd name="T57" fmla="*/ 90 h 128"/>
              <a:gd name="T58" fmla="*/ 96 w 128"/>
              <a:gd name="T59" fmla="*/ 56 h 128"/>
              <a:gd name="T60" fmla="*/ 120 w 128"/>
              <a:gd name="T61" fmla="*/ 80 h 128"/>
              <a:gd name="T62" fmla="*/ 120 w 128"/>
              <a:gd name="T63" fmla="*/ 11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28">
                <a:moveTo>
                  <a:pt x="32" y="40"/>
                </a:moveTo>
                <a:cubicBezTo>
                  <a:pt x="36" y="40"/>
                  <a:pt x="40" y="36"/>
                  <a:pt x="40" y="32"/>
                </a:cubicBezTo>
                <a:cubicBezTo>
                  <a:pt x="40" y="28"/>
                  <a:pt x="36" y="24"/>
                  <a:pt x="32" y="24"/>
                </a:cubicBezTo>
                <a:cubicBezTo>
                  <a:pt x="28" y="24"/>
                  <a:pt x="24" y="28"/>
                  <a:pt x="24" y="32"/>
                </a:cubicBezTo>
                <a:cubicBezTo>
                  <a:pt x="24" y="36"/>
                  <a:pt x="28" y="40"/>
                  <a:pt x="32" y="40"/>
                </a:cubicBezTo>
                <a:close/>
                <a:moveTo>
                  <a:pt x="11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21" y="128"/>
                  <a:pt x="128" y="121"/>
                  <a:pt x="128" y="112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lose/>
                <a:moveTo>
                  <a:pt x="32" y="16"/>
                </a:moveTo>
                <a:cubicBezTo>
                  <a:pt x="41" y="16"/>
                  <a:pt x="48" y="23"/>
                  <a:pt x="48" y="32"/>
                </a:cubicBezTo>
                <a:cubicBezTo>
                  <a:pt x="48" y="41"/>
                  <a:pt x="41" y="48"/>
                  <a:pt x="32" y="48"/>
                </a:cubicBezTo>
                <a:cubicBezTo>
                  <a:pt x="23" y="48"/>
                  <a:pt x="16" y="41"/>
                  <a:pt x="16" y="32"/>
                </a:cubicBezTo>
                <a:cubicBezTo>
                  <a:pt x="16" y="23"/>
                  <a:pt x="23" y="16"/>
                  <a:pt x="32" y="16"/>
                </a:cubicBezTo>
                <a:close/>
                <a:moveTo>
                  <a:pt x="16" y="120"/>
                </a:moveTo>
                <a:cubicBezTo>
                  <a:pt x="12" y="120"/>
                  <a:pt x="8" y="116"/>
                  <a:pt x="8" y="112"/>
                </a:cubicBezTo>
                <a:cubicBezTo>
                  <a:pt x="8" y="108"/>
                  <a:pt x="8" y="108"/>
                  <a:pt x="8" y="108"/>
                </a:cubicBezTo>
                <a:cubicBezTo>
                  <a:pt x="40" y="80"/>
                  <a:pt x="40" y="80"/>
                  <a:pt x="40" y="80"/>
                </a:cubicBezTo>
                <a:cubicBezTo>
                  <a:pt x="80" y="120"/>
                  <a:pt x="80" y="120"/>
                  <a:pt x="80" y="120"/>
                </a:cubicBezTo>
                <a:lnTo>
                  <a:pt x="16" y="120"/>
                </a:lnTo>
                <a:close/>
                <a:moveTo>
                  <a:pt x="120" y="112"/>
                </a:moveTo>
                <a:cubicBezTo>
                  <a:pt x="120" y="116"/>
                  <a:pt x="116" y="120"/>
                  <a:pt x="112" y="120"/>
                </a:cubicBezTo>
                <a:cubicBezTo>
                  <a:pt x="91" y="120"/>
                  <a:pt x="91" y="120"/>
                  <a:pt x="91" y="120"/>
                </a:cubicBezTo>
                <a:cubicBezTo>
                  <a:pt x="62" y="90"/>
                  <a:pt x="62" y="90"/>
                  <a:pt x="62" y="90"/>
                </a:cubicBezTo>
                <a:cubicBezTo>
                  <a:pt x="96" y="56"/>
                  <a:pt x="96" y="56"/>
                  <a:pt x="96" y="56"/>
                </a:cubicBezTo>
                <a:cubicBezTo>
                  <a:pt x="120" y="80"/>
                  <a:pt x="120" y="80"/>
                  <a:pt x="120" y="80"/>
                </a:cubicBezTo>
                <a:lnTo>
                  <a:pt x="120" y="11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174"/>
          <p:cNvSpPr/>
          <p:nvPr/>
        </p:nvSpPr>
        <p:spPr bwMode="auto">
          <a:xfrm>
            <a:off x="4916601" y="2377262"/>
            <a:ext cx="330629" cy="327278"/>
          </a:xfrm>
          <a:custGeom>
            <a:avLst/>
            <a:gdLst>
              <a:gd name="T0" fmla="*/ 119 w 125"/>
              <a:gd name="T1" fmla="*/ 24 h 124"/>
              <a:gd name="T2" fmla="*/ 108 w 125"/>
              <a:gd name="T3" fmla="*/ 34 h 124"/>
              <a:gd name="T4" fmla="*/ 91 w 125"/>
              <a:gd name="T5" fmla="*/ 34 h 124"/>
              <a:gd name="T6" fmla="*/ 91 w 125"/>
              <a:gd name="T7" fmla="*/ 17 h 124"/>
              <a:gd name="T8" fmla="*/ 101 w 125"/>
              <a:gd name="T9" fmla="*/ 6 h 124"/>
              <a:gd name="T10" fmla="*/ 59 w 125"/>
              <a:gd name="T11" fmla="*/ 14 h 124"/>
              <a:gd name="T12" fmla="*/ 50 w 125"/>
              <a:gd name="T13" fmla="*/ 52 h 124"/>
              <a:gd name="T14" fmla="*/ 7 w 125"/>
              <a:gd name="T15" fmla="*/ 95 h 124"/>
              <a:gd name="T16" fmla="*/ 7 w 125"/>
              <a:gd name="T17" fmla="*/ 118 h 124"/>
              <a:gd name="T18" fmla="*/ 30 w 125"/>
              <a:gd name="T19" fmla="*/ 118 h 124"/>
              <a:gd name="T20" fmla="*/ 73 w 125"/>
              <a:gd name="T21" fmla="*/ 75 h 124"/>
              <a:gd name="T22" fmla="*/ 111 w 125"/>
              <a:gd name="T23" fmla="*/ 66 h 124"/>
              <a:gd name="T24" fmla="*/ 119 w 125"/>
              <a:gd name="T25" fmla="*/ 2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" h="124">
                <a:moveTo>
                  <a:pt x="119" y="24"/>
                </a:moveTo>
                <a:cubicBezTo>
                  <a:pt x="117" y="27"/>
                  <a:pt x="113" y="30"/>
                  <a:pt x="108" y="34"/>
                </a:cubicBezTo>
                <a:cubicBezTo>
                  <a:pt x="103" y="39"/>
                  <a:pt x="96" y="39"/>
                  <a:pt x="91" y="34"/>
                </a:cubicBezTo>
                <a:cubicBezTo>
                  <a:pt x="86" y="29"/>
                  <a:pt x="86" y="22"/>
                  <a:pt x="91" y="17"/>
                </a:cubicBezTo>
                <a:cubicBezTo>
                  <a:pt x="96" y="12"/>
                  <a:pt x="101" y="6"/>
                  <a:pt x="101" y="6"/>
                </a:cubicBezTo>
                <a:cubicBezTo>
                  <a:pt x="87" y="0"/>
                  <a:pt x="70" y="3"/>
                  <a:pt x="59" y="14"/>
                </a:cubicBezTo>
                <a:cubicBezTo>
                  <a:pt x="49" y="24"/>
                  <a:pt x="46" y="39"/>
                  <a:pt x="50" y="52"/>
                </a:cubicBezTo>
                <a:cubicBezTo>
                  <a:pt x="7" y="95"/>
                  <a:pt x="7" y="95"/>
                  <a:pt x="7" y="95"/>
                </a:cubicBezTo>
                <a:cubicBezTo>
                  <a:pt x="0" y="101"/>
                  <a:pt x="0" y="112"/>
                  <a:pt x="7" y="118"/>
                </a:cubicBezTo>
                <a:cubicBezTo>
                  <a:pt x="13" y="124"/>
                  <a:pt x="24" y="124"/>
                  <a:pt x="30" y="118"/>
                </a:cubicBezTo>
                <a:cubicBezTo>
                  <a:pt x="73" y="75"/>
                  <a:pt x="73" y="75"/>
                  <a:pt x="73" y="75"/>
                </a:cubicBezTo>
                <a:cubicBezTo>
                  <a:pt x="86" y="79"/>
                  <a:pt x="101" y="76"/>
                  <a:pt x="111" y="66"/>
                </a:cubicBezTo>
                <a:cubicBezTo>
                  <a:pt x="123" y="55"/>
                  <a:pt x="125" y="38"/>
                  <a:pt x="119" y="24"/>
                </a:cubicBezTo>
                <a:close/>
              </a:path>
            </a:pathLst>
          </a:custGeom>
          <a:solidFill>
            <a:srgbClr val="FF6D6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73"/>
          <p:cNvSpPr/>
          <p:nvPr/>
        </p:nvSpPr>
        <p:spPr bwMode="auto">
          <a:xfrm>
            <a:off x="6940859" y="2371677"/>
            <a:ext cx="338448" cy="338448"/>
          </a:xfrm>
          <a:custGeom>
            <a:avLst/>
            <a:gdLst>
              <a:gd name="T0" fmla="*/ 303 w 303"/>
              <a:gd name="T1" fmla="*/ 116 h 303"/>
              <a:gd name="T2" fmla="*/ 199 w 303"/>
              <a:gd name="T3" fmla="*/ 99 h 303"/>
              <a:gd name="T4" fmla="*/ 151 w 303"/>
              <a:gd name="T5" fmla="*/ 0 h 303"/>
              <a:gd name="T6" fmla="*/ 104 w 303"/>
              <a:gd name="T7" fmla="*/ 99 h 303"/>
              <a:gd name="T8" fmla="*/ 0 w 303"/>
              <a:gd name="T9" fmla="*/ 116 h 303"/>
              <a:gd name="T10" fmla="*/ 76 w 303"/>
              <a:gd name="T11" fmla="*/ 194 h 303"/>
              <a:gd name="T12" fmla="*/ 57 w 303"/>
              <a:gd name="T13" fmla="*/ 303 h 303"/>
              <a:gd name="T14" fmla="*/ 151 w 303"/>
              <a:gd name="T15" fmla="*/ 251 h 303"/>
              <a:gd name="T16" fmla="*/ 246 w 303"/>
              <a:gd name="T17" fmla="*/ 303 h 303"/>
              <a:gd name="T18" fmla="*/ 227 w 303"/>
              <a:gd name="T19" fmla="*/ 194 h 303"/>
              <a:gd name="T20" fmla="*/ 303 w 303"/>
              <a:gd name="T21" fmla="*/ 116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3" h="303">
                <a:moveTo>
                  <a:pt x="303" y="116"/>
                </a:moveTo>
                <a:lnTo>
                  <a:pt x="199" y="99"/>
                </a:lnTo>
                <a:lnTo>
                  <a:pt x="151" y="0"/>
                </a:lnTo>
                <a:lnTo>
                  <a:pt x="104" y="99"/>
                </a:lnTo>
                <a:lnTo>
                  <a:pt x="0" y="116"/>
                </a:lnTo>
                <a:lnTo>
                  <a:pt x="76" y="194"/>
                </a:lnTo>
                <a:lnTo>
                  <a:pt x="57" y="303"/>
                </a:lnTo>
                <a:lnTo>
                  <a:pt x="151" y="251"/>
                </a:lnTo>
                <a:lnTo>
                  <a:pt x="246" y="303"/>
                </a:lnTo>
                <a:lnTo>
                  <a:pt x="227" y="194"/>
                </a:lnTo>
                <a:lnTo>
                  <a:pt x="303" y="116"/>
                </a:lnTo>
                <a:close/>
              </a:path>
            </a:pathLst>
          </a:custGeom>
          <a:solidFill>
            <a:srgbClr val="F5C05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70"/>
          <p:cNvSpPr/>
          <p:nvPr/>
        </p:nvSpPr>
        <p:spPr bwMode="auto">
          <a:xfrm>
            <a:off x="7954941" y="2371677"/>
            <a:ext cx="338448" cy="338448"/>
          </a:xfrm>
          <a:custGeom>
            <a:avLst/>
            <a:gdLst>
              <a:gd name="T0" fmla="*/ 120 w 128"/>
              <a:gd name="T1" fmla="*/ 96 h 128"/>
              <a:gd name="T2" fmla="*/ 112 w 128"/>
              <a:gd name="T3" fmla="*/ 96 h 128"/>
              <a:gd name="T4" fmla="*/ 112 w 128"/>
              <a:gd name="T5" fmla="*/ 36 h 128"/>
              <a:gd name="T6" fmla="*/ 96 w 128"/>
              <a:gd name="T7" fmla="*/ 52 h 128"/>
              <a:gd name="T8" fmla="*/ 96 w 128"/>
              <a:gd name="T9" fmla="*/ 96 h 128"/>
              <a:gd name="T10" fmla="*/ 40 w 128"/>
              <a:gd name="T11" fmla="*/ 96 h 128"/>
              <a:gd name="T12" fmla="*/ 117 w 128"/>
              <a:gd name="T13" fmla="*/ 13 h 128"/>
              <a:gd name="T14" fmla="*/ 111 w 128"/>
              <a:gd name="T15" fmla="*/ 7 h 128"/>
              <a:gd name="T16" fmla="*/ 32 w 128"/>
              <a:gd name="T17" fmla="*/ 92 h 128"/>
              <a:gd name="T18" fmla="*/ 32 w 128"/>
              <a:gd name="T19" fmla="*/ 32 h 128"/>
              <a:gd name="T20" fmla="*/ 72 w 128"/>
              <a:gd name="T21" fmla="*/ 32 h 128"/>
              <a:gd name="T22" fmla="*/ 87 w 128"/>
              <a:gd name="T23" fmla="*/ 16 h 128"/>
              <a:gd name="T24" fmla="*/ 32 w 128"/>
              <a:gd name="T25" fmla="*/ 16 h 128"/>
              <a:gd name="T26" fmla="*/ 32 w 128"/>
              <a:gd name="T27" fmla="*/ 8 h 128"/>
              <a:gd name="T28" fmla="*/ 24 w 128"/>
              <a:gd name="T29" fmla="*/ 0 h 128"/>
              <a:gd name="T30" fmla="*/ 16 w 128"/>
              <a:gd name="T31" fmla="*/ 8 h 128"/>
              <a:gd name="T32" fmla="*/ 16 w 128"/>
              <a:gd name="T33" fmla="*/ 16 h 128"/>
              <a:gd name="T34" fmla="*/ 8 w 128"/>
              <a:gd name="T35" fmla="*/ 16 h 128"/>
              <a:gd name="T36" fmla="*/ 0 w 128"/>
              <a:gd name="T37" fmla="*/ 24 h 128"/>
              <a:gd name="T38" fmla="*/ 8 w 128"/>
              <a:gd name="T39" fmla="*/ 32 h 128"/>
              <a:gd name="T40" fmla="*/ 16 w 128"/>
              <a:gd name="T41" fmla="*/ 32 h 128"/>
              <a:gd name="T42" fmla="*/ 16 w 128"/>
              <a:gd name="T43" fmla="*/ 104 h 128"/>
              <a:gd name="T44" fmla="*/ 16 w 128"/>
              <a:gd name="T45" fmla="*/ 112 h 128"/>
              <a:gd name="T46" fmla="*/ 24 w 128"/>
              <a:gd name="T47" fmla="*/ 112 h 128"/>
              <a:gd name="T48" fmla="*/ 96 w 128"/>
              <a:gd name="T49" fmla="*/ 112 h 128"/>
              <a:gd name="T50" fmla="*/ 96 w 128"/>
              <a:gd name="T51" fmla="*/ 120 h 128"/>
              <a:gd name="T52" fmla="*/ 104 w 128"/>
              <a:gd name="T53" fmla="*/ 128 h 128"/>
              <a:gd name="T54" fmla="*/ 112 w 128"/>
              <a:gd name="T55" fmla="*/ 120 h 128"/>
              <a:gd name="T56" fmla="*/ 112 w 128"/>
              <a:gd name="T57" fmla="*/ 112 h 128"/>
              <a:gd name="T58" fmla="*/ 120 w 128"/>
              <a:gd name="T59" fmla="*/ 112 h 128"/>
              <a:gd name="T60" fmla="*/ 128 w 128"/>
              <a:gd name="T61" fmla="*/ 104 h 128"/>
              <a:gd name="T62" fmla="*/ 120 w 128"/>
              <a:gd name="T63" fmla="*/ 9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28">
                <a:moveTo>
                  <a:pt x="120" y="96"/>
                </a:moveTo>
                <a:cubicBezTo>
                  <a:pt x="112" y="96"/>
                  <a:pt x="112" y="96"/>
                  <a:pt x="112" y="96"/>
                </a:cubicBezTo>
                <a:cubicBezTo>
                  <a:pt x="112" y="36"/>
                  <a:pt x="112" y="36"/>
                  <a:pt x="112" y="36"/>
                </a:cubicBezTo>
                <a:cubicBezTo>
                  <a:pt x="96" y="52"/>
                  <a:pt x="96" y="52"/>
                  <a:pt x="96" y="52"/>
                </a:cubicBezTo>
                <a:cubicBezTo>
                  <a:pt x="96" y="96"/>
                  <a:pt x="96" y="96"/>
                  <a:pt x="96" y="96"/>
                </a:cubicBezTo>
                <a:cubicBezTo>
                  <a:pt x="40" y="96"/>
                  <a:pt x="40" y="96"/>
                  <a:pt x="40" y="96"/>
                </a:cubicBezTo>
                <a:cubicBezTo>
                  <a:pt x="117" y="13"/>
                  <a:pt x="117" y="13"/>
                  <a:pt x="117" y="13"/>
                </a:cubicBezTo>
                <a:cubicBezTo>
                  <a:pt x="111" y="7"/>
                  <a:pt x="111" y="7"/>
                  <a:pt x="111" y="7"/>
                </a:cubicBezTo>
                <a:cubicBezTo>
                  <a:pt x="32" y="92"/>
                  <a:pt x="32" y="92"/>
                  <a:pt x="32" y="92"/>
                </a:cubicBezTo>
                <a:cubicBezTo>
                  <a:pt x="32" y="32"/>
                  <a:pt x="32" y="32"/>
                  <a:pt x="32" y="32"/>
                </a:cubicBezTo>
                <a:cubicBezTo>
                  <a:pt x="72" y="32"/>
                  <a:pt x="72" y="32"/>
                  <a:pt x="72" y="32"/>
                </a:cubicBezTo>
                <a:cubicBezTo>
                  <a:pt x="87" y="16"/>
                  <a:pt x="87" y="16"/>
                  <a:pt x="87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8"/>
                  <a:pt x="32" y="8"/>
                  <a:pt x="32" y="8"/>
                </a:cubicBezTo>
                <a:cubicBezTo>
                  <a:pt x="32" y="4"/>
                  <a:pt x="28" y="0"/>
                  <a:pt x="24" y="0"/>
                </a:cubicBezTo>
                <a:cubicBezTo>
                  <a:pt x="20" y="0"/>
                  <a:pt x="16" y="4"/>
                  <a:pt x="16" y="8"/>
                </a:cubicBezTo>
                <a:cubicBezTo>
                  <a:pt x="16" y="16"/>
                  <a:pt x="16" y="16"/>
                  <a:pt x="1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4" y="16"/>
                  <a:pt x="0" y="20"/>
                  <a:pt x="0" y="24"/>
                </a:cubicBezTo>
                <a:cubicBezTo>
                  <a:pt x="0" y="28"/>
                  <a:pt x="4" y="32"/>
                  <a:pt x="8" y="32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96" y="112"/>
                  <a:pt x="96" y="112"/>
                  <a:pt x="96" y="112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124"/>
                  <a:pt x="100" y="128"/>
                  <a:pt x="104" y="128"/>
                </a:cubicBezTo>
                <a:cubicBezTo>
                  <a:pt x="108" y="128"/>
                  <a:pt x="112" y="124"/>
                  <a:pt x="112" y="120"/>
                </a:cubicBezTo>
                <a:cubicBezTo>
                  <a:pt x="112" y="112"/>
                  <a:pt x="112" y="112"/>
                  <a:pt x="112" y="112"/>
                </a:cubicBezTo>
                <a:cubicBezTo>
                  <a:pt x="120" y="112"/>
                  <a:pt x="120" y="112"/>
                  <a:pt x="120" y="112"/>
                </a:cubicBezTo>
                <a:cubicBezTo>
                  <a:pt x="124" y="112"/>
                  <a:pt x="128" y="108"/>
                  <a:pt x="128" y="104"/>
                </a:cubicBezTo>
                <a:cubicBezTo>
                  <a:pt x="128" y="100"/>
                  <a:pt x="124" y="96"/>
                  <a:pt x="120" y="96"/>
                </a:cubicBezTo>
                <a:close/>
              </a:path>
            </a:pathLst>
          </a:custGeom>
          <a:solidFill>
            <a:srgbClr val="5E779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Freeform 100"/>
          <p:cNvSpPr/>
          <p:nvPr/>
        </p:nvSpPr>
        <p:spPr bwMode="auto">
          <a:xfrm>
            <a:off x="3941053" y="2404070"/>
            <a:ext cx="253556" cy="273663"/>
          </a:xfrm>
          <a:custGeom>
            <a:avLst/>
            <a:gdLst>
              <a:gd name="T0" fmla="*/ 76 w 96"/>
              <a:gd name="T1" fmla="*/ 64 h 104"/>
              <a:gd name="T2" fmla="*/ 59 w 96"/>
              <a:gd name="T3" fmla="*/ 73 h 104"/>
              <a:gd name="T4" fmla="*/ 38 w 96"/>
              <a:gd name="T5" fmla="*/ 61 h 104"/>
              <a:gd name="T6" fmla="*/ 40 w 96"/>
              <a:gd name="T7" fmla="*/ 52 h 104"/>
              <a:gd name="T8" fmla="*/ 39 w 96"/>
              <a:gd name="T9" fmla="*/ 46 h 104"/>
              <a:gd name="T10" fmla="*/ 61 w 96"/>
              <a:gd name="T11" fmla="*/ 34 h 104"/>
              <a:gd name="T12" fmla="*/ 76 w 96"/>
              <a:gd name="T13" fmla="*/ 40 h 104"/>
              <a:gd name="T14" fmla="*/ 96 w 96"/>
              <a:gd name="T15" fmla="*/ 20 h 104"/>
              <a:gd name="T16" fmla="*/ 76 w 96"/>
              <a:gd name="T17" fmla="*/ 0 h 104"/>
              <a:gd name="T18" fmla="*/ 56 w 96"/>
              <a:gd name="T19" fmla="*/ 20 h 104"/>
              <a:gd name="T20" fmla="*/ 57 w 96"/>
              <a:gd name="T21" fmla="*/ 26 h 104"/>
              <a:gd name="T22" fmla="*/ 35 w 96"/>
              <a:gd name="T23" fmla="*/ 38 h 104"/>
              <a:gd name="T24" fmla="*/ 20 w 96"/>
              <a:gd name="T25" fmla="*/ 32 h 104"/>
              <a:gd name="T26" fmla="*/ 0 w 96"/>
              <a:gd name="T27" fmla="*/ 52 h 104"/>
              <a:gd name="T28" fmla="*/ 20 w 96"/>
              <a:gd name="T29" fmla="*/ 72 h 104"/>
              <a:gd name="T30" fmla="*/ 32 w 96"/>
              <a:gd name="T31" fmla="*/ 68 h 104"/>
              <a:gd name="T32" fmla="*/ 56 w 96"/>
              <a:gd name="T33" fmla="*/ 82 h 104"/>
              <a:gd name="T34" fmla="*/ 56 w 96"/>
              <a:gd name="T35" fmla="*/ 84 h 104"/>
              <a:gd name="T36" fmla="*/ 76 w 96"/>
              <a:gd name="T37" fmla="*/ 104 h 104"/>
              <a:gd name="T38" fmla="*/ 96 w 96"/>
              <a:gd name="T39" fmla="*/ 84 h 104"/>
              <a:gd name="T40" fmla="*/ 76 w 96"/>
              <a:gd name="T41" fmla="*/ 6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104">
                <a:moveTo>
                  <a:pt x="76" y="64"/>
                </a:moveTo>
                <a:cubicBezTo>
                  <a:pt x="69" y="64"/>
                  <a:pt x="63" y="68"/>
                  <a:pt x="59" y="73"/>
                </a:cubicBezTo>
                <a:cubicBezTo>
                  <a:pt x="38" y="61"/>
                  <a:pt x="38" y="61"/>
                  <a:pt x="38" y="61"/>
                </a:cubicBezTo>
                <a:cubicBezTo>
                  <a:pt x="39" y="58"/>
                  <a:pt x="40" y="55"/>
                  <a:pt x="40" y="52"/>
                </a:cubicBezTo>
                <a:cubicBezTo>
                  <a:pt x="40" y="50"/>
                  <a:pt x="40" y="48"/>
                  <a:pt x="39" y="46"/>
                </a:cubicBezTo>
                <a:cubicBezTo>
                  <a:pt x="61" y="34"/>
                  <a:pt x="61" y="34"/>
                  <a:pt x="61" y="34"/>
                </a:cubicBezTo>
                <a:cubicBezTo>
                  <a:pt x="65" y="37"/>
                  <a:pt x="70" y="40"/>
                  <a:pt x="76" y="40"/>
                </a:cubicBezTo>
                <a:cubicBezTo>
                  <a:pt x="87" y="40"/>
                  <a:pt x="96" y="31"/>
                  <a:pt x="96" y="20"/>
                </a:cubicBezTo>
                <a:cubicBezTo>
                  <a:pt x="96" y="9"/>
                  <a:pt x="87" y="0"/>
                  <a:pt x="76" y="0"/>
                </a:cubicBezTo>
                <a:cubicBezTo>
                  <a:pt x="65" y="0"/>
                  <a:pt x="56" y="9"/>
                  <a:pt x="56" y="20"/>
                </a:cubicBezTo>
                <a:cubicBezTo>
                  <a:pt x="56" y="22"/>
                  <a:pt x="56" y="24"/>
                  <a:pt x="57" y="26"/>
                </a:cubicBezTo>
                <a:cubicBezTo>
                  <a:pt x="35" y="38"/>
                  <a:pt x="35" y="38"/>
                  <a:pt x="35" y="38"/>
                </a:cubicBezTo>
                <a:cubicBezTo>
                  <a:pt x="31" y="35"/>
                  <a:pt x="26" y="32"/>
                  <a:pt x="20" y="32"/>
                </a:cubicBezTo>
                <a:cubicBezTo>
                  <a:pt x="9" y="32"/>
                  <a:pt x="0" y="41"/>
                  <a:pt x="0" y="52"/>
                </a:cubicBezTo>
                <a:cubicBezTo>
                  <a:pt x="0" y="63"/>
                  <a:pt x="9" y="72"/>
                  <a:pt x="20" y="72"/>
                </a:cubicBezTo>
                <a:cubicBezTo>
                  <a:pt x="25" y="72"/>
                  <a:pt x="29" y="70"/>
                  <a:pt x="32" y="68"/>
                </a:cubicBezTo>
                <a:cubicBezTo>
                  <a:pt x="56" y="82"/>
                  <a:pt x="56" y="82"/>
                  <a:pt x="56" y="82"/>
                </a:cubicBezTo>
                <a:cubicBezTo>
                  <a:pt x="56" y="83"/>
                  <a:pt x="56" y="83"/>
                  <a:pt x="56" y="84"/>
                </a:cubicBezTo>
                <a:cubicBezTo>
                  <a:pt x="56" y="95"/>
                  <a:pt x="65" y="104"/>
                  <a:pt x="76" y="104"/>
                </a:cubicBezTo>
                <a:cubicBezTo>
                  <a:pt x="87" y="104"/>
                  <a:pt x="96" y="95"/>
                  <a:pt x="96" y="84"/>
                </a:cubicBezTo>
                <a:cubicBezTo>
                  <a:pt x="96" y="73"/>
                  <a:pt x="87" y="64"/>
                  <a:pt x="76" y="6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92D050"/>
              </a:solidFill>
            </a:endParaRPr>
          </a:p>
        </p:txBody>
      </p:sp>
      <p:sp>
        <p:nvSpPr>
          <p:cNvPr id="32" name="文本框 48"/>
          <p:cNvSpPr txBox="1"/>
          <p:nvPr/>
        </p:nvSpPr>
        <p:spPr>
          <a:xfrm>
            <a:off x="1517433" y="4337873"/>
            <a:ext cx="1107996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3" name="文本框 49"/>
          <p:cNvSpPr txBox="1"/>
          <p:nvPr/>
        </p:nvSpPr>
        <p:spPr>
          <a:xfrm>
            <a:off x="1156196" y="4703905"/>
            <a:ext cx="1817068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</a:p>
        </p:txBody>
      </p:sp>
      <p:sp>
        <p:nvSpPr>
          <p:cNvPr id="34" name="文本框 58"/>
          <p:cNvSpPr txBox="1"/>
          <p:nvPr/>
        </p:nvSpPr>
        <p:spPr>
          <a:xfrm>
            <a:off x="1784046" y="3719538"/>
            <a:ext cx="561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92D050"/>
                </a:solidFill>
                <a:latin typeface="Impact MT Std" pitchFamily="34" charset="0"/>
                <a:cs typeface="Arial" panose="020B0604020202020204" pitchFamily="34" charset="0"/>
              </a:rPr>
              <a:t>01</a:t>
            </a:r>
            <a:endParaRPr lang="zh-CN" altLang="en-US" sz="2000" dirty="0">
              <a:solidFill>
                <a:srgbClr val="92D050"/>
              </a:solidFill>
              <a:latin typeface="Impact MT Std" pitchFamily="34" charset="0"/>
              <a:cs typeface="Arial" panose="020B0604020202020204" pitchFamily="34" charset="0"/>
            </a:endParaRPr>
          </a:p>
        </p:txBody>
      </p:sp>
      <p:sp>
        <p:nvSpPr>
          <p:cNvPr id="35" name="文本框 59"/>
          <p:cNvSpPr txBox="1"/>
          <p:nvPr/>
        </p:nvSpPr>
        <p:spPr>
          <a:xfrm>
            <a:off x="3768262" y="3719538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6D67"/>
                </a:solidFill>
                <a:latin typeface="Impact MT Std" pitchFamily="34" charset="0"/>
                <a:cs typeface="Arial" panose="020B0604020202020204" pitchFamily="34" charset="0"/>
              </a:rPr>
              <a:t>02</a:t>
            </a:r>
            <a:endParaRPr lang="zh-CN" altLang="en-US" sz="2000" dirty="0">
              <a:solidFill>
                <a:srgbClr val="FF6D67"/>
              </a:solidFill>
              <a:latin typeface="Impact MT Std" pitchFamily="34" charset="0"/>
              <a:cs typeface="Arial" panose="020B0604020202020204" pitchFamily="34" charset="0"/>
            </a:endParaRPr>
          </a:p>
        </p:txBody>
      </p:sp>
      <p:sp>
        <p:nvSpPr>
          <p:cNvPr id="36" name="文本框 60"/>
          <p:cNvSpPr txBox="1"/>
          <p:nvPr/>
        </p:nvSpPr>
        <p:spPr>
          <a:xfrm>
            <a:off x="5771714" y="3719538"/>
            <a:ext cx="622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B0F0"/>
                </a:solidFill>
                <a:latin typeface="Impact MT Std" pitchFamily="34" charset="0"/>
                <a:cs typeface="Arial" panose="020B0604020202020204" pitchFamily="34" charset="0"/>
              </a:rPr>
              <a:t>03</a:t>
            </a:r>
            <a:endParaRPr lang="zh-CN" altLang="en-US" sz="2000" dirty="0">
              <a:solidFill>
                <a:srgbClr val="00B0F0"/>
              </a:solidFill>
              <a:latin typeface="Impact MT Std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61"/>
          <p:cNvSpPr txBox="1"/>
          <p:nvPr/>
        </p:nvSpPr>
        <p:spPr>
          <a:xfrm>
            <a:off x="7787189" y="3719538"/>
            <a:ext cx="609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5C058"/>
                </a:solidFill>
                <a:latin typeface="Impact MT Std" pitchFamily="34" charset="0"/>
                <a:cs typeface="Arial" panose="020B0604020202020204" pitchFamily="34" charset="0"/>
              </a:rPr>
              <a:t>04</a:t>
            </a:r>
            <a:endParaRPr lang="zh-CN" altLang="en-US" sz="2000" dirty="0">
              <a:solidFill>
                <a:srgbClr val="F5C058"/>
              </a:solidFill>
              <a:latin typeface="Impact MT Std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62"/>
          <p:cNvSpPr txBox="1"/>
          <p:nvPr/>
        </p:nvSpPr>
        <p:spPr>
          <a:xfrm>
            <a:off x="9789037" y="3719538"/>
            <a:ext cx="623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5E779E"/>
                </a:solidFill>
                <a:latin typeface="Impact MT Std" pitchFamily="34" charset="0"/>
                <a:cs typeface="Arial" panose="020B0604020202020204" pitchFamily="34" charset="0"/>
              </a:rPr>
              <a:t>05</a:t>
            </a:r>
            <a:endParaRPr lang="zh-CN" altLang="en-US" sz="2000" dirty="0">
              <a:solidFill>
                <a:srgbClr val="5E779E"/>
              </a:solidFill>
              <a:latin typeface="Impact MT Std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48"/>
          <p:cNvSpPr txBox="1"/>
          <p:nvPr/>
        </p:nvSpPr>
        <p:spPr>
          <a:xfrm>
            <a:off x="3561636" y="4337873"/>
            <a:ext cx="1107996" cy="369332"/>
          </a:xfrm>
          <a:prstGeom prst="rect">
            <a:avLst/>
          </a:prstGeom>
          <a:solidFill>
            <a:srgbClr val="FF6D67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40" name="文本框 49"/>
          <p:cNvSpPr txBox="1"/>
          <p:nvPr/>
        </p:nvSpPr>
        <p:spPr>
          <a:xfrm>
            <a:off x="3200399" y="4703905"/>
            <a:ext cx="1817068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</a:p>
        </p:txBody>
      </p:sp>
      <p:sp>
        <p:nvSpPr>
          <p:cNvPr id="41" name="文本框 48"/>
          <p:cNvSpPr txBox="1"/>
          <p:nvPr/>
        </p:nvSpPr>
        <p:spPr>
          <a:xfrm>
            <a:off x="5522720" y="4337873"/>
            <a:ext cx="1107996" cy="369332"/>
          </a:xfrm>
          <a:prstGeom prst="rect">
            <a:avLst/>
          </a:prstGeom>
          <a:solidFill>
            <a:srgbClr val="37C1FF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42" name="文本框 49"/>
          <p:cNvSpPr txBox="1"/>
          <p:nvPr/>
        </p:nvSpPr>
        <p:spPr>
          <a:xfrm>
            <a:off x="5161483" y="4703905"/>
            <a:ext cx="1817068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</a:p>
        </p:txBody>
      </p:sp>
      <p:sp>
        <p:nvSpPr>
          <p:cNvPr id="43" name="文本框 48"/>
          <p:cNvSpPr txBox="1"/>
          <p:nvPr/>
        </p:nvSpPr>
        <p:spPr>
          <a:xfrm>
            <a:off x="7594084" y="4337873"/>
            <a:ext cx="1107996" cy="369332"/>
          </a:xfrm>
          <a:prstGeom prst="rect">
            <a:avLst/>
          </a:prstGeom>
          <a:solidFill>
            <a:srgbClr val="F5C058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44" name="文本框 49"/>
          <p:cNvSpPr txBox="1"/>
          <p:nvPr/>
        </p:nvSpPr>
        <p:spPr>
          <a:xfrm>
            <a:off x="7232847" y="4703905"/>
            <a:ext cx="1817068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</a:p>
        </p:txBody>
      </p:sp>
      <p:sp>
        <p:nvSpPr>
          <p:cNvPr id="45" name="文本框 48"/>
          <p:cNvSpPr txBox="1"/>
          <p:nvPr/>
        </p:nvSpPr>
        <p:spPr>
          <a:xfrm>
            <a:off x="9610308" y="4337873"/>
            <a:ext cx="1107996" cy="369332"/>
          </a:xfrm>
          <a:prstGeom prst="rect">
            <a:avLst/>
          </a:prstGeom>
          <a:solidFill>
            <a:srgbClr val="5E779E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46" name="文本框 49"/>
          <p:cNvSpPr txBox="1"/>
          <p:nvPr/>
        </p:nvSpPr>
        <p:spPr>
          <a:xfrm>
            <a:off x="9249071" y="4703905"/>
            <a:ext cx="1817068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5" name="组合 74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994440" y="5094200"/>
            <a:ext cx="522792" cy="522792"/>
            <a:chOff x="3724323" y="1908536"/>
            <a:chExt cx="1329153" cy="1329153"/>
          </a:xfrm>
        </p:grpSpPr>
        <p:sp>
          <p:nvSpPr>
            <p:cNvPr id="16" name="椭圆 1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1679277" y="5052350"/>
            <a:ext cx="3489218" cy="3489218"/>
            <a:chOff x="3724323" y="1908536"/>
            <a:chExt cx="1329153" cy="1329153"/>
          </a:xfrm>
        </p:grpSpPr>
        <p:sp>
          <p:nvSpPr>
            <p:cNvPr id="3" name="椭圆 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21822" y="5873984"/>
            <a:ext cx="742618" cy="742618"/>
            <a:chOff x="3724323" y="1908536"/>
            <a:chExt cx="1329153" cy="1329153"/>
          </a:xfrm>
        </p:grpSpPr>
        <p:sp>
          <p:nvSpPr>
            <p:cNvPr id="10" name="椭圆 9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F6D67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963292" y="5589240"/>
            <a:ext cx="1140082" cy="1140082"/>
            <a:chOff x="3724323" y="1908536"/>
            <a:chExt cx="1329153" cy="1329153"/>
          </a:xfrm>
        </p:grpSpPr>
        <p:sp>
          <p:nvSpPr>
            <p:cNvPr id="19" name="椭圆 18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455773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272807" y="5251156"/>
            <a:ext cx="731671" cy="731671"/>
            <a:chOff x="3724323" y="1908536"/>
            <a:chExt cx="1329153" cy="1329153"/>
          </a:xfrm>
        </p:grpSpPr>
        <p:sp>
          <p:nvSpPr>
            <p:cNvPr id="22" name="椭圆 21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906971" y="3899950"/>
            <a:ext cx="365836" cy="365836"/>
            <a:chOff x="3724323" y="1908536"/>
            <a:chExt cx="1329153" cy="1329153"/>
          </a:xfrm>
        </p:grpSpPr>
        <p:sp>
          <p:nvSpPr>
            <p:cNvPr id="25" name="椭圆 24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-197959" y="1772816"/>
            <a:ext cx="12587918" cy="3262315"/>
            <a:chOff x="107514" y="2596595"/>
            <a:chExt cx="11976972" cy="1910092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>
              <a:off x="107514" y="4234205"/>
              <a:ext cx="11976972" cy="272482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flipV="1">
              <a:off x="107514" y="2596595"/>
              <a:ext cx="11976972" cy="278773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2062614" y="4573701"/>
            <a:ext cx="1040998" cy="1040998"/>
            <a:chOff x="3724323" y="1908536"/>
            <a:chExt cx="1329153" cy="1329153"/>
          </a:xfrm>
        </p:grpSpPr>
        <p:sp>
          <p:nvSpPr>
            <p:cNvPr id="7" name="椭圆 6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9903" y="4304327"/>
            <a:ext cx="748023" cy="748023"/>
            <a:chOff x="3724323" y="1908536"/>
            <a:chExt cx="1329153" cy="1329153"/>
          </a:xfrm>
        </p:grpSpPr>
        <p:sp>
          <p:nvSpPr>
            <p:cNvPr id="13" name="椭圆 1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5C058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589297" y="2432878"/>
            <a:ext cx="2076242" cy="2076242"/>
            <a:chOff x="5219336" y="1411604"/>
            <a:chExt cx="2903584" cy="2903584"/>
          </a:xfrm>
        </p:grpSpPr>
        <p:sp>
          <p:nvSpPr>
            <p:cNvPr id="31" name="椭圆 30"/>
            <p:cNvSpPr/>
            <p:nvPr/>
          </p:nvSpPr>
          <p:spPr>
            <a:xfrm>
              <a:off x="5219336" y="1411604"/>
              <a:ext cx="2903584" cy="2903584"/>
            </a:xfrm>
            <a:prstGeom prst="ellipse">
              <a:avLst/>
            </a:prstGeom>
            <a:gradFill flip="none" rotWithShape="1">
              <a:gsLst>
                <a:gs pos="0">
                  <a:srgbClr val="F9F9F9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31750"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5787323" y="1979591"/>
              <a:ext cx="1767610" cy="1767610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rgbClr val="D1D1D1"/>
                </a:gs>
              </a:gsLst>
              <a:lin ang="2700000" scaled="1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5956263" y="2148531"/>
              <a:ext cx="1429731" cy="142973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6014084" y="2206352"/>
              <a:ext cx="1314088" cy="1314088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100000">
                  <a:srgbClr val="D1D1D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6078823" y="2271091"/>
              <a:ext cx="1184613" cy="118461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2700000" scaled="1"/>
            </a:gra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</p:grpSp>
      <p:cxnSp>
        <p:nvCxnSpPr>
          <p:cNvPr id="37" name="直接连接符 36"/>
          <p:cNvCxnSpPr/>
          <p:nvPr/>
        </p:nvCxnSpPr>
        <p:spPr>
          <a:xfrm>
            <a:off x="5665539" y="2492896"/>
            <a:ext cx="0" cy="1872208"/>
          </a:xfrm>
          <a:prstGeom prst="line">
            <a:avLst/>
          </a:prstGeom>
          <a:ln>
            <a:solidFill>
              <a:srgbClr val="00B0F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9"/>
          <p:cNvSpPr txBox="1"/>
          <p:nvPr/>
        </p:nvSpPr>
        <p:spPr>
          <a:xfrm>
            <a:off x="6025579" y="2492896"/>
            <a:ext cx="2304256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产品与运营</a:t>
            </a:r>
            <a:endParaRPr lang="en-US" altLang="zh-CN" sz="32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（我们怎么做）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6104557" y="3501008"/>
            <a:ext cx="1436675" cy="215444"/>
            <a:chOff x="4369395" y="3284984"/>
            <a:chExt cx="1436675" cy="215444"/>
          </a:xfrm>
        </p:grpSpPr>
        <p:sp>
          <p:nvSpPr>
            <p:cNvPr id="4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产品概述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3" name="等腰三角形 4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7325208" y="3501008"/>
            <a:ext cx="1436675" cy="215444"/>
            <a:chOff x="4369395" y="3284984"/>
            <a:chExt cx="1436675" cy="215444"/>
          </a:xfrm>
        </p:grpSpPr>
        <p:sp>
          <p:nvSpPr>
            <p:cNvPr id="45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产品功能</a:t>
              </a: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6104557" y="3789620"/>
            <a:ext cx="1436675" cy="215444"/>
            <a:chOff x="4369395" y="3284984"/>
            <a:chExt cx="1436675" cy="215444"/>
          </a:xfrm>
        </p:grpSpPr>
        <p:sp>
          <p:nvSpPr>
            <p:cNvPr id="5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网络营销</a:t>
              </a: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7325208" y="3789620"/>
            <a:ext cx="1436675" cy="215444"/>
            <a:chOff x="4369395" y="3284984"/>
            <a:chExt cx="1436675" cy="215444"/>
          </a:xfrm>
        </p:grpSpPr>
        <p:sp>
          <p:nvSpPr>
            <p:cNvPr id="55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线下推广</a:t>
              </a: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8" name="等腰三角形 5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6104557" y="4077072"/>
            <a:ext cx="1436675" cy="215444"/>
            <a:chOff x="4369395" y="3284984"/>
            <a:chExt cx="1436675" cy="215444"/>
          </a:xfrm>
        </p:grpSpPr>
        <p:sp>
          <p:nvSpPr>
            <p:cNvPr id="6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利润来源</a:t>
              </a: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3" name="等腰三角形 6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7325208" y="4077072"/>
            <a:ext cx="1436675" cy="215444"/>
            <a:chOff x="4369395" y="3284984"/>
            <a:chExt cx="1436675" cy="215444"/>
          </a:xfrm>
        </p:grpSpPr>
        <p:sp>
          <p:nvSpPr>
            <p:cNvPr id="65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消费定位</a:t>
              </a: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8" name="等腰三角形 6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78" name="KSO_Shape"/>
          <p:cNvSpPr/>
          <p:nvPr/>
        </p:nvSpPr>
        <p:spPr bwMode="auto">
          <a:xfrm>
            <a:off x="4441403" y="3310189"/>
            <a:ext cx="410952" cy="406843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25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8" grpId="0" animBg="1"/>
      <p:bldP spid="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产品概述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19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20" name="KSO_Shape"/>
          <p:cNvSpPr/>
          <p:nvPr/>
        </p:nvSpPr>
        <p:spPr bwMode="auto">
          <a:xfrm>
            <a:off x="287033" y="133083"/>
            <a:ext cx="383713" cy="379876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0" y="1340768"/>
            <a:ext cx="12195175" cy="26642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0" y="1484784"/>
            <a:ext cx="12195175" cy="2664296"/>
          </a:xfrm>
          <a:prstGeom prst="rect">
            <a:avLst/>
          </a:prstGeom>
          <a:blipFill>
            <a:blip r:embed="rId5"/>
            <a:srcRect/>
            <a:stretch>
              <a:fillRect l="-6532" t="-153356" r="-625" b="-1695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Oval 7"/>
          <p:cNvSpPr>
            <a:spLocks noChangeArrowheads="1"/>
          </p:cNvSpPr>
          <p:nvPr/>
        </p:nvSpPr>
        <p:spPr bwMode="auto">
          <a:xfrm>
            <a:off x="2601499" y="3777182"/>
            <a:ext cx="693998" cy="69399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0"/>
            </a:gradFill>
          </a:ln>
          <a:effectLst>
            <a:outerShdw blurRad="1651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24" name="Freeform 126"/>
          <p:cNvSpPr>
            <a:spLocks noChangeAspect="1" noEditPoints="1"/>
          </p:cNvSpPr>
          <p:nvPr/>
        </p:nvSpPr>
        <p:spPr bwMode="auto">
          <a:xfrm>
            <a:off x="2799992" y="3963253"/>
            <a:ext cx="297012" cy="371653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849115" y="4653136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4683509" y="3789040"/>
            <a:ext cx="693998" cy="69399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0"/>
            </a:gradFill>
          </a:ln>
          <a:effectLst>
            <a:outerShdw blurRad="1651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27" name="Oval 7"/>
          <p:cNvSpPr>
            <a:spLocks noChangeArrowheads="1"/>
          </p:cNvSpPr>
          <p:nvPr/>
        </p:nvSpPr>
        <p:spPr bwMode="auto">
          <a:xfrm>
            <a:off x="6771741" y="3789040"/>
            <a:ext cx="693998" cy="69399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0"/>
            </a:gradFill>
          </a:ln>
          <a:effectLst>
            <a:outerShdw blurRad="1651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28" name="Oval 7"/>
          <p:cNvSpPr>
            <a:spLocks noChangeArrowheads="1"/>
          </p:cNvSpPr>
          <p:nvPr/>
        </p:nvSpPr>
        <p:spPr bwMode="auto">
          <a:xfrm>
            <a:off x="8931981" y="3789040"/>
            <a:ext cx="693998" cy="69399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0"/>
            </a:gradFill>
          </a:ln>
          <a:effectLst>
            <a:outerShdw blurRad="1651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29" name="Freeform 261"/>
          <p:cNvSpPr/>
          <p:nvPr/>
        </p:nvSpPr>
        <p:spPr bwMode="auto">
          <a:xfrm>
            <a:off x="4849675" y="3996174"/>
            <a:ext cx="361666" cy="361666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FF6D6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Freeform 9"/>
          <p:cNvSpPr>
            <a:spLocks noEditPoints="1"/>
          </p:cNvSpPr>
          <p:nvPr/>
        </p:nvSpPr>
        <p:spPr bwMode="auto">
          <a:xfrm rot="19469485">
            <a:off x="6929557" y="3947494"/>
            <a:ext cx="378367" cy="403173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F5C05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Freeform 206"/>
          <p:cNvSpPr>
            <a:spLocks noChangeAspect="1" noEditPoints="1"/>
          </p:cNvSpPr>
          <p:nvPr/>
        </p:nvSpPr>
        <p:spPr bwMode="auto">
          <a:xfrm>
            <a:off x="9126669" y="3964967"/>
            <a:ext cx="304622" cy="368224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5E779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009355" y="4653136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33" name="矩形 32"/>
          <p:cNvSpPr/>
          <p:nvPr/>
        </p:nvSpPr>
        <p:spPr>
          <a:xfrm>
            <a:off x="6098261" y="4653136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34" name="矩形 33"/>
          <p:cNvSpPr/>
          <p:nvPr/>
        </p:nvSpPr>
        <p:spPr>
          <a:xfrm>
            <a:off x="8258501" y="4653136"/>
            <a:ext cx="2159566" cy="92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在此输入详细文字介绍，</a:t>
            </a:r>
            <a:endParaRPr lang="en-US" altLang="zh-CN" sz="1400" kern="100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和详细信息。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组合 11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11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1" name="组合 12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2" name="矩形 81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０</a:t>
            </a:r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2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pic>
        <p:nvPicPr>
          <p:cNvPr id="87" name="Picture 3" descr="C:\Users\Administrator\Desktop\58pic_5239fd5c2404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835" y="2171524"/>
            <a:ext cx="4913312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4"/>
          <p:cNvSpPr txBox="1">
            <a:spLocks noChangeArrowheads="1"/>
          </p:cNvSpPr>
          <p:nvPr/>
        </p:nvSpPr>
        <p:spPr bwMode="auto">
          <a:xfrm>
            <a:off x="1993424" y="1988840"/>
            <a:ext cx="2088232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我们的口号</a:t>
            </a:r>
            <a:endParaRPr lang="zh-CN" sz="28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9" name="直接连接符 88"/>
          <p:cNvCxnSpPr/>
          <p:nvPr/>
        </p:nvCxnSpPr>
        <p:spPr>
          <a:xfrm>
            <a:off x="2065432" y="2474956"/>
            <a:ext cx="2592288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矩形 89"/>
          <p:cNvSpPr/>
          <p:nvPr/>
        </p:nvSpPr>
        <p:spPr>
          <a:xfrm>
            <a:off x="1993131" y="2474956"/>
            <a:ext cx="28803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THE SLOGAN OF OUR TEAM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91" name="Rectangle 4"/>
          <p:cNvSpPr txBox="1">
            <a:spLocks noChangeArrowheads="1"/>
          </p:cNvSpPr>
          <p:nvPr/>
        </p:nvSpPr>
        <p:spPr bwMode="auto">
          <a:xfrm>
            <a:off x="1993424" y="3446940"/>
            <a:ext cx="4536504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为客户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------</a:t>
            </a:r>
            <a:r>
              <a:rPr lang="zh-CN" altLang="en-US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提供有效方便快捷的体验！</a:t>
            </a:r>
            <a:endParaRPr lang="zh-CN" sz="16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Rectangle 4"/>
          <p:cNvSpPr txBox="1">
            <a:spLocks noChangeArrowheads="1"/>
          </p:cNvSpPr>
          <p:nvPr/>
        </p:nvSpPr>
        <p:spPr bwMode="auto">
          <a:xfrm>
            <a:off x="1993424" y="3896928"/>
            <a:ext cx="4536504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为伙伴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------</a:t>
            </a:r>
            <a:r>
              <a:rPr lang="zh-CN" altLang="en-US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创造更多更大的经济效益！</a:t>
            </a:r>
            <a:endParaRPr lang="zh-CN" sz="16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Rectangle 4"/>
          <p:cNvSpPr txBox="1">
            <a:spLocks noChangeArrowheads="1"/>
          </p:cNvSpPr>
          <p:nvPr/>
        </p:nvSpPr>
        <p:spPr bwMode="auto">
          <a:xfrm>
            <a:off x="1993424" y="4328976"/>
            <a:ext cx="4536504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为员工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------</a:t>
            </a:r>
            <a:r>
              <a:rPr lang="zh-CN" altLang="en-US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实现经济回报的最大满足！</a:t>
            </a:r>
            <a:endParaRPr lang="zh-CN" sz="16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Rectangle 4"/>
          <p:cNvSpPr txBox="1">
            <a:spLocks noChangeArrowheads="1"/>
          </p:cNvSpPr>
          <p:nvPr/>
        </p:nvSpPr>
        <p:spPr bwMode="auto">
          <a:xfrm>
            <a:off x="1993424" y="4743084"/>
            <a:ext cx="4536504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为社会</a:t>
            </a:r>
            <a:r>
              <a:rPr lang="en-US" altLang="zh-CN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------</a:t>
            </a:r>
            <a:r>
              <a:rPr lang="zh-CN" altLang="en-US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注入新鲜可靠的中坚力量！</a:t>
            </a:r>
            <a:endParaRPr lang="zh-CN" sz="16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Rectangle 4"/>
          <p:cNvSpPr txBox="1">
            <a:spLocks noChangeArrowheads="1"/>
          </p:cNvSpPr>
          <p:nvPr/>
        </p:nvSpPr>
        <p:spPr bwMode="auto">
          <a:xfrm>
            <a:off x="1993131" y="2852936"/>
            <a:ext cx="4536504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像狼一样奋斗拼搏，永不言败</a:t>
            </a:r>
            <a:r>
              <a:rPr lang="zh-CN" altLang="en-US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sz="16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10067547" y="22325"/>
            <a:ext cx="752909" cy="752909"/>
            <a:chOff x="3724323" y="1908536"/>
            <a:chExt cx="1329153" cy="1329153"/>
          </a:xfrm>
        </p:grpSpPr>
        <p:sp>
          <p:nvSpPr>
            <p:cNvPr id="97" name="椭圆 96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11138147" y="1578214"/>
            <a:ext cx="454872" cy="454872"/>
            <a:chOff x="3724323" y="1908536"/>
            <a:chExt cx="1329153" cy="1329153"/>
          </a:xfrm>
          <a:solidFill>
            <a:schemeClr val="bg1">
              <a:lumMod val="95000"/>
            </a:schemeClr>
          </a:solidFill>
        </p:grpSpPr>
        <p:sp>
          <p:nvSpPr>
            <p:cNvPr id="100" name="椭圆 99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F6D67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10164328" y="581822"/>
            <a:ext cx="642776" cy="642776"/>
            <a:chOff x="3724323" y="1908536"/>
            <a:chExt cx="1329153" cy="1329153"/>
          </a:xfrm>
        </p:grpSpPr>
        <p:sp>
          <p:nvSpPr>
            <p:cNvPr id="103" name="椭圆 10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11946164" y="1716704"/>
            <a:ext cx="272136" cy="272136"/>
            <a:chOff x="3724323" y="1908536"/>
            <a:chExt cx="1329153" cy="1329153"/>
          </a:xfrm>
          <a:solidFill>
            <a:schemeClr val="bg1">
              <a:lumMod val="95000"/>
            </a:schemeClr>
          </a:solidFill>
        </p:grpSpPr>
        <p:sp>
          <p:nvSpPr>
            <p:cNvPr id="106" name="椭圆 10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10910036" y="1396679"/>
            <a:ext cx="335446" cy="335446"/>
            <a:chOff x="3724323" y="1908536"/>
            <a:chExt cx="1329153" cy="1329153"/>
          </a:xfrm>
          <a:solidFill>
            <a:schemeClr val="bg1">
              <a:lumMod val="95000"/>
            </a:schemeClr>
          </a:solidFill>
        </p:grpSpPr>
        <p:sp>
          <p:nvSpPr>
            <p:cNvPr id="116" name="椭圆 11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455773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10385233" y="-1683568"/>
            <a:ext cx="3489218" cy="3489218"/>
            <a:chOff x="3724323" y="1908536"/>
            <a:chExt cx="1329153" cy="1329153"/>
          </a:xfrm>
        </p:grpSpPr>
        <p:sp>
          <p:nvSpPr>
            <p:cNvPr id="112" name="椭圆 111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0" grpId="0"/>
      <p:bldP spid="91" grpId="0"/>
      <p:bldP spid="92" grpId="0"/>
      <p:bldP spid="93" grpId="0"/>
      <p:bldP spid="94" grpId="0"/>
      <p:bldP spid="95" grpId="0"/>
      <p:bldP spid="1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产品功能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20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20" name="KSO_Shape"/>
          <p:cNvSpPr/>
          <p:nvPr/>
        </p:nvSpPr>
        <p:spPr bwMode="auto">
          <a:xfrm>
            <a:off x="287033" y="133083"/>
            <a:ext cx="383713" cy="379876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369395" y="2924944"/>
            <a:ext cx="1403912" cy="1403912"/>
            <a:chOff x="3724323" y="1908536"/>
            <a:chExt cx="1329153" cy="1329153"/>
          </a:xfrm>
        </p:grpSpPr>
        <p:sp>
          <p:nvSpPr>
            <p:cNvPr id="21" name="椭圆 20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F6D67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349859" y="2961192"/>
            <a:ext cx="1403912" cy="1403912"/>
            <a:chOff x="3724323" y="1908536"/>
            <a:chExt cx="1329153" cy="1329153"/>
          </a:xfrm>
        </p:grpSpPr>
        <p:sp>
          <p:nvSpPr>
            <p:cNvPr id="24" name="椭圆 23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5C058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366083" y="2996952"/>
            <a:ext cx="1403912" cy="1403912"/>
            <a:chOff x="3724323" y="1908536"/>
            <a:chExt cx="1329153" cy="1329153"/>
          </a:xfrm>
        </p:grpSpPr>
        <p:sp>
          <p:nvSpPr>
            <p:cNvPr id="27" name="椭圆 26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5E779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338744" y="2924944"/>
            <a:ext cx="1403912" cy="1403912"/>
            <a:chOff x="3724323" y="1908536"/>
            <a:chExt cx="1329153" cy="1329153"/>
          </a:xfrm>
        </p:grpSpPr>
        <p:sp>
          <p:nvSpPr>
            <p:cNvPr id="30" name="椭圆 29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993131" y="3212976"/>
            <a:ext cx="720080" cy="720080"/>
            <a:chOff x="1028852" y="3242692"/>
            <a:chExt cx="720080" cy="720080"/>
          </a:xfrm>
        </p:grpSpPr>
        <p:sp>
          <p:nvSpPr>
            <p:cNvPr id="33" name="椭圆 32"/>
            <p:cNvSpPr/>
            <p:nvPr/>
          </p:nvSpPr>
          <p:spPr>
            <a:xfrm>
              <a:off x="1028852" y="3242692"/>
              <a:ext cx="720080" cy="7200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92D050"/>
                </a:solidFill>
                <a:latin typeface="Impact MT Std" pitchFamily="34" charset="0"/>
              </a:endParaRPr>
            </a:p>
          </p:txBody>
        </p:sp>
        <p:sp>
          <p:nvSpPr>
            <p:cNvPr id="34" name="文本框 90"/>
            <p:cNvSpPr txBox="1"/>
            <p:nvPr/>
          </p:nvSpPr>
          <p:spPr>
            <a:xfrm>
              <a:off x="1141068" y="3371900"/>
              <a:ext cx="466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92D050"/>
                  </a:solidFill>
                  <a:latin typeface="Impact MT Std" pitchFamily="34" charset="0"/>
                </a:rPr>
                <a:t>01</a:t>
              </a:r>
              <a:endParaRPr lang="zh-CN" altLang="en-US" sz="2400" b="1" dirty="0">
                <a:solidFill>
                  <a:srgbClr val="92D050"/>
                </a:solidFill>
                <a:latin typeface="Impact MT Std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279175" y="1484784"/>
            <a:ext cx="1620000" cy="663570"/>
            <a:chOff x="2279175" y="1484784"/>
            <a:chExt cx="1620000" cy="663570"/>
          </a:xfrm>
        </p:grpSpPr>
        <p:sp>
          <p:nvSpPr>
            <p:cNvPr id="36" name="任意多边形 35"/>
            <p:cNvSpPr/>
            <p:nvPr/>
          </p:nvSpPr>
          <p:spPr>
            <a:xfrm>
              <a:off x="2279175" y="1484784"/>
              <a:ext cx="1620000" cy="663570"/>
            </a:xfrm>
            <a:custGeom>
              <a:avLst/>
              <a:gdLst>
                <a:gd name="connsiteX0" fmla="*/ 65020 w 1656184"/>
                <a:gd name="connsiteY0" fmla="*/ 0 h 663570"/>
                <a:gd name="connsiteX1" fmla="*/ 1591164 w 1656184"/>
                <a:gd name="connsiteY1" fmla="*/ 0 h 663570"/>
                <a:gd name="connsiteX2" fmla="*/ 1656184 w 1656184"/>
                <a:gd name="connsiteY2" fmla="*/ 65020 h 663570"/>
                <a:gd name="connsiteX3" fmla="*/ 1656184 w 1656184"/>
                <a:gd name="connsiteY3" fmla="*/ 511044 h 663570"/>
                <a:gd name="connsiteX4" fmla="*/ 1591164 w 1656184"/>
                <a:gd name="connsiteY4" fmla="*/ 576064 h 663570"/>
                <a:gd name="connsiteX5" fmla="*/ 893328 w 1656184"/>
                <a:gd name="connsiteY5" fmla="*/ 576064 h 663570"/>
                <a:gd name="connsiteX6" fmla="*/ 828092 w 1656184"/>
                <a:gd name="connsiteY6" fmla="*/ 663570 h 663570"/>
                <a:gd name="connsiteX7" fmla="*/ 762856 w 1656184"/>
                <a:gd name="connsiteY7" fmla="*/ 576064 h 663570"/>
                <a:gd name="connsiteX8" fmla="*/ 65020 w 1656184"/>
                <a:gd name="connsiteY8" fmla="*/ 576064 h 663570"/>
                <a:gd name="connsiteX9" fmla="*/ 0 w 1656184"/>
                <a:gd name="connsiteY9" fmla="*/ 511044 h 663570"/>
                <a:gd name="connsiteX10" fmla="*/ 0 w 1656184"/>
                <a:gd name="connsiteY10" fmla="*/ 65020 h 663570"/>
                <a:gd name="connsiteX11" fmla="*/ 65020 w 1656184"/>
                <a:gd name="connsiteY11" fmla="*/ 0 h 663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6184" h="663570">
                  <a:moveTo>
                    <a:pt x="65020" y="0"/>
                  </a:moveTo>
                  <a:lnTo>
                    <a:pt x="1591164" y="0"/>
                  </a:lnTo>
                  <a:cubicBezTo>
                    <a:pt x="1627074" y="0"/>
                    <a:pt x="1656184" y="29110"/>
                    <a:pt x="1656184" y="65020"/>
                  </a:cubicBezTo>
                  <a:lnTo>
                    <a:pt x="1656184" y="511044"/>
                  </a:lnTo>
                  <a:cubicBezTo>
                    <a:pt x="1656184" y="546954"/>
                    <a:pt x="1627074" y="576064"/>
                    <a:pt x="1591164" y="576064"/>
                  </a:cubicBezTo>
                  <a:lnTo>
                    <a:pt x="893328" y="576064"/>
                  </a:lnTo>
                  <a:lnTo>
                    <a:pt x="828092" y="663570"/>
                  </a:lnTo>
                  <a:lnTo>
                    <a:pt x="762856" y="576064"/>
                  </a:lnTo>
                  <a:lnTo>
                    <a:pt x="65020" y="576064"/>
                  </a:lnTo>
                  <a:cubicBezTo>
                    <a:pt x="29110" y="576064"/>
                    <a:pt x="0" y="546954"/>
                    <a:pt x="0" y="511044"/>
                  </a:cubicBezTo>
                  <a:lnTo>
                    <a:pt x="0" y="65020"/>
                  </a:lnTo>
                  <a:cubicBezTo>
                    <a:pt x="0" y="29110"/>
                    <a:pt x="29110" y="0"/>
                    <a:pt x="6502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DIN-BoldItalic" pitchFamily="50" charset="0"/>
              </a:endParaRPr>
            </a:p>
          </p:txBody>
        </p:sp>
        <p:sp>
          <p:nvSpPr>
            <p:cNvPr id="37" name="文本框 95"/>
            <p:cNvSpPr txBox="1"/>
            <p:nvPr/>
          </p:nvSpPr>
          <p:spPr>
            <a:xfrm>
              <a:off x="2526681" y="157096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添加功能</a:t>
              </a:r>
            </a:p>
          </p:txBody>
        </p:sp>
      </p:grpSp>
      <p:sp>
        <p:nvSpPr>
          <p:cNvPr id="38" name="Freeform 95"/>
          <p:cNvSpPr>
            <a:spLocks noEditPoints="1"/>
          </p:cNvSpPr>
          <p:nvPr/>
        </p:nvSpPr>
        <p:spPr bwMode="auto">
          <a:xfrm>
            <a:off x="6745659" y="3450516"/>
            <a:ext cx="568232" cy="437616"/>
          </a:xfrm>
          <a:custGeom>
            <a:avLst/>
            <a:gdLst>
              <a:gd name="T0" fmla="*/ 96 w 252"/>
              <a:gd name="T1" fmla="*/ 49 h 194"/>
              <a:gd name="T2" fmla="*/ 195 w 252"/>
              <a:gd name="T3" fmla="*/ 31 h 194"/>
              <a:gd name="T4" fmla="*/ 242 w 252"/>
              <a:gd name="T5" fmla="*/ 95 h 194"/>
              <a:gd name="T6" fmla="*/ 213 w 252"/>
              <a:gd name="T7" fmla="*/ 194 h 194"/>
              <a:gd name="T8" fmla="*/ 160 w 252"/>
              <a:gd name="T9" fmla="*/ 113 h 194"/>
              <a:gd name="T10" fmla="*/ 81 w 252"/>
              <a:gd name="T11" fmla="*/ 123 h 194"/>
              <a:gd name="T12" fmla="*/ 1 w 252"/>
              <a:gd name="T13" fmla="*/ 179 h 194"/>
              <a:gd name="T14" fmla="*/ 8 w 252"/>
              <a:gd name="T15" fmla="*/ 78 h 194"/>
              <a:gd name="T16" fmla="*/ 104 w 252"/>
              <a:gd name="T17" fmla="*/ 74 h 194"/>
              <a:gd name="T18" fmla="*/ 122 w 252"/>
              <a:gd name="T19" fmla="*/ 86 h 194"/>
              <a:gd name="T20" fmla="*/ 104 w 252"/>
              <a:gd name="T21" fmla="*/ 74 h 194"/>
              <a:gd name="T22" fmla="*/ 193 w 252"/>
              <a:gd name="T23" fmla="*/ 95 h 194"/>
              <a:gd name="T24" fmla="*/ 212 w 252"/>
              <a:gd name="T25" fmla="*/ 91 h 194"/>
              <a:gd name="T26" fmla="*/ 177 w 252"/>
              <a:gd name="T27" fmla="*/ 68 h 194"/>
              <a:gd name="T28" fmla="*/ 181 w 252"/>
              <a:gd name="T29" fmla="*/ 87 h 194"/>
              <a:gd name="T30" fmla="*/ 177 w 252"/>
              <a:gd name="T31" fmla="*/ 68 h 194"/>
              <a:gd name="T32" fmla="*/ 184 w 252"/>
              <a:gd name="T33" fmla="*/ 57 h 194"/>
              <a:gd name="T34" fmla="*/ 203 w 252"/>
              <a:gd name="T35" fmla="*/ 53 h 194"/>
              <a:gd name="T36" fmla="*/ 214 w 252"/>
              <a:gd name="T37" fmla="*/ 59 h 194"/>
              <a:gd name="T38" fmla="*/ 218 w 252"/>
              <a:gd name="T39" fmla="*/ 78 h 194"/>
              <a:gd name="T40" fmla="*/ 214 w 252"/>
              <a:gd name="T41" fmla="*/ 59 h 194"/>
              <a:gd name="T42" fmla="*/ 64 w 252"/>
              <a:gd name="T43" fmla="*/ 75 h 194"/>
              <a:gd name="T44" fmla="*/ 80 w 252"/>
              <a:gd name="T45" fmla="*/ 62 h 194"/>
              <a:gd name="T46" fmla="*/ 53 w 252"/>
              <a:gd name="T47" fmla="*/ 83 h 194"/>
              <a:gd name="T48" fmla="*/ 65 w 252"/>
              <a:gd name="T49" fmla="*/ 99 h 194"/>
              <a:gd name="T50" fmla="*/ 44 w 252"/>
              <a:gd name="T51" fmla="*/ 71 h 194"/>
              <a:gd name="T52" fmla="*/ 29 w 252"/>
              <a:gd name="T53" fmla="*/ 83 h 194"/>
              <a:gd name="T54" fmla="*/ 55 w 252"/>
              <a:gd name="T55" fmla="*/ 63 h 194"/>
              <a:gd name="T56" fmla="*/ 44 w 252"/>
              <a:gd name="T57" fmla="*/ 48 h 194"/>
              <a:gd name="T58" fmla="*/ 128 w 252"/>
              <a:gd name="T59" fmla="*/ 86 h 194"/>
              <a:gd name="T60" fmla="*/ 146 w 252"/>
              <a:gd name="T61" fmla="*/ 74 h 194"/>
              <a:gd name="T62" fmla="*/ 229 w 252"/>
              <a:gd name="T63" fmla="*/ 9 h 194"/>
              <a:gd name="T64" fmla="*/ 177 w 252"/>
              <a:gd name="T65" fmla="*/ 23 h 194"/>
              <a:gd name="T66" fmla="*/ 229 w 252"/>
              <a:gd name="T67" fmla="*/ 32 h 194"/>
              <a:gd name="T68" fmla="*/ 20 w 252"/>
              <a:gd name="T69" fmla="*/ 9 h 194"/>
              <a:gd name="T70" fmla="*/ 54 w 252"/>
              <a:gd name="T71" fmla="*/ 19 h 194"/>
              <a:gd name="T72" fmla="*/ 72 w 252"/>
              <a:gd name="T73" fmla="*/ 9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52" h="194">
                <a:moveTo>
                  <a:pt x="57" y="29"/>
                </a:moveTo>
                <a:cubicBezTo>
                  <a:pt x="73" y="29"/>
                  <a:pt x="87" y="37"/>
                  <a:pt x="96" y="49"/>
                </a:cubicBezTo>
                <a:cubicBezTo>
                  <a:pt x="157" y="49"/>
                  <a:pt x="157" y="49"/>
                  <a:pt x="157" y="49"/>
                </a:cubicBezTo>
                <a:cubicBezTo>
                  <a:pt x="166" y="38"/>
                  <a:pt x="180" y="31"/>
                  <a:pt x="195" y="31"/>
                </a:cubicBezTo>
                <a:cubicBezTo>
                  <a:pt x="222" y="31"/>
                  <a:pt x="244" y="52"/>
                  <a:pt x="244" y="79"/>
                </a:cubicBezTo>
                <a:cubicBezTo>
                  <a:pt x="244" y="85"/>
                  <a:pt x="243" y="90"/>
                  <a:pt x="242" y="95"/>
                </a:cubicBezTo>
                <a:cubicBezTo>
                  <a:pt x="249" y="121"/>
                  <a:pt x="252" y="149"/>
                  <a:pt x="251" y="179"/>
                </a:cubicBezTo>
                <a:cubicBezTo>
                  <a:pt x="238" y="192"/>
                  <a:pt x="226" y="193"/>
                  <a:pt x="213" y="194"/>
                </a:cubicBezTo>
                <a:cubicBezTo>
                  <a:pt x="196" y="173"/>
                  <a:pt x="183" y="150"/>
                  <a:pt x="171" y="123"/>
                </a:cubicBezTo>
                <a:cubicBezTo>
                  <a:pt x="166" y="121"/>
                  <a:pt x="162" y="116"/>
                  <a:pt x="160" y="113"/>
                </a:cubicBezTo>
                <a:cubicBezTo>
                  <a:pt x="93" y="113"/>
                  <a:pt x="93" y="113"/>
                  <a:pt x="93" y="113"/>
                </a:cubicBezTo>
                <a:cubicBezTo>
                  <a:pt x="89" y="118"/>
                  <a:pt x="86" y="121"/>
                  <a:pt x="81" y="123"/>
                </a:cubicBezTo>
                <a:cubicBezTo>
                  <a:pt x="69" y="151"/>
                  <a:pt x="56" y="173"/>
                  <a:pt x="39" y="194"/>
                </a:cubicBezTo>
                <a:cubicBezTo>
                  <a:pt x="26" y="193"/>
                  <a:pt x="14" y="192"/>
                  <a:pt x="1" y="179"/>
                </a:cubicBezTo>
                <a:cubicBezTo>
                  <a:pt x="0" y="149"/>
                  <a:pt x="3" y="120"/>
                  <a:pt x="11" y="94"/>
                </a:cubicBezTo>
                <a:cubicBezTo>
                  <a:pt x="9" y="89"/>
                  <a:pt x="8" y="84"/>
                  <a:pt x="8" y="78"/>
                </a:cubicBezTo>
                <a:cubicBezTo>
                  <a:pt x="8" y="51"/>
                  <a:pt x="30" y="29"/>
                  <a:pt x="57" y="29"/>
                </a:cubicBezTo>
                <a:close/>
                <a:moveTo>
                  <a:pt x="104" y="74"/>
                </a:moveTo>
                <a:cubicBezTo>
                  <a:pt x="104" y="86"/>
                  <a:pt x="104" y="86"/>
                  <a:pt x="104" y="86"/>
                </a:cubicBezTo>
                <a:cubicBezTo>
                  <a:pt x="122" y="86"/>
                  <a:pt x="122" y="86"/>
                  <a:pt x="122" y="86"/>
                </a:cubicBezTo>
                <a:cubicBezTo>
                  <a:pt x="122" y="74"/>
                  <a:pt x="122" y="74"/>
                  <a:pt x="122" y="74"/>
                </a:cubicBezTo>
                <a:cubicBezTo>
                  <a:pt x="104" y="74"/>
                  <a:pt x="104" y="74"/>
                  <a:pt x="104" y="74"/>
                </a:cubicBezTo>
                <a:close/>
                <a:moveTo>
                  <a:pt x="200" y="83"/>
                </a:moveTo>
                <a:cubicBezTo>
                  <a:pt x="195" y="85"/>
                  <a:pt x="191" y="90"/>
                  <a:pt x="193" y="95"/>
                </a:cubicBezTo>
                <a:cubicBezTo>
                  <a:pt x="194" y="100"/>
                  <a:pt x="199" y="104"/>
                  <a:pt x="204" y="103"/>
                </a:cubicBezTo>
                <a:cubicBezTo>
                  <a:pt x="210" y="101"/>
                  <a:pt x="213" y="96"/>
                  <a:pt x="212" y="91"/>
                </a:cubicBezTo>
                <a:cubicBezTo>
                  <a:pt x="211" y="86"/>
                  <a:pt x="205" y="82"/>
                  <a:pt x="200" y="83"/>
                </a:cubicBezTo>
                <a:close/>
                <a:moveTo>
                  <a:pt x="177" y="68"/>
                </a:moveTo>
                <a:cubicBezTo>
                  <a:pt x="172" y="69"/>
                  <a:pt x="169" y="74"/>
                  <a:pt x="170" y="79"/>
                </a:cubicBezTo>
                <a:cubicBezTo>
                  <a:pt x="171" y="85"/>
                  <a:pt x="176" y="88"/>
                  <a:pt x="181" y="87"/>
                </a:cubicBezTo>
                <a:cubicBezTo>
                  <a:pt x="187" y="86"/>
                  <a:pt x="190" y="81"/>
                  <a:pt x="189" y="75"/>
                </a:cubicBezTo>
                <a:cubicBezTo>
                  <a:pt x="188" y="70"/>
                  <a:pt x="182" y="67"/>
                  <a:pt x="177" y="68"/>
                </a:cubicBezTo>
                <a:close/>
                <a:moveTo>
                  <a:pt x="191" y="46"/>
                </a:moveTo>
                <a:cubicBezTo>
                  <a:pt x="186" y="47"/>
                  <a:pt x="182" y="52"/>
                  <a:pt x="184" y="57"/>
                </a:cubicBezTo>
                <a:cubicBezTo>
                  <a:pt x="185" y="63"/>
                  <a:pt x="190" y="66"/>
                  <a:pt x="195" y="65"/>
                </a:cubicBezTo>
                <a:cubicBezTo>
                  <a:pt x="201" y="64"/>
                  <a:pt x="204" y="58"/>
                  <a:pt x="203" y="53"/>
                </a:cubicBezTo>
                <a:cubicBezTo>
                  <a:pt x="202" y="48"/>
                  <a:pt x="196" y="44"/>
                  <a:pt x="191" y="46"/>
                </a:cubicBezTo>
                <a:close/>
                <a:moveTo>
                  <a:pt x="214" y="59"/>
                </a:moveTo>
                <a:cubicBezTo>
                  <a:pt x="209" y="60"/>
                  <a:pt x="205" y="65"/>
                  <a:pt x="207" y="71"/>
                </a:cubicBezTo>
                <a:cubicBezTo>
                  <a:pt x="208" y="76"/>
                  <a:pt x="213" y="79"/>
                  <a:pt x="218" y="78"/>
                </a:cubicBezTo>
                <a:cubicBezTo>
                  <a:pt x="224" y="77"/>
                  <a:pt x="227" y="72"/>
                  <a:pt x="226" y="66"/>
                </a:cubicBezTo>
                <a:cubicBezTo>
                  <a:pt x="225" y="61"/>
                  <a:pt x="219" y="58"/>
                  <a:pt x="214" y="59"/>
                </a:cubicBezTo>
                <a:close/>
                <a:moveTo>
                  <a:pt x="80" y="62"/>
                </a:moveTo>
                <a:cubicBezTo>
                  <a:pt x="64" y="75"/>
                  <a:pt x="64" y="75"/>
                  <a:pt x="64" y="75"/>
                </a:cubicBezTo>
                <a:cubicBezTo>
                  <a:pt x="76" y="92"/>
                  <a:pt x="76" y="92"/>
                  <a:pt x="76" y="92"/>
                </a:cubicBezTo>
                <a:cubicBezTo>
                  <a:pt x="80" y="62"/>
                  <a:pt x="80" y="62"/>
                  <a:pt x="80" y="62"/>
                </a:cubicBezTo>
                <a:close/>
                <a:moveTo>
                  <a:pt x="65" y="99"/>
                </a:moveTo>
                <a:cubicBezTo>
                  <a:pt x="53" y="83"/>
                  <a:pt x="53" y="83"/>
                  <a:pt x="53" y="83"/>
                </a:cubicBezTo>
                <a:cubicBezTo>
                  <a:pt x="36" y="96"/>
                  <a:pt x="36" y="96"/>
                  <a:pt x="36" y="96"/>
                </a:cubicBezTo>
                <a:cubicBezTo>
                  <a:pt x="65" y="99"/>
                  <a:pt x="65" y="99"/>
                  <a:pt x="65" y="99"/>
                </a:cubicBezTo>
                <a:close/>
                <a:moveTo>
                  <a:pt x="29" y="83"/>
                </a:moveTo>
                <a:cubicBezTo>
                  <a:pt x="44" y="71"/>
                  <a:pt x="44" y="71"/>
                  <a:pt x="44" y="71"/>
                </a:cubicBezTo>
                <a:cubicBezTo>
                  <a:pt x="32" y="56"/>
                  <a:pt x="32" y="56"/>
                  <a:pt x="32" y="56"/>
                </a:cubicBezTo>
                <a:cubicBezTo>
                  <a:pt x="29" y="83"/>
                  <a:pt x="29" y="83"/>
                  <a:pt x="29" y="83"/>
                </a:cubicBezTo>
                <a:close/>
                <a:moveTo>
                  <a:pt x="44" y="48"/>
                </a:moveTo>
                <a:cubicBezTo>
                  <a:pt x="55" y="63"/>
                  <a:pt x="55" y="63"/>
                  <a:pt x="55" y="63"/>
                </a:cubicBezTo>
                <a:cubicBezTo>
                  <a:pt x="70" y="52"/>
                  <a:pt x="70" y="52"/>
                  <a:pt x="70" y="52"/>
                </a:cubicBezTo>
                <a:cubicBezTo>
                  <a:pt x="44" y="48"/>
                  <a:pt x="44" y="48"/>
                  <a:pt x="44" y="48"/>
                </a:cubicBezTo>
                <a:close/>
                <a:moveTo>
                  <a:pt x="128" y="74"/>
                </a:moveTo>
                <a:cubicBezTo>
                  <a:pt x="128" y="86"/>
                  <a:pt x="128" y="86"/>
                  <a:pt x="128" y="86"/>
                </a:cubicBezTo>
                <a:cubicBezTo>
                  <a:pt x="146" y="86"/>
                  <a:pt x="146" y="86"/>
                  <a:pt x="146" y="86"/>
                </a:cubicBezTo>
                <a:cubicBezTo>
                  <a:pt x="146" y="74"/>
                  <a:pt x="146" y="74"/>
                  <a:pt x="146" y="74"/>
                </a:cubicBezTo>
                <a:cubicBezTo>
                  <a:pt x="128" y="74"/>
                  <a:pt x="128" y="74"/>
                  <a:pt x="128" y="74"/>
                </a:cubicBezTo>
                <a:close/>
                <a:moveTo>
                  <a:pt x="229" y="9"/>
                </a:moveTo>
                <a:cubicBezTo>
                  <a:pt x="212" y="0"/>
                  <a:pt x="194" y="1"/>
                  <a:pt x="177" y="9"/>
                </a:cubicBezTo>
                <a:cubicBezTo>
                  <a:pt x="177" y="23"/>
                  <a:pt x="177" y="23"/>
                  <a:pt x="177" y="23"/>
                </a:cubicBezTo>
                <a:cubicBezTo>
                  <a:pt x="183" y="21"/>
                  <a:pt x="189" y="19"/>
                  <a:pt x="196" y="19"/>
                </a:cubicBezTo>
                <a:cubicBezTo>
                  <a:pt x="209" y="19"/>
                  <a:pt x="220" y="24"/>
                  <a:pt x="229" y="32"/>
                </a:cubicBezTo>
                <a:cubicBezTo>
                  <a:pt x="229" y="9"/>
                  <a:pt x="229" y="9"/>
                  <a:pt x="229" y="9"/>
                </a:cubicBezTo>
                <a:close/>
                <a:moveTo>
                  <a:pt x="20" y="9"/>
                </a:moveTo>
                <a:cubicBezTo>
                  <a:pt x="20" y="32"/>
                  <a:pt x="20" y="32"/>
                  <a:pt x="20" y="32"/>
                </a:cubicBezTo>
                <a:cubicBezTo>
                  <a:pt x="29" y="24"/>
                  <a:pt x="41" y="19"/>
                  <a:pt x="54" y="19"/>
                </a:cubicBezTo>
                <a:cubicBezTo>
                  <a:pt x="60" y="19"/>
                  <a:pt x="66" y="21"/>
                  <a:pt x="72" y="23"/>
                </a:cubicBezTo>
                <a:cubicBezTo>
                  <a:pt x="72" y="9"/>
                  <a:pt x="72" y="9"/>
                  <a:pt x="72" y="9"/>
                </a:cubicBezTo>
                <a:cubicBezTo>
                  <a:pt x="55" y="1"/>
                  <a:pt x="37" y="0"/>
                  <a:pt x="20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srgbClr val="18B3C4"/>
              </a:solidFill>
              <a:latin typeface="Impact MT Std" pitchFamily="34" charset="0"/>
            </a:endParaRPr>
          </a:p>
        </p:txBody>
      </p:sp>
      <p:sp>
        <p:nvSpPr>
          <p:cNvPr id="39" name="Freeform 103"/>
          <p:cNvSpPr>
            <a:spLocks noEditPoints="1"/>
          </p:cNvSpPr>
          <p:nvPr/>
        </p:nvSpPr>
        <p:spPr bwMode="auto">
          <a:xfrm>
            <a:off x="8800601" y="3479389"/>
            <a:ext cx="579676" cy="404248"/>
          </a:xfrm>
          <a:custGeom>
            <a:avLst/>
            <a:gdLst>
              <a:gd name="T0" fmla="*/ 48 w 257"/>
              <a:gd name="T1" fmla="*/ 0 h 179"/>
              <a:gd name="T2" fmla="*/ 212 w 257"/>
              <a:gd name="T3" fmla="*/ 0 h 179"/>
              <a:gd name="T4" fmla="*/ 235 w 257"/>
              <a:gd name="T5" fmla="*/ 23 h 179"/>
              <a:gd name="T6" fmla="*/ 235 w 257"/>
              <a:gd name="T7" fmla="*/ 137 h 179"/>
              <a:gd name="T8" fmla="*/ 25 w 257"/>
              <a:gd name="T9" fmla="*/ 137 h 179"/>
              <a:gd name="T10" fmla="*/ 25 w 257"/>
              <a:gd name="T11" fmla="*/ 23 h 179"/>
              <a:gd name="T12" fmla="*/ 48 w 257"/>
              <a:gd name="T13" fmla="*/ 0 h 179"/>
              <a:gd name="T14" fmla="*/ 64 w 257"/>
              <a:gd name="T15" fmla="*/ 84 h 179"/>
              <a:gd name="T16" fmla="*/ 64 w 257"/>
              <a:gd name="T17" fmla="*/ 94 h 179"/>
              <a:gd name="T18" fmla="*/ 137 w 257"/>
              <a:gd name="T19" fmla="*/ 94 h 179"/>
              <a:gd name="T20" fmla="*/ 137 w 257"/>
              <a:gd name="T21" fmla="*/ 84 h 179"/>
              <a:gd name="T22" fmla="*/ 64 w 257"/>
              <a:gd name="T23" fmla="*/ 84 h 179"/>
              <a:gd name="T24" fmla="*/ 64 w 257"/>
              <a:gd name="T25" fmla="*/ 60 h 179"/>
              <a:gd name="T26" fmla="*/ 64 w 257"/>
              <a:gd name="T27" fmla="*/ 70 h 179"/>
              <a:gd name="T28" fmla="*/ 122 w 257"/>
              <a:gd name="T29" fmla="*/ 70 h 179"/>
              <a:gd name="T30" fmla="*/ 122 w 257"/>
              <a:gd name="T31" fmla="*/ 60 h 179"/>
              <a:gd name="T32" fmla="*/ 64 w 257"/>
              <a:gd name="T33" fmla="*/ 60 h 179"/>
              <a:gd name="T34" fmla="*/ 64 w 257"/>
              <a:gd name="T35" fmla="*/ 37 h 179"/>
              <a:gd name="T36" fmla="*/ 64 w 257"/>
              <a:gd name="T37" fmla="*/ 46 h 179"/>
              <a:gd name="T38" fmla="*/ 137 w 257"/>
              <a:gd name="T39" fmla="*/ 46 h 179"/>
              <a:gd name="T40" fmla="*/ 137 w 257"/>
              <a:gd name="T41" fmla="*/ 37 h 179"/>
              <a:gd name="T42" fmla="*/ 64 w 257"/>
              <a:gd name="T43" fmla="*/ 37 h 179"/>
              <a:gd name="T44" fmla="*/ 146 w 257"/>
              <a:gd name="T45" fmla="*/ 67 h 179"/>
              <a:gd name="T46" fmla="*/ 166 w 257"/>
              <a:gd name="T47" fmla="*/ 99 h 179"/>
              <a:gd name="T48" fmla="*/ 172 w 257"/>
              <a:gd name="T49" fmla="*/ 89 h 179"/>
              <a:gd name="T50" fmla="*/ 189 w 257"/>
              <a:gd name="T51" fmla="*/ 100 h 179"/>
              <a:gd name="T52" fmla="*/ 195 w 257"/>
              <a:gd name="T53" fmla="*/ 90 h 179"/>
              <a:gd name="T54" fmla="*/ 178 w 257"/>
              <a:gd name="T55" fmla="*/ 79 h 179"/>
              <a:gd name="T56" fmla="*/ 184 w 257"/>
              <a:gd name="T57" fmla="*/ 70 h 179"/>
              <a:gd name="T58" fmla="*/ 146 w 257"/>
              <a:gd name="T59" fmla="*/ 67 h 179"/>
              <a:gd name="T60" fmla="*/ 0 w 257"/>
              <a:gd name="T61" fmla="*/ 146 h 179"/>
              <a:gd name="T62" fmla="*/ 257 w 257"/>
              <a:gd name="T63" fmla="*/ 146 h 179"/>
              <a:gd name="T64" fmla="*/ 257 w 257"/>
              <a:gd name="T65" fmla="*/ 172 h 179"/>
              <a:gd name="T66" fmla="*/ 249 w 257"/>
              <a:gd name="T67" fmla="*/ 179 h 179"/>
              <a:gd name="T68" fmla="*/ 7 w 257"/>
              <a:gd name="T69" fmla="*/ 179 h 179"/>
              <a:gd name="T70" fmla="*/ 0 w 257"/>
              <a:gd name="T71" fmla="*/ 172 h 179"/>
              <a:gd name="T72" fmla="*/ 0 w 257"/>
              <a:gd name="T73" fmla="*/ 146 h 179"/>
              <a:gd name="T74" fmla="*/ 17 w 257"/>
              <a:gd name="T75" fmla="*/ 155 h 179"/>
              <a:gd name="T76" fmla="*/ 17 w 257"/>
              <a:gd name="T77" fmla="*/ 163 h 179"/>
              <a:gd name="T78" fmla="*/ 39 w 257"/>
              <a:gd name="T79" fmla="*/ 163 h 179"/>
              <a:gd name="T80" fmla="*/ 39 w 257"/>
              <a:gd name="T81" fmla="*/ 155 h 179"/>
              <a:gd name="T82" fmla="*/ 17 w 257"/>
              <a:gd name="T83" fmla="*/ 155 h 179"/>
              <a:gd name="T84" fmla="*/ 220 w 257"/>
              <a:gd name="T85" fmla="*/ 155 h 179"/>
              <a:gd name="T86" fmla="*/ 220 w 257"/>
              <a:gd name="T87" fmla="*/ 163 h 179"/>
              <a:gd name="T88" fmla="*/ 242 w 257"/>
              <a:gd name="T89" fmla="*/ 163 h 179"/>
              <a:gd name="T90" fmla="*/ 242 w 257"/>
              <a:gd name="T91" fmla="*/ 155 h 179"/>
              <a:gd name="T92" fmla="*/ 220 w 257"/>
              <a:gd name="T93" fmla="*/ 155 h 179"/>
              <a:gd name="T94" fmla="*/ 49 w 257"/>
              <a:gd name="T95" fmla="*/ 155 h 179"/>
              <a:gd name="T96" fmla="*/ 49 w 257"/>
              <a:gd name="T97" fmla="*/ 163 h 179"/>
              <a:gd name="T98" fmla="*/ 71 w 257"/>
              <a:gd name="T99" fmla="*/ 163 h 179"/>
              <a:gd name="T100" fmla="*/ 71 w 257"/>
              <a:gd name="T101" fmla="*/ 155 h 179"/>
              <a:gd name="T102" fmla="*/ 49 w 257"/>
              <a:gd name="T103" fmla="*/ 155 h 179"/>
              <a:gd name="T104" fmla="*/ 48 w 257"/>
              <a:gd name="T105" fmla="*/ 21 h 179"/>
              <a:gd name="T106" fmla="*/ 48 w 257"/>
              <a:gd name="T107" fmla="*/ 116 h 179"/>
              <a:gd name="T108" fmla="*/ 213 w 257"/>
              <a:gd name="T109" fmla="*/ 116 h 179"/>
              <a:gd name="T110" fmla="*/ 213 w 257"/>
              <a:gd name="T111" fmla="*/ 21 h 179"/>
              <a:gd name="T112" fmla="*/ 48 w 257"/>
              <a:gd name="T113" fmla="*/ 2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57" h="179">
                <a:moveTo>
                  <a:pt x="48" y="0"/>
                </a:moveTo>
                <a:cubicBezTo>
                  <a:pt x="212" y="0"/>
                  <a:pt x="212" y="0"/>
                  <a:pt x="212" y="0"/>
                </a:cubicBezTo>
                <a:cubicBezTo>
                  <a:pt x="225" y="0"/>
                  <a:pt x="235" y="10"/>
                  <a:pt x="235" y="23"/>
                </a:cubicBezTo>
                <a:cubicBezTo>
                  <a:pt x="235" y="137"/>
                  <a:pt x="235" y="137"/>
                  <a:pt x="235" y="137"/>
                </a:cubicBezTo>
                <a:cubicBezTo>
                  <a:pt x="25" y="137"/>
                  <a:pt x="25" y="137"/>
                  <a:pt x="25" y="137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10"/>
                  <a:pt x="35" y="0"/>
                  <a:pt x="48" y="0"/>
                </a:cubicBezTo>
                <a:close/>
                <a:moveTo>
                  <a:pt x="64" y="84"/>
                </a:moveTo>
                <a:cubicBezTo>
                  <a:pt x="64" y="94"/>
                  <a:pt x="64" y="94"/>
                  <a:pt x="64" y="94"/>
                </a:cubicBezTo>
                <a:cubicBezTo>
                  <a:pt x="137" y="94"/>
                  <a:pt x="137" y="94"/>
                  <a:pt x="137" y="94"/>
                </a:cubicBezTo>
                <a:cubicBezTo>
                  <a:pt x="137" y="84"/>
                  <a:pt x="137" y="84"/>
                  <a:pt x="137" y="84"/>
                </a:cubicBezTo>
                <a:cubicBezTo>
                  <a:pt x="64" y="84"/>
                  <a:pt x="64" y="84"/>
                  <a:pt x="64" y="84"/>
                </a:cubicBezTo>
                <a:close/>
                <a:moveTo>
                  <a:pt x="64" y="60"/>
                </a:moveTo>
                <a:cubicBezTo>
                  <a:pt x="64" y="70"/>
                  <a:pt x="64" y="70"/>
                  <a:pt x="64" y="70"/>
                </a:cubicBezTo>
                <a:cubicBezTo>
                  <a:pt x="122" y="70"/>
                  <a:pt x="122" y="70"/>
                  <a:pt x="122" y="70"/>
                </a:cubicBezTo>
                <a:cubicBezTo>
                  <a:pt x="122" y="60"/>
                  <a:pt x="122" y="60"/>
                  <a:pt x="122" y="60"/>
                </a:cubicBezTo>
                <a:cubicBezTo>
                  <a:pt x="64" y="60"/>
                  <a:pt x="64" y="60"/>
                  <a:pt x="64" y="60"/>
                </a:cubicBezTo>
                <a:close/>
                <a:moveTo>
                  <a:pt x="64" y="37"/>
                </a:moveTo>
                <a:cubicBezTo>
                  <a:pt x="64" y="46"/>
                  <a:pt x="64" y="46"/>
                  <a:pt x="64" y="46"/>
                </a:cubicBezTo>
                <a:cubicBezTo>
                  <a:pt x="137" y="46"/>
                  <a:pt x="137" y="46"/>
                  <a:pt x="137" y="46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64" y="37"/>
                  <a:pt x="64" y="37"/>
                  <a:pt x="64" y="37"/>
                </a:cubicBezTo>
                <a:close/>
                <a:moveTo>
                  <a:pt x="146" y="67"/>
                </a:moveTo>
                <a:cubicBezTo>
                  <a:pt x="166" y="99"/>
                  <a:pt x="166" y="99"/>
                  <a:pt x="166" y="9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89" y="100"/>
                  <a:pt x="189" y="100"/>
                  <a:pt x="189" y="100"/>
                </a:cubicBezTo>
                <a:cubicBezTo>
                  <a:pt x="195" y="90"/>
                  <a:pt x="195" y="90"/>
                  <a:pt x="195" y="90"/>
                </a:cubicBezTo>
                <a:cubicBezTo>
                  <a:pt x="178" y="79"/>
                  <a:pt x="178" y="79"/>
                  <a:pt x="178" y="79"/>
                </a:cubicBezTo>
                <a:cubicBezTo>
                  <a:pt x="184" y="70"/>
                  <a:pt x="184" y="70"/>
                  <a:pt x="184" y="70"/>
                </a:cubicBezTo>
                <a:cubicBezTo>
                  <a:pt x="146" y="67"/>
                  <a:pt x="146" y="67"/>
                  <a:pt x="146" y="67"/>
                </a:cubicBezTo>
                <a:close/>
                <a:moveTo>
                  <a:pt x="0" y="146"/>
                </a:moveTo>
                <a:cubicBezTo>
                  <a:pt x="257" y="146"/>
                  <a:pt x="257" y="146"/>
                  <a:pt x="257" y="146"/>
                </a:cubicBezTo>
                <a:cubicBezTo>
                  <a:pt x="257" y="172"/>
                  <a:pt x="257" y="172"/>
                  <a:pt x="257" y="172"/>
                </a:cubicBezTo>
                <a:cubicBezTo>
                  <a:pt x="249" y="179"/>
                  <a:pt x="249" y="179"/>
                  <a:pt x="249" y="179"/>
                </a:cubicBezTo>
                <a:cubicBezTo>
                  <a:pt x="7" y="179"/>
                  <a:pt x="7" y="179"/>
                  <a:pt x="7" y="179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46"/>
                  <a:pt x="0" y="146"/>
                  <a:pt x="0" y="146"/>
                </a:cubicBezTo>
                <a:close/>
                <a:moveTo>
                  <a:pt x="17" y="155"/>
                </a:moveTo>
                <a:cubicBezTo>
                  <a:pt x="17" y="163"/>
                  <a:pt x="17" y="163"/>
                  <a:pt x="17" y="163"/>
                </a:cubicBezTo>
                <a:cubicBezTo>
                  <a:pt x="39" y="163"/>
                  <a:pt x="39" y="163"/>
                  <a:pt x="39" y="163"/>
                </a:cubicBezTo>
                <a:cubicBezTo>
                  <a:pt x="39" y="155"/>
                  <a:pt x="39" y="155"/>
                  <a:pt x="39" y="155"/>
                </a:cubicBezTo>
                <a:cubicBezTo>
                  <a:pt x="17" y="155"/>
                  <a:pt x="17" y="155"/>
                  <a:pt x="17" y="155"/>
                </a:cubicBezTo>
                <a:close/>
                <a:moveTo>
                  <a:pt x="220" y="155"/>
                </a:moveTo>
                <a:cubicBezTo>
                  <a:pt x="220" y="163"/>
                  <a:pt x="220" y="163"/>
                  <a:pt x="220" y="163"/>
                </a:cubicBezTo>
                <a:cubicBezTo>
                  <a:pt x="242" y="163"/>
                  <a:pt x="242" y="163"/>
                  <a:pt x="242" y="163"/>
                </a:cubicBezTo>
                <a:cubicBezTo>
                  <a:pt x="242" y="155"/>
                  <a:pt x="242" y="155"/>
                  <a:pt x="242" y="155"/>
                </a:cubicBezTo>
                <a:cubicBezTo>
                  <a:pt x="220" y="155"/>
                  <a:pt x="220" y="155"/>
                  <a:pt x="220" y="155"/>
                </a:cubicBezTo>
                <a:close/>
                <a:moveTo>
                  <a:pt x="49" y="155"/>
                </a:moveTo>
                <a:cubicBezTo>
                  <a:pt x="49" y="163"/>
                  <a:pt x="49" y="163"/>
                  <a:pt x="49" y="163"/>
                </a:cubicBezTo>
                <a:cubicBezTo>
                  <a:pt x="71" y="163"/>
                  <a:pt x="71" y="163"/>
                  <a:pt x="71" y="163"/>
                </a:cubicBezTo>
                <a:cubicBezTo>
                  <a:pt x="71" y="155"/>
                  <a:pt x="71" y="155"/>
                  <a:pt x="71" y="155"/>
                </a:cubicBezTo>
                <a:cubicBezTo>
                  <a:pt x="49" y="155"/>
                  <a:pt x="49" y="155"/>
                  <a:pt x="49" y="155"/>
                </a:cubicBezTo>
                <a:close/>
                <a:moveTo>
                  <a:pt x="48" y="21"/>
                </a:moveTo>
                <a:cubicBezTo>
                  <a:pt x="48" y="116"/>
                  <a:pt x="48" y="116"/>
                  <a:pt x="48" y="116"/>
                </a:cubicBezTo>
                <a:cubicBezTo>
                  <a:pt x="213" y="116"/>
                  <a:pt x="213" y="116"/>
                  <a:pt x="213" y="116"/>
                </a:cubicBezTo>
                <a:cubicBezTo>
                  <a:pt x="213" y="21"/>
                  <a:pt x="213" y="21"/>
                  <a:pt x="213" y="21"/>
                </a:cubicBezTo>
                <a:lnTo>
                  <a:pt x="48" y="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srgbClr val="18B3C4"/>
              </a:solidFill>
              <a:latin typeface="Impact MT Std" pitchFamily="34" charset="0"/>
            </a:endParaRPr>
          </a:p>
        </p:txBody>
      </p:sp>
      <p:sp>
        <p:nvSpPr>
          <p:cNvPr id="40" name="Freeform 145"/>
          <p:cNvSpPr>
            <a:spLocks noEditPoints="1"/>
          </p:cNvSpPr>
          <p:nvPr/>
        </p:nvSpPr>
        <p:spPr bwMode="auto">
          <a:xfrm>
            <a:off x="2800853" y="3382350"/>
            <a:ext cx="559652" cy="489100"/>
          </a:xfrm>
          <a:custGeom>
            <a:avLst/>
            <a:gdLst>
              <a:gd name="T0" fmla="*/ 142 w 248"/>
              <a:gd name="T1" fmla="*/ 102 h 217"/>
              <a:gd name="T2" fmla="*/ 112 w 248"/>
              <a:gd name="T3" fmla="*/ 54 h 217"/>
              <a:gd name="T4" fmla="*/ 166 w 248"/>
              <a:gd name="T5" fmla="*/ 0 h 217"/>
              <a:gd name="T6" fmla="*/ 220 w 248"/>
              <a:gd name="T7" fmla="*/ 54 h 217"/>
              <a:gd name="T8" fmla="*/ 190 w 248"/>
              <a:gd name="T9" fmla="*/ 102 h 217"/>
              <a:gd name="T10" fmla="*/ 222 w 248"/>
              <a:gd name="T11" fmla="*/ 87 h 217"/>
              <a:gd name="T12" fmla="*/ 229 w 248"/>
              <a:gd name="T13" fmla="*/ 77 h 217"/>
              <a:gd name="T14" fmla="*/ 240 w 248"/>
              <a:gd name="T15" fmla="*/ 112 h 217"/>
              <a:gd name="T16" fmla="*/ 215 w 248"/>
              <a:gd name="T17" fmla="*/ 122 h 217"/>
              <a:gd name="T18" fmla="*/ 202 w 248"/>
              <a:gd name="T19" fmla="*/ 217 h 217"/>
              <a:gd name="T20" fmla="*/ 49 w 248"/>
              <a:gd name="T21" fmla="*/ 204 h 217"/>
              <a:gd name="T22" fmla="*/ 17 w 248"/>
              <a:gd name="T23" fmla="*/ 177 h 217"/>
              <a:gd name="T24" fmla="*/ 0 w 248"/>
              <a:gd name="T25" fmla="*/ 183 h 217"/>
              <a:gd name="T26" fmla="*/ 17 w 248"/>
              <a:gd name="T27" fmla="*/ 125 h 217"/>
              <a:gd name="T28" fmla="*/ 49 w 248"/>
              <a:gd name="T29" fmla="*/ 131 h 217"/>
              <a:gd name="T30" fmla="*/ 54 w 248"/>
              <a:gd name="T31" fmla="*/ 105 h 217"/>
              <a:gd name="T32" fmla="*/ 30 w 248"/>
              <a:gd name="T33" fmla="*/ 68 h 217"/>
              <a:gd name="T34" fmla="*/ 70 w 248"/>
              <a:gd name="T35" fmla="*/ 28 h 217"/>
              <a:gd name="T36" fmla="*/ 110 w 248"/>
              <a:gd name="T37" fmla="*/ 68 h 217"/>
              <a:gd name="T38" fmla="*/ 90 w 248"/>
              <a:gd name="T39" fmla="*/ 102 h 217"/>
              <a:gd name="T40" fmla="*/ 173 w 248"/>
              <a:gd name="T41" fmla="*/ 68 h 217"/>
              <a:gd name="T42" fmla="*/ 193 w 248"/>
              <a:gd name="T43" fmla="*/ 81 h 217"/>
              <a:gd name="T44" fmla="*/ 151 w 248"/>
              <a:gd name="T45" fmla="*/ 55 h 217"/>
              <a:gd name="T46" fmla="*/ 128 w 248"/>
              <a:gd name="T47" fmla="*/ 54 h 217"/>
              <a:gd name="T48" fmla="*/ 151 w 248"/>
              <a:gd name="T49" fmla="*/ 55 h 217"/>
              <a:gd name="T50" fmla="*/ 158 w 248"/>
              <a:gd name="T51" fmla="*/ 42 h 217"/>
              <a:gd name="T52" fmla="*/ 139 w 248"/>
              <a:gd name="T53" fmla="*/ 27 h 217"/>
              <a:gd name="T54" fmla="*/ 181 w 248"/>
              <a:gd name="T55" fmla="*/ 55 h 217"/>
              <a:gd name="T56" fmla="*/ 204 w 248"/>
              <a:gd name="T57" fmla="*/ 54 h 217"/>
              <a:gd name="T58" fmla="*/ 181 w 248"/>
              <a:gd name="T59" fmla="*/ 55 h 217"/>
              <a:gd name="T60" fmla="*/ 138 w 248"/>
              <a:gd name="T61" fmla="*/ 80 h 217"/>
              <a:gd name="T62" fmla="*/ 158 w 248"/>
              <a:gd name="T63" fmla="*/ 91 h 217"/>
              <a:gd name="T64" fmla="*/ 173 w 248"/>
              <a:gd name="T65" fmla="*/ 42 h 217"/>
              <a:gd name="T66" fmla="*/ 193 w 248"/>
              <a:gd name="T67" fmla="*/ 27 h 217"/>
              <a:gd name="T68" fmla="*/ 173 w 248"/>
              <a:gd name="T69" fmla="*/ 42 h 217"/>
              <a:gd name="T70" fmla="*/ 75 w 248"/>
              <a:gd name="T71" fmla="*/ 78 h 217"/>
              <a:gd name="T72" fmla="*/ 90 w 248"/>
              <a:gd name="T73" fmla="*/ 88 h 217"/>
              <a:gd name="T74" fmla="*/ 59 w 248"/>
              <a:gd name="T75" fmla="*/ 69 h 217"/>
              <a:gd name="T76" fmla="*/ 41 w 248"/>
              <a:gd name="T77" fmla="*/ 68 h 217"/>
              <a:gd name="T78" fmla="*/ 59 w 248"/>
              <a:gd name="T79" fmla="*/ 69 h 217"/>
              <a:gd name="T80" fmla="*/ 64 w 248"/>
              <a:gd name="T81" fmla="*/ 60 h 217"/>
              <a:gd name="T82" fmla="*/ 50 w 248"/>
              <a:gd name="T83" fmla="*/ 48 h 217"/>
              <a:gd name="T84" fmla="*/ 80 w 248"/>
              <a:gd name="T85" fmla="*/ 69 h 217"/>
              <a:gd name="T86" fmla="*/ 98 w 248"/>
              <a:gd name="T87" fmla="*/ 68 h 217"/>
              <a:gd name="T88" fmla="*/ 80 w 248"/>
              <a:gd name="T89" fmla="*/ 69 h 217"/>
              <a:gd name="T90" fmla="*/ 49 w 248"/>
              <a:gd name="T91" fmla="*/ 87 h 217"/>
              <a:gd name="T92" fmla="*/ 64 w 248"/>
              <a:gd name="T93" fmla="*/ 96 h 217"/>
              <a:gd name="T94" fmla="*/ 75 w 248"/>
              <a:gd name="T95" fmla="*/ 60 h 217"/>
              <a:gd name="T96" fmla="*/ 90 w 248"/>
              <a:gd name="T97" fmla="*/ 48 h 217"/>
              <a:gd name="T98" fmla="*/ 75 w 248"/>
              <a:gd name="T99" fmla="*/ 60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48" h="217">
                <a:moveTo>
                  <a:pt x="90" y="102"/>
                </a:moveTo>
                <a:cubicBezTo>
                  <a:pt x="142" y="102"/>
                  <a:pt x="142" y="102"/>
                  <a:pt x="142" y="102"/>
                </a:cubicBezTo>
                <a:cubicBezTo>
                  <a:pt x="137" y="100"/>
                  <a:pt x="132" y="96"/>
                  <a:pt x="128" y="92"/>
                </a:cubicBezTo>
                <a:cubicBezTo>
                  <a:pt x="118" y="82"/>
                  <a:pt x="112" y="69"/>
                  <a:pt x="112" y="54"/>
                </a:cubicBezTo>
                <a:cubicBezTo>
                  <a:pt x="112" y="39"/>
                  <a:pt x="118" y="25"/>
                  <a:pt x="128" y="16"/>
                </a:cubicBezTo>
                <a:cubicBezTo>
                  <a:pt x="137" y="6"/>
                  <a:pt x="151" y="0"/>
                  <a:pt x="166" y="0"/>
                </a:cubicBezTo>
                <a:cubicBezTo>
                  <a:pt x="181" y="0"/>
                  <a:pt x="194" y="6"/>
                  <a:pt x="204" y="16"/>
                </a:cubicBezTo>
                <a:cubicBezTo>
                  <a:pt x="214" y="25"/>
                  <a:pt x="220" y="39"/>
                  <a:pt x="220" y="54"/>
                </a:cubicBezTo>
                <a:cubicBezTo>
                  <a:pt x="220" y="69"/>
                  <a:pt x="214" y="82"/>
                  <a:pt x="204" y="92"/>
                </a:cubicBezTo>
                <a:cubicBezTo>
                  <a:pt x="200" y="96"/>
                  <a:pt x="195" y="100"/>
                  <a:pt x="190" y="102"/>
                </a:cubicBezTo>
                <a:cubicBezTo>
                  <a:pt x="200" y="102"/>
                  <a:pt x="200" y="102"/>
                  <a:pt x="200" y="102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0" y="83"/>
                  <a:pt x="220" y="83"/>
                  <a:pt x="220" y="83"/>
                </a:cubicBezTo>
                <a:cubicBezTo>
                  <a:pt x="229" y="77"/>
                  <a:pt x="229" y="77"/>
                  <a:pt x="229" y="77"/>
                </a:cubicBezTo>
                <a:cubicBezTo>
                  <a:pt x="248" y="106"/>
                  <a:pt x="248" y="106"/>
                  <a:pt x="248" y="106"/>
                </a:cubicBezTo>
                <a:cubicBezTo>
                  <a:pt x="240" y="112"/>
                  <a:pt x="240" y="112"/>
                  <a:pt x="240" y="112"/>
                </a:cubicBezTo>
                <a:cubicBezTo>
                  <a:pt x="237" y="108"/>
                  <a:pt x="237" y="108"/>
                  <a:pt x="237" y="108"/>
                </a:cubicBezTo>
                <a:cubicBezTo>
                  <a:pt x="215" y="122"/>
                  <a:pt x="215" y="122"/>
                  <a:pt x="215" y="122"/>
                </a:cubicBezTo>
                <a:cubicBezTo>
                  <a:pt x="215" y="204"/>
                  <a:pt x="215" y="204"/>
                  <a:pt x="215" y="204"/>
                </a:cubicBezTo>
                <a:cubicBezTo>
                  <a:pt x="215" y="211"/>
                  <a:pt x="209" y="217"/>
                  <a:pt x="202" y="217"/>
                </a:cubicBezTo>
                <a:cubicBezTo>
                  <a:pt x="62" y="217"/>
                  <a:pt x="62" y="217"/>
                  <a:pt x="62" y="217"/>
                </a:cubicBezTo>
                <a:cubicBezTo>
                  <a:pt x="55" y="217"/>
                  <a:pt x="49" y="211"/>
                  <a:pt x="49" y="204"/>
                </a:cubicBezTo>
                <a:cubicBezTo>
                  <a:pt x="49" y="177"/>
                  <a:pt x="49" y="177"/>
                  <a:pt x="49" y="177"/>
                </a:cubicBezTo>
                <a:cubicBezTo>
                  <a:pt x="17" y="177"/>
                  <a:pt x="17" y="177"/>
                  <a:pt x="17" y="177"/>
                </a:cubicBezTo>
                <a:cubicBezTo>
                  <a:pt x="17" y="183"/>
                  <a:pt x="17" y="183"/>
                  <a:pt x="17" y="183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125"/>
                  <a:pt x="0" y="125"/>
                  <a:pt x="0" y="125"/>
                </a:cubicBezTo>
                <a:cubicBezTo>
                  <a:pt x="17" y="125"/>
                  <a:pt x="17" y="125"/>
                  <a:pt x="17" y="125"/>
                </a:cubicBezTo>
                <a:cubicBezTo>
                  <a:pt x="17" y="131"/>
                  <a:pt x="17" y="131"/>
                  <a:pt x="17" y="131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49" y="115"/>
                  <a:pt x="49" y="115"/>
                  <a:pt x="49" y="115"/>
                </a:cubicBezTo>
                <a:cubicBezTo>
                  <a:pt x="49" y="111"/>
                  <a:pt x="51" y="107"/>
                  <a:pt x="54" y="105"/>
                </a:cubicBezTo>
                <a:cubicBezTo>
                  <a:pt x="49" y="103"/>
                  <a:pt x="45" y="100"/>
                  <a:pt x="41" y="96"/>
                </a:cubicBezTo>
                <a:cubicBezTo>
                  <a:pt x="34" y="89"/>
                  <a:pt x="30" y="79"/>
                  <a:pt x="30" y="68"/>
                </a:cubicBezTo>
                <a:cubicBezTo>
                  <a:pt x="30" y="57"/>
                  <a:pt x="34" y="47"/>
                  <a:pt x="41" y="40"/>
                </a:cubicBezTo>
                <a:cubicBezTo>
                  <a:pt x="49" y="33"/>
                  <a:pt x="59" y="28"/>
                  <a:pt x="70" y="28"/>
                </a:cubicBezTo>
                <a:cubicBezTo>
                  <a:pt x="81" y="28"/>
                  <a:pt x="91" y="33"/>
                  <a:pt x="98" y="40"/>
                </a:cubicBezTo>
                <a:cubicBezTo>
                  <a:pt x="105" y="47"/>
                  <a:pt x="110" y="57"/>
                  <a:pt x="110" y="68"/>
                </a:cubicBezTo>
                <a:cubicBezTo>
                  <a:pt x="110" y="79"/>
                  <a:pt x="105" y="89"/>
                  <a:pt x="98" y="96"/>
                </a:cubicBezTo>
                <a:cubicBezTo>
                  <a:pt x="96" y="99"/>
                  <a:pt x="93" y="101"/>
                  <a:pt x="90" y="102"/>
                </a:cubicBezTo>
                <a:close/>
                <a:moveTo>
                  <a:pt x="194" y="80"/>
                </a:moveTo>
                <a:cubicBezTo>
                  <a:pt x="173" y="68"/>
                  <a:pt x="173" y="68"/>
                  <a:pt x="173" y="68"/>
                </a:cubicBezTo>
                <a:cubicBezTo>
                  <a:pt x="173" y="91"/>
                  <a:pt x="173" y="91"/>
                  <a:pt x="173" y="91"/>
                </a:cubicBezTo>
                <a:cubicBezTo>
                  <a:pt x="181" y="90"/>
                  <a:pt x="188" y="86"/>
                  <a:pt x="193" y="81"/>
                </a:cubicBezTo>
                <a:cubicBezTo>
                  <a:pt x="193" y="81"/>
                  <a:pt x="194" y="80"/>
                  <a:pt x="194" y="80"/>
                </a:cubicBezTo>
                <a:close/>
                <a:moveTo>
                  <a:pt x="151" y="55"/>
                </a:moveTo>
                <a:cubicBezTo>
                  <a:pt x="129" y="43"/>
                  <a:pt x="129" y="43"/>
                  <a:pt x="129" y="43"/>
                </a:cubicBezTo>
                <a:cubicBezTo>
                  <a:pt x="128" y="46"/>
                  <a:pt x="128" y="50"/>
                  <a:pt x="128" y="54"/>
                </a:cubicBezTo>
                <a:cubicBezTo>
                  <a:pt x="128" y="59"/>
                  <a:pt x="128" y="63"/>
                  <a:pt x="130" y="67"/>
                </a:cubicBezTo>
                <a:cubicBezTo>
                  <a:pt x="151" y="55"/>
                  <a:pt x="151" y="55"/>
                  <a:pt x="151" y="55"/>
                </a:cubicBezTo>
                <a:close/>
                <a:moveTo>
                  <a:pt x="136" y="30"/>
                </a:moveTo>
                <a:cubicBezTo>
                  <a:pt x="158" y="42"/>
                  <a:pt x="158" y="42"/>
                  <a:pt x="158" y="42"/>
                </a:cubicBezTo>
                <a:cubicBezTo>
                  <a:pt x="158" y="16"/>
                  <a:pt x="158" y="16"/>
                  <a:pt x="158" y="16"/>
                </a:cubicBezTo>
                <a:cubicBezTo>
                  <a:pt x="151" y="18"/>
                  <a:pt x="144" y="22"/>
                  <a:pt x="139" y="27"/>
                </a:cubicBezTo>
                <a:cubicBezTo>
                  <a:pt x="138" y="28"/>
                  <a:pt x="137" y="29"/>
                  <a:pt x="136" y="30"/>
                </a:cubicBezTo>
                <a:close/>
                <a:moveTo>
                  <a:pt x="181" y="55"/>
                </a:moveTo>
                <a:cubicBezTo>
                  <a:pt x="202" y="67"/>
                  <a:pt x="202" y="67"/>
                  <a:pt x="202" y="67"/>
                </a:cubicBezTo>
                <a:cubicBezTo>
                  <a:pt x="203" y="63"/>
                  <a:pt x="204" y="59"/>
                  <a:pt x="204" y="54"/>
                </a:cubicBezTo>
                <a:cubicBezTo>
                  <a:pt x="204" y="50"/>
                  <a:pt x="204" y="46"/>
                  <a:pt x="202" y="43"/>
                </a:cubicBezTo>
                <a:cubicBezTo>
                  <a:pt x="181" y="55"/>
                  <a:pt x="181" y="55"/>
                  <a:pt x="181" y="55"/>
                </a:cubicBezTo>
                <a:close/>
                <a:moveTo>
                  <a:pt x="158" y="68"/>
                </a:moveTo>
                <a:cubicBezTo>
                  <a:pt x="138" y="80"/>
                  <a:pt x="138" y="80"/>
                  <a:pt x="138" y="80"/>
                </a:cubicBezTo>
                <a:cubicBezTo>
                  <a:pt x="138" y="80"/>
                  <a:pt x="138" y="81"/>
                  <a:pt x="139" y="81"/>
                </a:cubicBezTo>
                <a:cubicBezTo>
                  <a:pt x="144" y="86"/>
                  <a:pt x="151" y="90"/>
                  <a:pt x="158" y="91"/>
                </a:cubicBezTo>
                <a:cubicBezTo>
                  <a:pt x="158" y="68"/>
                  <a:pt x="158" y="68"/>
                  <a:pt x="158" y="68"/>
                </a:cubicBezTo>
                <a:close/>
                <a:moveTo>
                  <a:pt x="173" y="42"/>
                </a:moveTo>
                <a:cubicBezTo>
                  <a:pt x="195" y="30"/>
                  <a:pt x="195" y="30"/>
                  <a:pt x="195" y="30"/>
                </a:cubicBezTo>
                <a:cubicBezTo>
                  <a:pt x="195" y="29"/>
                  <a:pt x="194" y="28"/>
                  <a:pt x="193" y="27"/>
                </a:cubicBezTo>
                <a:cubicBezTo>
                  <a:pt x="188" y="22"/>
                  <a:pt x="181" y="18"/>
                  <a:pt x="173" y="16"/>
                </a:cubicBezTo>
                <a:cubicBezTo>
                  <a:pt x="173" y="42"/>
                  <a:pt x="173" y="42"/>
                  <a:pt x="173" y="42"/>
                </a:cubicBezTo>
                <a:close/>
                <a:moveTo>
                  <a:pt x="90" y="87"/>
                </a:moveTo>
                <a:cubicBezTo>
                  <a:pt x="75" y="78"/>
                  <a:pt x="75" y="78"/>
                  <a:pt x="75" y="78"/>
                </a:cubicBezTo>
                <a:cubicBezTo>
                  <a:pt x="75" y="96"/>
                  <a:pt x="75" y="96"/>
                  <a:pt x="75" y="96"/>
                </a:cubicBezTo>
                <a:cubicBezTo>
                  <a:pt x="81" y="95"/>
                  <a:pt x="86" y="92"/>
                  <a:pt x="90" y="88"/>
                </a:cubicBezTo>
                <a:cubicBezTo>
                  <a:pt x="90" y="88"/>
                  <a:pt x="90" y="88"/>
                  <a:pt x="90" y="87"/>
                </a:cubicBezTo>
                <a:close/>
                <a:moveTo>
                  <a:pt x="59" y="69"/>
                </a:moveTo>
                <a:cubicBezTo>
                  <a:pt x="43" y="60"/>
                  <a:pt x="43" y="60"/>
                  <a:pt x="43" y="60"/>
                </a:cubicBezTo>
                <a:cubicBezTo>
                  <a:pt x="42" y="62"/>
                  <a:pt x="41" y="65"/>
                  <a:pt x="41" y="68"/>
                </a:cubicBezTo>
                <a:cubicBezTo>
                  <a:pt x="41" y="72"/>
                  <a:pt x="42" y="75"/>
                  <a:pt x="43" y="78"/>
                </a:cubicBezTo>
                <a:cubicBezTo>
                  <a:pt x="59" y="69"/>
                  <a:pt x="59" y="69"/>
                  <a:pt x="59" y="69"/>
                </a:cubicBezTo>
                <a:close/>
                <a:moveTo>
                  <a:pt x="48" y="50"/>
                </a:moveTo>
                <a:cubicBezTo>
                  <a:pt x="64" y="60"/>
                  <a:pt x="64" y="60"/>
                  <a:pt x="64" y="60"/>
                </a:cubicBezTo>
                <a:cubicBezTo>
                  <a:pt x="64" y="40"/>
                  <a:pt x="64" y="40"/>
                  <a:pt x="64" y="40"/>
                </a:cubicBezTo>
                <a:cubicBezTo>
                  <a:pt x="59" y="42"/>
                  <a:pt x="54" y="44"/>
                  <a:pt x="50" y="48"/>
                </a:cubicBezTo>
                <a:cubicBezTo>
                  <a:pt x="49" y="49"/>
                  <a:pt x="48" y="50"/>
                  <a:pt x="48" y="50"/>
                </a:cubicBezTo>
                <a:close/>
                <a:moveTo>
                  <a:pt x="80" y="69"/>
                </a:moveTo>
                <a:cubicBezTo>
                  <a:pt x="96" y="78"/>
                  <a:pt x="96" y="78"/>
                  <a:pt x="96" y="78"/>
                </a:cubicBezTo>
                <a:cubicBezTo>
                  <a:pt x="97" y="75"/>
                  <a:pt x="98" y="72"/>
                  <a:pt x="98" y="68"/>
                </a:cubicBezTo>
                <a:cubicBezTo>
                  <a:pt x="98" y="65"/>
                  <a:pt x="97" y="62"/>
                  <a:pt x="97" y="60"/>
                </a:cubicBezTo>
                <a:cubicBezTo>
                  <a:pt x="80" y="69"/>
                  <a:pt x="80" y="69"/>
                  <a:pt x="80" y="69"/>
                </a:cubicBezTo>
                <a:close/>
                <a:moveTo>
                  <a:pt x="64" y="79"/>
                </a:moveTo>
                <a:cubicBezTo>
                  <a:pt x="49" y="87"/>
                  <a:pt x="49" y="87"/>
                  <a:pt x="49" y="87"/>
                </a:cubicBezTo>
                <a:cubicBezTo>
                  <a:pt x="49" y="88"/>
                  <a:pt x="49" y="88"/>
                  <a:pt x="50" y="88"/>
                </a:cubicBezTo>
                <a:cubicBezTo>
                  <a:pt x="54" y="92"/>
                  <a:pt x="59" y="95"/>
                  <a:pt x="64" y="96"/>
                </a:cubicBezTo>
                <a:cubicBezTo>
                  <a:pt x="64" y="79"/>
                  <a:pt x="64" y="79"/>
                  <a:pt x="64" y="79"/>
                </a:cubicBezTo>
                <a:close/>
                <a:moveTo>
                  <a:pt x="75" y="60"/>
                </a:moveTo>
                <a:cubicBezTo>
                  <a:pt x="91" y="50"/>
                  <a:pt x="91" y="50"/>
                  <a:pt x="91" y="50"/>
                </a:cubicBezTo>
                <a:cubicBezTo>
                  <a:pt x="91" y="50"/>
                  <a:pt x="90" y="49"/>
                  <a:pt x="90" y="48"/>
                </a:cubicBezTo>
                <a:cubicBezTo>
                  <a:pt x="86" y="44"/>
                  <a:pt x="81" y="42"/>
                  <a:pt x="75" y="40"/>
                </a:cubicBezTo>
                <a:lnTo>
                  <a:pt x="75" y="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Impact MT Std" pitchFamily="34" charset="0"/>
            </a:endParaRPr>
          </a:p>
        </p:txBody>
      </p:sp>
      <p:sp>
        <p:nvSpPr>
          <p:cNvPr id="41" name="Freeform 114"/>
          <p:cNvSpPr>
            <a:spLocks noEditPoints="1"/>
          </p:cNvSpPr>
          <p:nvPr/>
        </p:nvSpPr>
        <p:spPr bwMode="auto">
          <a:xfrm>
            <a:off x="4791159" y="3429000"/>
            <a:ext cx="586348" cy="457638"/>
          </a:xfrm>
          <a:custGeom>
            <a:avLst/>
            <a:gdLst>
              <a:gd name="T0" fmla="*/ 6 w 260"/>
              <a:gd name="T1" fmla="*/ 111 h 203"/>
              <a:gd name="T2" fmla="*/ 28 w 260"/>
              <a:gd name="T3" fmla="*/ 106 h 203"/>
              <a:gd name="T4" fmla="*/ 28 w 260"/>
              <a:gd name="T5" fmla="*/ 103 h 203"/>
              <a:gd name="T6" fmla="*/ 38 w 260"/>
              <a:gd name="T7" fmla="*/ 90 h 203"/>
              <a:gd name="T8" fmla="*/ 59 w 260"/>
              <a:gd name="T9" fmla="*/ 41 h 203"/>
              <a:gd name="T10" fmla="*/ 51 w 260"/>
              <a:gd name="T11" fmla="*/ 35 h 203"/>
              <a:gd name="T12" fmla="*/ 87 w 260"/>
              <a:gd name="T13" fmla="*/ 9 h 203"/>
              <a:gd name="T14" fmla="*/ 131 w 260"/>
              <a:gd name="T15" fmla="*/ 0 h 203"/>
              <a:gd name="T16" fmla="*/ 173 w 260"/>
              <a:gd name="T17" fmla="*/ 9 h 203"/>
              <a:gd name="T18" fmla="*/ 207 w 260"/>
              <a:gd name="T19" fmla="*/ 34 h 203"/>
              <a:gd name="T20" fmla="*/ 201 w 260"/>
              <a:gd name="T21" fmla="*/ 40 h 203"/>
              <a:gd name="T22" fmla="*/ 225 w 260"/>
              <a:gd name="T23" fmla="*/ 91 h 203"/>
              <a:gd name="T24" fmla="*/ 232 w 260"/>
              <a:gd name="T25" fmla="*/ 103 h 203"/>
              <a:gd name="T26" fmla="*/ 232 w 260"/>
              <a:gd name="T27" fmla="*/ 106 h 203"/>
              <a:gd name="T28" fmla="*/ 254 w 260"/>
              <a:gd name="T29" fmla="*/ 111 h 203"/>
              <a:gd name="T30" fmla="*/ 254 w 260"/>
              <a:gd name="T31" fmla="*/ 177 h 203"/>
              <a:gd name="T32" fmla="*/ 232 w 260"/>
              <a:gd name="T33" fmla="*/ 184 h 203"/>
              <a:gd name="T34" fmla="*/ 232 w 260"/>
              <a:gd name="T35" fmla="*/ 189 h 203"/>
              <a:gd name="T36" fmla="*/ 219 w 260"/>
              <a:gd name="T37" fmla="*/ 203 h 203"/>
              <a:gd name="T38" fmla="*/ 219 w 260"/>
              <a:gd name="T39" fmla="*/ 203 h 203"/>
              <a:gd name="T40" fmla="*/ 206 w 260"/>
              <a:gd name="T41" fmla="*/ 189 h 203"/>
              <a:gd name="T42" fmla="*/ 206 w 260"/>
              <a:gd name="T43" fmla="*/ 103 h 203"/>
              <a:gd name="T44" fmla="*/ 211 w 260"/>
              <a:gd name="T45" fmla="*/ 93 h 203"/>
              <a:gd name="T46" fmla="*/ 190 w 260"/>
              <a:gd name="T47" fmla="*/ 50 h 203"/>
              <a:gd name="T48" fmla="*/ 184 w 260"/>
              <a:gd name="T49" fmla="*/ 56 h 203"/>
              <a:gd name="T50" fmla="*/ 159 w 260"/>
              <a:gd name="T51" fmla="*/ 39 h 203"/>
              <a:gd name="T52" fmla="*/ 130 w 260"/>
              <a:gd name="T53" fmla="*/ 32 h 203"/>
              <a:gd name="T54" fmla="*/ 100 w 260"/>
              <a:gd name="T55" fmla="*/ 39 h 203"/>
              <a:gd name="T56" fmla="*/ 76 w 260"/>
              <a:gd name="T57" fmla="*/ 56 h 203"/>
              <a:gd name="T58" fmla="*/ 70 w 260"/>
              <a:gd name="T59" fmla="*/ 51 h 203"/>
              <a:gd name="T60" fmla="*/ 52 w 260"/>
              <a:gd name="T61" fmla="*/ 96 h 203"/>
              <a:gd name="T62" fmla="*/ 54 w 260"/>
              <a:gd name="T63" fmla="*/ 103 h 203"/>
              <a:gd name="T64" fmla="*/ 54 w 260"/>
              <a:gd name="T65" fmla="*/ 189 h 203"/>
              <a:gd name="T66" fmla="*/ 41 w 260"/>
              <a:gd name="T67" fmla="*/ 203 h 203"/>
              <a:gd name="T68" fmla="*/ 41 w 260"/>
              <a:gd name="T69" fmla="*/ 203 h 203"/>
              <a:gd name="T70" fmla="*/ 28 w 260"/>
              <a:gd name="T71" fmla="*/ 189 h 203"/>
              <a:gd name="T72" fmla="*/ 28 w 260"/>
              <a:gd name="T73" fmla="*/ 184 h 203"/>
              <a:gd name="T74" fmla="*/ 6 w 260"/>
              <a:gd name="T75" fmla="*/ 177 h 203"/>
              <a:gd name="T76" fmla="*/ 6 w 260"/>
              <a:gd name="T77" fmla="*/ 111 h 203"/>
              <a:gd name="T78" fmla="*/ 201 w 260"/>
              <a:gd name="T79" fmla="*/ 113 h 203"/>
              <a:gd name="T80" fmla="*/ 194 w 260"/>
              <a:gd name="T81" fmla="*/ 120 h 203"/>
              <a:gd name="T82" fmla="*/ 194 w 260"/>
              <a:gd name="T83" fmla="*/ 171 h 203"/>
              <a:gd name="T84" fmla="*/ 201 w 260"/>
              <a:gd name="T85" fmla="*/ 177 h 203"/>
              <a:gd name="T86" fmla="*/ 201 w 260"/>
              <a:gd name="T87" fmla="*/ 113 h 203"/>
              <a:gd name="T88" fmla="*/ 60 w 260"/>
              <a:gd name="T89" fmla="*/ 113 h 203"/>
              <a:gd name="T90" fmla="*/ 60 w 260"/>
              <a:gd name="T91" fmla="*/ 177 h 203"/>
              <a:gd name="T92" fmla="*/ 66 w 260"/>
              <a:gd name="T93" fmla="*/ 171 h 203"/>
              <a:gd name="T94" fmla="*/ 66 w 260"/>
              <a:gd name="T95" fmla="*/ 120 h 203"/>
              <a:gd name="T96" fmla="*/ 60 w 260"/>
              <a:gd name="T97" fmla="*/ 113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60" h="203">
                <a:moveTo>
                  <a:pt x="6" y="111"/>
                </a:moveTo>
                <a:cubicBezTo>
                  <a:pt x="28" y="106"/>
                  <a:pt x="28" y="106"/>
                  <a:pt x="28" y="106"/>
                </a:cubicBezTo>
                <a:cubicBezTo>
                  <a:pt x="28" y="103"/>
                  <a:pt x="28" y="103"/>
                  <a:pt x="28" y="103"/>
                </a:cubicBezTo>
                <a:cubicBezTo>
                  <a:pt x="28" y="97"/>
                  <a:pt x="32" y="92"/>
                  <a:pt x="38" y="90"/>
                </a:cubicBezTo>
                <a:cubicBezTo>
                  <a:pt x="40" y="70"/>
                  <a:pt x="48" y="54"/>
                  <a:pt x="59" y="41"/>
                </a:cubicBezTo>
                <a:cubicBezTo>
                  <a:pt x="51" y="35"/>
                  <a:pt x="51" y="35"/>
                  <a:pt x="51" y="35"/>
                </a:cubicBezTo>
                <a:cubicBezTo>
                  <a:pt x="61" y="24"/>
                  <a:pt x="73" y="15"/>
                  <a:pt x="87" y="9"/>
                </a:cubicBezTo>
                <a:cubicBezTo>
                  <a:pt x="101" y="3"/>
                  <a:pt x="116" y="0"/>
                  <a:pt x="131" y="0"/>
                </a:cubicBezTo>
                <a:cubicBezTo>
                  <a:pt x="144" y="0"/>
                  <a:pt x="159" y="3"/>
                  <a:pt x="173" y="9"/>
                </a:cubicBezTo>
                <a:cubicBezTo>
                  <a:pt x="185" y="15"/>
                  <a:pt x="197" y="23"/>
                  <a:pt x="207" y="34"/>
                </a:cubicBezTo>
                <a:cubicBezTo>
                  <a:pt x="201" y="40"/>
                  <a:pt x="201" y="40"/>
                  <a:pt x="201" y="40"/>
                </a:cubicBezTo>
                <a:cubicBezTo>
                  <a:pt x="213" y="53"/>
                  <a:pt x="222" y="70"/>
                  <a:pt x="225" y="91"/>
                </a:cubicBezTo>
                <a:cubicBezTo>
                  <a:pt x="229" y="93"/>
                  <a:pt x="232" y="98"/>
                  <a:pt x="232" y="103"/>
                </a:cubicBezTo>
                <a:cubicBezTo>
                  <a:pt x="232" y="106"/>
                  <a:pt x="232" y="106"/>
                  <a:pt x="232" y="106"/>
                </a:cubicBezTo>
                <a:cubicBezTo>
                  <a:pt x="254" y="111"/>
                  <a:pt x="254" y="111"/>
                  <a:pt x="254" y="111"/>
                </a:cubicBezTo>
                <a:cubicBezTo>
                  <a:pt x="260" y="133"/>
                  <a:pt x="260" y="155"/>
                  <a:pt x="254" y="177"/>
                </a:cubicBezTo>
                <a:cubicBezTo>
                  <a:pt x="232" y="184"/>
                  <a:pt x="232" y="184"/>
                  <a:pt x="232" y="184"/>
                </a:cubicBezTo>
                <a:cubicBezTo>
                  <a:pt x="232" y="189"/>
                  <a:pt x="232" y="189"/>
                  <a:pt x="232" y="189"/>
                </a:cubicBezTo>
                <a:cubicBezTo>
                  <a:pt x="232" y="197"/>
                  <a:pt x="227" y="203"/>
                  <a:pt x="219" y="203"/>
                </a:cubicBezTo>
                <a:cubicBezTo>
                  <a:pt x="219" y="203"/>
                  <a:pt x="219" y="203"/>
                  <a:pt x="219" y="203"/>
                </a:cubicBezTo>
                <a:cubicBezTo>
                  <a:pt x="212" y="203"/>
                  <a:pt x="206" y="197"/>
                  <a:pt x="206" y="189"/>
                </a:cubicBezTo>
                <a:cubicBezTo>
                  <a:pt x="206" y="103"/>
                  <a:pt x="206" y="103"/>
                  <a:pt x="206" y="103"/>
                </a:cubicBezTo>
                <a:cubicBezTo>
                  <a:pt x="206" y="99"/>
                  <a:pt x="208" y="95"/>
                  <a:pt x="211" y="93"/>
                </a:cubicBezTo>
                <a:cubicBezTo>
                  <a:pt x="208" y="75"/>
                  <a:pt x="200" y="61"/>
                  <a:pt x="190" y="50"/>
                </a:cubicBezTo>
                <a:cubicBezTo>
                  <a:pt x="184" y="56"/>
                  <a:pt x="184" y="56"/>
                  <a:pt x="184" y="56"/>
                </a:cubicBezTo>
                <a:cubicBezTo>
                  <a:pt x="177" y="49"/>
                  <a:pt x="168" y="43"/>
                  <a:pt x="159" y="39"/>
                </a:cubicBezTo>
                <a:cubicBezTo>
                  <a:pt x="150" y="35"/>
                  <a:pt x="139" y="33"/>
                  <a:pt x="130" y="32"/>
                </a:cubicBezTo>
                <a:cubicBezTo>
                  <a:pt x="120" y="32"/>
                  <a:pt x="110" y="34"/>
                  <a:pt x="100" y="39"/>
                </a:cubicBezTo>
                <a:cubicBezTo>
                  <a:pt x="91" y="43"/>
                  <a:pt x="83" y="49"/>
                  <a:pt x="76" y="56"/>
                </a:cubicBezTo>
                <a:cubicBezTo>
                  <a:pt x="70" y="51"/>
                  <a:pt x="70" y="51"/>
                  <a:pt x="70" y="51"/>
                </a:cubicBezTo>
                <a:cubicBezTo>
                  <a:pt x="60" y="62"/>
                  <a:pt x="53" y="77"/>
                  <a:pt x="52" y="96"/>
                </a:cubicBezTo>
                <a:cubicBezTo>
                  <a:pt x="53" y="98"/>
                  <a:pt x="54" y="100"/>
                  <a:pt x="54" y="103"/>
                </a:cubicBezTo>
                <a:cubicBezTo>
                  <a:pt x="54" y="189"/>
                  <a:pt x="54" y="189"/>
                  <a:pt x="54" y="189"/>
                </a:cubicBezTo>
                <a:cubicBezTo>
                  <a:pt x="54" y="197"/>
                  <a:pt x="48" y="203"/>
                  <a:pt x="41" y="203"/>
                </a:cubicBezTo>
                <a:cubicBezTo>
                  <a:pt x="41" y="203"/>
                  <a:pt x="41" y="203"/>
                  <a:pt x="41" y="203"/>
                </a:cubicBezTo>
                <a:cubicBezTo>
                  <a:pt x="34" y="203"/>
                  <a:pt x="28" y="197"/>
                  <a:pt x="28" y="189"/>
                </a:cubicBezTo>
                <a:cubicBezTo>
                  <a:pt x="28" y="184"/>
                  <a:pt x="28" y="184"/>
                  <a:pt x="28" y="184"/>
                </a:cubicBezTo>
                <a:cubicBezTo>
                  <a:pt x="6" y="177"/>
                  <a:pt x="6" y="177"/>
                  <a:pt x="6" y="177"/>
                </a:cubicBezTo>
                <a:cubicBezTo>
                  <a:pt x="0" y="155"/>
                  <a:pt x="0" y="133"/>
                  <a:pt x="6" y="111"/>
                </a:cubicBezTo>
                <a:close/>
                <a:moveTo>
                  <a:pt x="201" y="113"/>
                </a:moveTo>
                <a:cubicBezTo>
                  <a:pt x="194" y="120"/>
                  <a:pt x="194" y="120"/>
                  <a:pt x="194" y="120"/>
                </a:cubicBezTo>
                <a:cubicBezTo>
                  <a:pt x="194" y="171"/>
                  <a:pt x="194" y="171"/>
                  <a:pt x="194" y="171"/>
                </a:cubicBezTo>
                <a:cubicBezTo>
                  <a:pt x="201" y="177"/>
                  <a:pt x="201" y="177"/>
                  <a:pt x="201" y="177"/>
                </a:cubicBezTo>
                <a:cubicBezTo>
                  <a:pt x="201" y="113"/>
                  <a:pt x="201" y="113"/>
                  <a:pt x="201" y="113"/>
                </a:cubicBezTo>
                <a:close/>
                <a:moveTo>
                  <a:pt x="60" y="113"/>
                </a:moveTo>
                <a:cubicBezTo>
                  <a:pt x="60" y="177"/>
                  <a:pt x="60" y="177"/>
                  <a:pt x="60" y="177"/>
                </a:cubicBezTo>
                <a:cubicBezTo>
                  <a:pt x="66" y="171"/>
                  <a:pt x="66" y="171"/>
                  <a:pt x="66" y="171"/>
                </a:cubicBezTo>
                <a:cubicBezTo>
                  <a:pt x="66" y="120"/>
                  <a:pt x="66" y="120"/>
                  <a:pt x="66" y="120"/>
                </a:cubicBezTo>
                <a:lnTo>
                  <a:pt x="60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Impact MT Std" pitchFamily="34" charset="0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9054033" y="2204864"/>
            <a:ext cx="0" cy="720080"/>
          </a:xfrm>
          <a:prstGeom prst="line">
            <a:avLst/>
          </a:prstGeom>
          <a:ln w="12700">
            <a:solidFill>
              <a:srgbClr val="A6A6A6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9054033" y="4221088"/>
            <a:ext cx="0" cy="792088"/>
          </a:xfrm>
          <a:prstGeom prst="line">
            <a:avLst/>
          </a:prstGeom>
          <a:ln w="12700">
            <a:solidFill>
              <a:srgbClr val="A6A6A6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7057593" y="2204864"/>
            <a:ext cx="0" cy="720080"/>
          </a:xfrm>
          <a:prstGeom prst="line">
            <a:avLst/>
          </a:prstGeom>
          <a:ln w="12700">
            <a:solidFill>
              <a:srgbClr val="A6A6A6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7057593" y="4221088"/>
            <a:ext cx="0" cy="792088"/>
          </a:xfrm>
          <a:prstGeom prst="line">
            <a:avLst/>
          </a:prstGeom>
          <a:ln w="12700">
            <a:solidFill>
              <a:srgbClr val="A6A6A6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5076393" y="2204864"/>
            <a:ext cx="0" cy="720080"/>
          </a:xfrm>
          <a:prstGeom prst="line">
            <a:avLst/>
          </a:prstGeom>
          <a:ln w="12700">
            <a:solidFill>
              <a:srgbClr val="A6A6A6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5076393" y="4221088"/>
            <a:ext cx="0" cy="792088"/>
          </a:xfrm>
          <a:prstGeom prst="line">
            <a:avLst/>
          </a:prstGeom>
          <a:ln w="12700">
            <a:solidFill>
              <a:srgbClr val="A6A6A6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3080679" y="2204864"/>
            <a:ext cx="0" cy="720080"/>
          </a:xfrm>
          <a:prstGeom prst="line">
            <a:avLst/>
          </a:prstGeom>
          <a:ln w="12700">
            <a:solidFill>
              <a:srgbClr val="A6A6A6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3080679" y="4221088"/>
            <a:ext cx="0" cy="792088"/>
          </a:xfrm>
          <a:prstGeom prst="line">
            <a:avLst/>
          </a:prstGeom>
          <a:ln w="12700">
            <a:solidFill>
              <a:srgbClr val="A6A6A6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49"/>
          <p:cNvGrpSpPr/>
          <p:nvPr/>
        </p:nvGrpSpPr>
        <p:grpSpPr>
          <a:xfrm>
            <a:off x="4031549" y="3212976"/>
            <a:ext cx="720080" cy="720080"/>
            <a:chOff x="1028852" y="3242692"/>
            <a:chExt cx="720080" cy="720080"/>
          </a:xfrm>
        </p:grpSpPr>
        <p:sp>
          <p:nvSpPr>
            <p:cNvPr id="51" name="椭圆 50"/>
            <p:cNvSpPr/>
            <p:nvPr/>
          </p:nvSpPr>
          <p:spPr>
            <a:xfrm>
              <a:off x="1028852" y="3242692"/>
              <a:ext cx="720080" cy="7200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6D67"/>
                </a:solidFill>
                <a:latin typeface="Impact MT Std" pitchFamily="34" charset="0"/>
              </a:endParaRPr>
            </a:p>
          </p:txBody>
        </p:sp>
        <p:sp>
          <p:nvSpPr>
            <p:cNvPr id="52" name="文本框 113"/>
            <p:cNvSpPr txBox="1"/>
            <p:nvPr/>
          </p:nvSpPr>
          <p:spPr>
            <a:xfrm>
              <a:off x="1141068" y="3371900"/>
              <a:ext cx="5020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6D67"/>
                  </a:solidFill>
                  <a:latin typeface="Impact MT Std" pitchFamily="34" charset="0"/>
                </a:rPr>
                <a:t>02</a:t>
              </a:r>
              <a:endParaRPr lang="zh-CN" altLang="en-US" sz="2400" b="1" dirty="0">
                <a:solidFill>
                  <a:srgbClr val="FF6D67"/>
                </a:solidFill>
                <a:latin typeface="Impact MT Std" pitchFamily="3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017893" y="3212976"/>
            <a:ext cx="720080" cy="720080"/>
            <a:chOff x="1028852" y="3242692"/>
            <a:chExt cx="720080" cy="720080"/>
          </a:xfrm>
        </p:grpSpPr>
        <p:sp>
          <p:nvSpPr>
            <p:cNvPr id="54" name="椭圆 53"/>
            <p:cNvSpPr/>
            <p:nvPr/>
          </p:nvSpPr>
          <p:spPr>
            <a:xfrm>
              <a:off x="1028852" y="3242692"/>
              <a:ext cx="720080" cy="7200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5C058"/>
                </a:solidFill>
                <a:latin typeface="Impact MT Std" pitchFamily="34" charset="0"/>
              </a:endParaRPr>
            </a:p>
          </p:txBody>
        </p:sp>
        <p:sp>
          <p:nvSpPr>
            <p:cNvPr id="55" name="文本框 116"/>
            <p:cNvSpPr txBox="1"/>
            <p:nvPr/>
          </p:nvSpPr>
          <p:spPr>
            <a:xfrm>
              <a:off x="1141068" y="3371900"/>
              <a:ext cx="5132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5C058"/>
                  </a:solidFill>
                  <a:latin typeface="Impact MT Std" pitchFamily="34" charset="0"/>
                </a:rPr>
                <a:t>03</a:t>
              </a:r>
              <a:endParaRPr lang="zh-CN" altLang="en-US" sz="2400" b="1" dirty="0">
                <a:solidFill>
                  <a:srgbClr val="F5C058"/>
                </a:solidFill>
                <a:latin typeface="Impact MT Std" pitchFamily="34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8060500" y="3212976"/>
            <a:ext cx="720080" cy="720080"/>
            <a:chOff x="1028852" y="3242692"/>
            <a:chExt cx="720080" cy="720080"/>
          </a:xfrm>
        </p:grpSpPr>
        <p:sp>
          <p:nvSpPr>
            <p:cNvPr id="57" name="椭圆 56"/>
            <p:cNvSpPr/>
            <p:nvPr/>
          </p:nvSpPr>
          <p:spPr>
            <a:xfrm>
              <a:off x="1028852" y="3242692"/>
              <a:ext cx="720080" cy="7200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E779E"/>
                </a:solidFill>
                <a:latin typeface="Impact MT Std" pitchFamily="34" charset="0"/>
              </a:endParaRPr>
            </a:p>
          </p:txBody>
        </p:sp>
        <p:sp>
          <p:nvSpPr>
            <p:cNvPr id="58" name="文本框 119"/>
            <p:cNvSpPr txBox="1"/>
            <p:nvPr/>
          </p:nvSpPr>
          <p:spPr>
            <a:xfrm>
              <a:off x="1141068" y="3371900"/>
              <a:ext cx="5020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E779E"/>
                  </a:solidFill>
                  <a:latin typeface="Impact MT Std" pitchFamily="34" charset="0"/>
                </a:rPr>
                <a:t>04</a:t>
              </a:r>
              <a:endParaRPr lang="zh-CN" altLang="en-US" sz="2400" b="1" dirty="0">
                <a:solidFill>
                  <a:srgbClr val="5E779E"/>
                </a:solidFill>
                <a:latin typeface="Impact MT Std" pitchFamily="34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4266725" y="1484784"/>
            <a:ext cx="1620000" cy="663570"/>
            <a:chOff x="4266725" y="1484784"/>
            <a:chExt cx="1620000" cy="663570"/>
          </a:xfrm>
        </p:grpSpPr>
        <p:sp>
          <p:nvSpPr>
            <p:cNvPr id="60" name="任意多边形 59"/>
            <p:cNvSpPr/>
            <p:nvPr/>
          </p:nvSpPr>
          <p:spPr>
            <a:xfrm>
              <a:off x="4266725" y="1484784"/>
              <a:ext cx="1620000" cy="663570"/>
            </a:xfrm>
            <a:custGeom>
              <a:avLst/>
              <a:gdLst>
                <a:gd name="connsiteX0" fmla="*/ 65020 w 1656184"/>
                <a:gd name="connsiteY0" fmla="*/ 0 h 663570"/>
                <a:gd name="connsiteX1" fmla="*/ 1591164 w 1656184"/>
                <a:gd name="connsiteY1" fmla="*/ 0 h 663570"/>
                <a:gd name="connsiteX2" fmla="*/ 1656184 w 1656184"/>
                <a:gd name="connsiteY2" fmla="*/ 65020 h 663570"/>
                <a:gd name="connsiteX3" fmla="*/ 1656184 w 1656184"/>
                <a:gd name="connsiteY3" fmla="*/ 511044 h 663570"/>
                <a:gd name="connsiteX4" fmla="*/ 1591164 w 1656184"/>
                <a:gd name="connsiteY4" fmla="*/ 576064 h 663570"/>
                <a:gd name="connsiteX5" fmla="*/ 893328 w 1656184"/>
                <a:gd name="connsiteY5" fmla="*/ 576064 h 663570"/>
                <a:gd name="connsiteX6" fmla="*/ 828092 w 1656184"/>
                <a:gd name="connsiteY6" fmla="*/ 663570 h 663570"/>
                <a:gd name="connsiteX7" fmla="*/ 762856 w 1656184"/>
                <a:gd name="connsiteY7" fmla="*/ 576064 h 663570"/>
                <a:gd name="connsiteX8" fmla="*/ 65020 w 1656184"/>
                <a:gd name="connsiteY8" fmla="*/ 576064 h 663570"/>
                <a:gd name="connsiteX9" fmla="*/ 0 w 1656184"/>
                <a:gd name="connsiteY9" fmla="*/ 511044 h 663570"/>
                <a:gd name="connsiteX10" fmla="*/ 0 w 1656184"/>
                <a:gd name="connsiteY10" fmla="*/ 65020 h 663570"/>
                <a:gd name="connsiteX11" fmla="*/ 65020 w 1656184"/>
                <a:gd name="connsiteY11" fmla="*/ 0 h 663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6184" h="663570">
                  <a:moveTo>
                    <a:pt x="65020" y="0"/>
                  </a:moveTo>
                  <a:lnTo>
                    <a:pt x="1591164" y="0"/>
                  </a:lnTo>
                  <a:cubicBezTo>
                    <a:pt x="1627074" y="0"/>
                    <a:pt x="1656184" y="29110"/>
                    <a:pt x="1656184" y="65020"/>
                  </a:cubicBezTo>
                  <a:lnTo>
                    <a:pt x="1656184" y="511044"/>
                  </a:lnTo>
                  <a:cubicBezTo>
                    <a:pt x="1656184" y="546954"/>
                    <a:pt x="1627074" y="576064"/>
                    <a:pt x="1591164" y="576064"/>
                  </a:cubicBezTo>
                  <a:lnTo>
                    <a:pt x="893328" y="576064"/>
                  </a:lnTo>
                  <a:lnTo>
                    <a:pt x="828092" y="663570"/>
                  </a:lnTo>
                  <a:lnTo>
                    <a:pt x="762856" y="576064"/>
                  </a:lnTo>
                  <a:lnTo>
                    <a:pt x="65020" y="576064"/>
                  </a:lnTo>
                  <a:cubicBezTo>
                    <a:pt x="29110" y="576064"/>
                    <a:pt x="0" y="546954"/>
                    <a:pt x="0" y="511044"/>
                  </a:cubicBezTo>
                  <a:lnTo>
                    <a:pt x="0" y="65020"/>
                  </a:lnTo>
                  <a:cubicBezTo>
                    <a:pt x="0" y="29110"/>
                    <a:pt x="29110" y="0"/>
                    <a:pt x="65020" y="0"/>
                  </a:cubicBezTo>
                  <a:close/>
                </a:path>
              </a:pathLst>
            </a:custGeom>
            <a:solidFill>
              <a:srgbClr val="FF6D67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DIN-BoldItalic" pitchFamily="50" charset="0"/>
              </a:endParaRPr>
            </a:p>
          </p:txBody>
        </p:sp>
        <p:sp>
          <p:nvSpPr>
            <p:cNvPr id="61" name="文本框 95"/>
            <p:cNvSpPr txBox="1"/>
            <p:nvPr/>
          </p:nvSpPr>
          <p:spPr>
            <a:xfrm>
              <a:off x="4513710" y="157096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添加功能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254275" y="1484784"/>
            <a:ext cx="1620000" cy="663570"/>
            <a:chOff x="6254275" y="1484784"/>
            <a:chExt cx="1620000" cy="663570"/>
          </a:xfrm>
        </p:grpSpPr>
        <p:sp>
          <p:nvSpPr>
            <p:cNvPr id="63" name="任意多边形 62"/>
            <p:cNvSpPr/>
            <p:nvPr/>
          </p:nvSpPr>
          <p:spPr>
            <a:xfrm>
              <a:off x="6254275" y="1484784"/>
              <a:ext cx="1620000" cy="663570"/>
            </a:xfrm>
            <a:custGeom>
              <a:avLst/>
              <a:gdLst>
                <a:gd name="connsiteX0" fmla="*/ 65020 w 1656184"/>
                <a:gd name="connsiteY0" fmla="*/ 0 h 663570"/>
                <a:gd name="connsiteX1" fmla="*/ 1591164 w 1656184"/>
                <a:gd name="connsiteY1" fmla="*/ 0 h 663570"/>
                <a:gd name="connsiteX2" fmla="*/ 1656184 w 1656184"/>
                <a:gd name="connsiteY2" fmla="*/ 65020 h 663570"/>
                <a:gd name="connsiteX3" fmla="*/ 1656184 w 1656184"/>
                <a:gd name="connsiteY3" fmla="*/ 511044 h 663570"/>
                <a:gd name="connsiteX4" fmla="*/ 1591164 w 1656184"/>
                <a:gd name="connsiteY4" fmla="*/ 576064 h 663570"/>
                <a:gd name="connsiteX5" fmla="*/ 893328 w 1656184"/>
                <a:gd name="connsiteY5" fmla="*/ 576064 h 663570"/>
                <a:gd name="connsiteX6" fmla="*/ 828092 w 1656184"/>
                <a:gd name="connsiteY6" fmla="*/ 663570 h 663570"/>
                <a:gd name="connsiteX7" fmla="*/ 762856 w 1656184"/>
                <a:gd name="connsiteY7" fmla="*/ 576064 h 663570"/>
                <a:gd name="connsiteX8" fmla="*/ 65020 w 1656184"/>
                <a:gd name="connsiteY8" fmla="*/ 576064 h 663570"/>
                <a:gd name="connsiteX9" fmla="*/ 0 w 1656184"/>
                <a:gd name="connsiteY9" fmla="*/ 511044 h 663570"/>
                <a:gd name="connsiteX10" fmla="*/ 0 w 1656184"/>
                <a:gd name="connsiteY10" fmla="*/ 65020 h 663570"/>
                <a:gd name="connsiteX11" fmla="*/ 65020 w 1656184"/>
                <a:gd name="connsiteY11" fmla="*/ 0 h 663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6184" h="663570">
                  <a:moveTo>
                    <a:pt x="65020" y="0"/>
                  </a:moveTo>
                  <a:lnTo>
                    <a:pt x="1591164" y="0"/>
                  </a:lnTo>
                  <a:cubicBezTo>
                    <a:pt x="1627074" y="0"/>
                    <a:pt x="1656184" y="29110"/>
                    <a:pt x="1656184" y="65020"/>
                  </a:cubicBezTo>
                  <a:lnTo>
                    <a:pt x="1656184" y="511044"/>
                  </a:lnTo>
                  <a:cubicBezTo>
                    <a:pt x="1656184" y="546954"/>
                    <a:pt x="1627074" y="576064"/>
                    <a:pt x="1591164" y="576064"/>
                  </a:cubicBezTo>
                  <a:lnTo>
                    <a:pt x="893328" y="576064"/>
                  </a:lnTo>
                  <a:lnTo>
                    <a:pt x="828092" y="663570"/>
                  </a:lnTo>
                  <a:lnTo>
                    <a:pt x="762856" y="576064"/>
                  </a:lnTo>
                  <a:lnTo>
                    <a:pt x="65020" y="576064"/>
                  </a:lnTo>
                  <a:cubicBezTo>
                    <a:pt x="29110" y="576064"/>
                    <a:pt x="0" y="546954"/>
                    <a:pt x="0" y="511044"/>
                  </a:cubicBezTo>
                  <a:lnTo>
                    <a:pt x="0" y="65020"/>
                  </a:lnTo>
                  <a:cubicBezTo>
                    <a:pt x="0" y="29110"/>
                    <a:pt x="29110" y="0"/>
                    <a:pt x="65020" y="0"/>
                  </a:cubicBezTo>
                  <a:close/>
                </a:path>
              </a:pathLst>
            </a:custGeom>
            <a:solidFill>
              <a:srgbClr val="F5C058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DIN-BoldItalic" pitchFamily="50" charset="0"/>
              </a:endParaRPr>
            </a:p>
          </p:txBody>
        </p:sp>
        <p:sp>
          <p:nvSpPr>
            <p:cNvPr id="64" name="文本框 95"/>
            <p:cNvSpPr txBox="1"/>
            <p:nvPr/>
          </p:nvSpPr>
          <p:spPr>
            <a:xfrm>
              <a:off x="6485802" y="157096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添加功能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8241825" y="1484784"/>
            <a:ext cx="1620000" cy="663570"/>
            <a:chOff x="8241825" y="1484784"/>
            <a:chExt cx="1620000" cy="663570"/>
          </a:xfrm>
        </p:grpSpPr>
        <p:sp>
          <p:nvSpPr>
            <p:cNvPr id="66" name="任意多边形 65"/>
            <p:cNvSpPr/>
            <p:nvPr/>
          </p:nvSpPr>
          <p:spPr>
            <a:xfrm>
              <a:off x="8241825" y="1484784"/>
              <a:ext cx="1620000" cy="663570"/>
            </a:xfrm>
            <a:custGeom>
              <a:avLst/>
              <a:gdLst>
                <a:gd name="connsiteX0" fmla="*/ 65020 w 1656184"/>
                <a:gd name="connsiteY0" fmla="*/ 0 h 663570"/>
                <a:gd name="connsiteX1" fmla="*/ 1591164 w 1656184"/>
                <a:gd name="connsiteY1" fmla="*/ 0 h 663570"/>
                <a:gd name="connsiteX2" fmla="*/ 1656184 w 1656184"/>
                <a:gd name="connsiteY2" fmla="*/ 65020 h 663570"/>
                <a:gd name="connsiteX3" fmla="*/ 1656184 w 1656184"/>
                <a:gd name="connsiteY3" fmla="*/ 511044 h 663570"/>
                <a:gd name="connsiteX4" fmla="*/ 1591164 w 1656184"/>
                <a:gd name="connsiteY4" fmla="*/ 576064 h 663570"/>
                <a:gd name="connsiteX5" fmla="*/ 893328 w 1656184"/>
                <a:gd name="connsiteY5" fmla="*/ 576064 h 663570"/>
                <a:gd name="connsiteX6" fmla="*/ 828092 w 1656184"/>
                <a:gd name="connsiteY6" fmla="*/ 663570 h 663570"/>
                <a:gd name="connsiteX7" fmla="*/ 762856 w 1656184"/>
                <a:gd name="connsiteY7" fmla="*/ 576064 h 663570"/>
                <a:gd name="connsiteX8" fmla="*/ 65020 w 1656184"/>
                <a:gd name="connsiteY8" fmla="*/ 576064 h 663570"/>
                <a:gd name="connsiteX9" fmla="*/ 0 w 1656184"/>
                <a:gd name="connsiteY9" fmla="*/ 511044 h 663570"/>
                <a:gd name="connsiteX10" fmla="*/ 0 w 1656184"/>
                <a:gd name="connsiteY10" fmla="*/ 65020 h 663570"/>
                <a:gd name="connsiteX11" fmla="*/ 65020 w 1656184"/>
                <a:gd name="connsiteY11" fmla="*/ 0 h 663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6184" h="663570">
                  <a:moveTo>
                    <a:pt x="65020" y="0"/>
                  </a:moveTo>
                  <a:lnTo>
                    <a:pt x="1591164" y="0"/>
                  </a:lnTo>
                  <a:cubicBezTo>
                    <a:pt x="1627074" y="0"/>
                    <a:pt x="1656184" y="29110"/>
                    <a:pt x="1656184" y="65020"/>
                  </a:cubicBezTo>
                  <a:lnTo>
                    <a:pt x="1656184" y="511044"/>
                  </a:lnTo>
                  <a:cubicBezTo>
                    <a:pt x="1656184" y="546954"/>
                    <a:pt x="1627074" y="576064"/>
                    <a:pt x="1591164" y="576064"/>
                  </a:cubicBezTo>
                  <a:lnTo>
                    <a:pt x="893328" y="576064"/>
                  </a:lnTo>
                  <a:lnTo>
                    <a:pt x="828092" y="663570"/>
                  </a:lnTo>
                  <a:lnTo>
                    <a:pt x="762856" y="576064"/>
                  </a:lnTo>
                  <a:lnTo>
                    <a:pt x="65020" y="576064"/>
                  </a:lnTo>
                  <a:cubicBezTo>
                    <a:pt x="29110" y="576064"/>
                    <a:pt x="0" y="546954"/>
                    <a:pt x="0" y="511044"/>
                  </a:cubicBezTo>
                  <a:lnTo>
                    <a:pt x="0" y="65020"/>
                  </a:lnTo>
                  <a:cubicBezTo>
                    <a:pt x="0" y="29110"/>
                    <a:pt x="29110" y="0"/>
                    <a:pt x="65020" y="0"/>
                  </a:cubicBezTo>
                  <a:close/>
                </a:path>
              </a:pathLst>
            </a:custGeom>
            <a:solidFill>
              <a:srgbClr val="5E779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DIN-BoldItalic" pitchFamily="50" charset="0"/>
              </a:endParaRPr>
            </a:p>
          </p:txBody>
        </p:sp>
        <p:sp>
          <p:nvSpPr>
            <p:cNvPr id="67" name="文本框 95"/>
            <p:cNvSpPr txBox="1"/>
            <p:nvPr/>
          </p:nvSpPr>
          <p:spPr>
            <a:xfrm>
              <a:off x="8474150" y="157096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添加功能</a:t>
              </a:r>
            </a:p>
          </p:txBody>
        </p:sp>
      </p:grpSp>
      <p:sp>
        <p:nvSpPr>
          <p:cNvPr id="68" name="文本框 49"/>
          <p:cNvSpPr txBox="1"/>
          <p:nvPr/>
        </p:nvSpPr>
        <p:spPr>
          <a:xfrm>
            <a:off x="2164308" y="5085184"/>
            <a:ext cx="1817068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</a:p>
        </p:txBody>
      </p:sp>
      <p:sp>
        <p:nvSpPr>
          <p:cNvPr id="69" name="文本框 49"/>
          <p:cNvSpPr txBox="1"/>
          <p:nvPr/>
        </p:nvSpPr>
        <p:spPr>
          <a:xfrm>
            <a:off x="4208511" y="5085184"/>
            <a:ext cx="1817068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</a:p>
        </p:txBody>
      </p:sp>
      <p:sp>
        <p:nvSpPr>
          <p:cNvPr id="70" name="文本框 49"/>
          <p:cNvSpPr txBox="1"/>
          <p:nvPr/>
        </p:nvSpPr>
        <p:spPr>
          <a:xfrm>
            <a:off x="6169595" y="5085184"/>
            <a:ext cx="1817068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</a:p>
        </p:txBody>
      </p:sp>
      <p:sp>
        <p:nvSpPr>
          <p:cNvPr id="71" name="文本框 49"/>
          <p:cNvSpPr txBox="1"/>
          <p:nvPr/>
        </p:nvSpPr>
        <p:spPr>
          <a:xfrm>
            <a:off x="8240959" y="5085184"/>
            <a:ext cx="1817068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请在此处添加文字信息，表达图的含义。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68" grpId="0"/>
      <p:bldP spid="69" grpId="0"/>
      <p:bldP spid="70" grpId="0"/>
      <p:bldP spid="71" grpId="0"/>
      <p:bldP spid="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网络营销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21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20" name="KSO_Shape"/>
          <p:cNvSpPr/>
          <p:nvPr/>
        </p:nvSpPr>
        <p:spPr bwMode="auto">
          <a:xfrm>
            <a:off x="287033" y="133083"/>
            <a:ext cx="383713" cy="379876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505299" y="1844824"/>
            <a:ext cx="258720" cy="233265"/>
            <a:chOff x="3720691" y="2824413"/>
            <a:chExt cx="1341120" cy="1209172"/>
          </a:xfrm>
        </p:grpSpPr>
        <p:sp>
          <p:nvSpPr>
            <p:cNvPr id="21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2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3588188" y="2094683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92D05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QQ</a:t>
            </a:r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空间</a:t>
            </a:r>
          </a:p>
        </p:txBody>
      </p:sp>
      <p:sp>
        <p:nvSpPr>
          <p:cNvPr id="24" name="矩形 47"/>
          <p:cNvSpPr>
            <a:spLocks noChangeArrowheads="1"/>
          </p:cNvSpPr>
          <p:nvPr/>
        </p:nvSpPr>
        <p:spPr bwMode="auto">
          <a:xfrm>
            <a:off x="3587501" y="2417681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8093682" y="1827583"/>
            <a:ext cx="258720" cy="233265"/>
            <a:chOff x="3720691" y="2824413"/>
            <a:chExt cx="1341120" cy="1209172"/>
          </a:xfrm>
        </p:grpSpPr>
        <p:sp>
          <p:nvSpPr>
            <p:cNvPr id="26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7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8176571" y="2094683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6D67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微信营销</a:t>
            </a:r>
            <a:endParaRPr lang="zh-CN" altLang="en-US" b="1" dirty="0">
              <a:solidFill>
                <a:srgbClr val="FF6D6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矩形 47"/>
          <p:cNvSpPr>
            <a:spLocks noChangeArrowheads="1"/>
          </p:cNvSpPr>
          <p:nvPr/>
        </p:nvSpPr>
        <p:spPr bwMode="auto">
          <a:xfrm>
            <a:off x="8175884" y="2417681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5499962" y="4102991"/>
            <a:ext cx="258720" cy="233265"/>
            <a:chOff x="3720691" y="2824413"/>
            <a:chExt cx="1341120" cy="1209172"/>
          </a:xfrm>
        </p:grpSpPr>
        <p:sp>
          <p:nvSpPr>
            <p:cNvPr id="31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32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5582851" y="4352850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5C058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新浪微博</a:t>
            </a:r>
            <a:endParaRPr lang="zh-CN" altLang="en-US" b="1" dirty="0">
              <a:solidFill>
                <a:srgbClr val="F5C05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矩形 47"/>
          <p:cNvSpPr>
            <a:spLocks noChangeArrowheads="1"/>
          </p:cNvSpPr>
          <p:nvPr/>
        </p:nvSpPr>
        <p:spPr bwMode="auto">
          <a:xfrm>
            <a:off x="5582164" y="4675848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2030388" y="1921515"/>
            <a:ext cx="1403912" cy="1403912"/>
            <a:chOff x="3724323" y="1908536"/>
            <a:chExt cx="1329153" cy="1329153"/>
          </a:xfrm>
        </p:grpSpPr>
        <p:sp>
          <p:nvSpPr>
            <p:cNvPr id="36" name="椭圆 3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38" name="Freeform 12"/>
          <p:cNvSpPr/>
          <p:nvPr/>
        </p:nvSpPr>
        <p:spPr bwMode="auto">
          <a:xfrm>
            <a:off x="2445799" y="2313620"/>
            <a:ext cx="573087" cy="544512"/>
          </a:xfrm>
          <a:custGeom>
            <a:avLst/>
            <a:gdLst>
              <a:gd name="T0" fmla="*/ 244 w 836"/>
              <a:gd name="T1" fmla="*/ 537 h 795"/>
              <a:gd name="T2" fmla="*/ 510 w 836"/>
              <a:gd name="T3" fmla="*/ 376 h 795"/>
              <a:gd name="T4" fmla="*/ 187 w 836"/>
              <a:gd name="T5" fmla="*/ 332 h 795"/>
              <a:gd name="T6" fmla="*/ 619 w 836"/>
              <a:gd name="T7" fmla="*/ 327 h 795"/>
              <a:gd name="T8" fmla="*/ 619 w 836"/>
              <a:gd name="T9" fmla="*/ 358 h 795"/>
              <a:gd name="T10" fmla="*/ 374 w 836"/>
              <a:gd name="T11" fmla="*/ 533 h 795"/>
              <a:gd name="T12" fmla="*/ 635 w 836"/>
              <a:gd name="T13" fmla="*/ 554 h 795"/>
              <a:gd name="T14" fmla="*/ 627 w 836"/>
              <a:gd name="T15" fmla="*/ 508 h 795"/>
              <a:gd name="T16" fmla="*/ 836 w 836"/>
              <a:gd name="T17" fmla="*/ 304 h 795"/>
              <a:gd name="T18" fmla="*/ 547 w 836"/>
              <a:gd name="T19" fmla="*/ 262 h 795"/>
              <a:gd name="T20" fmla="*/ 418 w 836"/>
              <a:gd name="T21" fmla="*/ 0 h 795"/>
              <a:gd name="T22" fmla="*/ 289 w 836"/>
              <a:gd name="T23" fmla="*/ 262 h 795"/>
              <a:gd name="T24" fmla="*/ 0 w 836"/>
              <a:gd name="T25" fmla="*/ 304 h 795"/>
              <a:gd name="T26" fmla="*/ 209 w 836"/>
              <a:gd name="T27" fmla="*/ 508 h 795"/>
              <a:gd name="T28" fmla="*/ 159 w 836"/>
              <a:gd name="T29" fmla="*/ 795 h 795"/>
              <a:gd name="T30" fmla="*/ 418 w 836"/>
              <a:gd name="T31" fmla="*/ 660 h 795"/>
              <a:gd name="T32" fmla="*/ 676 w 836"/>
              <a:gd name="T33" fmla="*/ 795 h 795"/>
              <a:gd name="T34" fmla="*/ 636 w 836"/>
              <a:gd name="T35" fmla="*/ 559 h 795"/>
              <a:gd name="T36" fmla="*/ 244 w 836"/>
              <a:gd name="T37" fmla="*/ 576 h 795"/>
              <a:gd name="T38" fmla="*/ 244 w 836"/>
              <a:gd name="T39" fmla="*/ 537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36" h="795">
                <a:moveTo>
                  <a:pt x="244" y="537"/>
                </a:moveTo>
                <a:cubicBezTo>
                  <a:pt x="263" y="515"/>
                  <a:pt x="510" y="376"/>
                  <a:pt x="510" y="376"/>
                </a:cubicBezTo>
                <a:lnTo>
                  <a:pt x="187" y="332"/>
                </a:lnTo>
                <a:lnTo>
                  <a:pt x="619" y="327"/>
                </a:lnTo>
                <a:cubicBezTo>
                  <a:pt x="619" y="327"/>
                  <a:pt x="634" y="340"/>
                  <a:pt x="619" y="358"/>
                </a:cubicBezTo>
                <a:cubicBezTo>
                  <a:pt x="603" y="376"/>
                  <a:pt x="374" y="533"/>
                  <a:pt x="374" y="533"/>
                </a:cubicBezTo>
                <a:lnTo>
                  <a:pt x="635" y="554"/>
                </a:lnTo>
                <a:lnTo>
                  <a:pt x="627" y="508"/>
                </a:lnTo>
                <a:lnTo>
                  <a:pt x="836" y="304"/>
                </a:lnTo>
                <a:lnTo>
                  <a:pt x="547" y="262"/>
                </a:lnTo>
                <a:lnTo>
                  <a:pt x="418" y="0"/>
                </a:lnTo>
                <a:lnTo>
                  <a:pt x="289" y="262"/>
                </a:lnTo>
                <a:lnTo>
                  <a:pt x="0" y="304"/>
                </a:lnTo>
                <a:lnTo>
                  <a:pt x="209" y="508"/>
                </a:lnTo>
                <a:lnTo>
                  <a:pt x="159" y="795"/>
                </a:lnTo>
                <a:lnTo>
                  <a:pt x="418" y="660"/>
                </a:lnTo>
                <a:lnTo>
                  <a:pt x="676" y="795"/>
                </a:lnTo>
                <a:lnTo>
                  <a:pt x="636" y="559"/>
                </a:lnTo>
                <a:lnTo>
                  <a:pt x="244" y="576"/>
                </a:lnTo>
                <a:cubicBezTo>
                  <a:pt x="244" y="576"/>
                  <a:pt x="225" y="559"/>
                  <a:pt x="244" y="5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4045603" y="4113320"/>
            <a:ext cx="1403912" cy="1403912"/>
            <a:chOff x="3724323" y="1908536"/>
            <a:chExt cx="1329153" cy="1329153"/>
          </a:xfrm>
        </p:grpSpPr>
        <p:sp>
          <p:nvSpPr>
            <p:cNvPr id="40" name="椭圆 39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5C058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462964" y="4608938"/>
            <a:ext cx="525462" cy="452437"/>
            <a:chOff x="6029870" y="5579754"/>
            <a:chExt cx="525462" cy="452437"/>
          </a:xfrm>
          <a:solidFill>
            <a:schemeClr val="bg1"/>
          </a:solidFill>
        </p:grpSpPr>
        <p:sp>
          <p:nvSpPr>
            <p:cNvPr id="43" name="Freeform 14"/>
            <p:cNvSpPr>
              <a:spLocks noEditPoints="1"/>
            </p:cNvSpPr>
            <p:nvPr/>
          </p:nvSpPr>
          <p:spPr bwMode="auto">
            <a:xfrm>
              <a:off x="6029870" y="5648016"/>
              <a:ext cx="482600" cy="384175"/>
            </a:xfrm>
            <a:custGeom>
              <a:avLst/>
              <a:gdLst>
                <a:gd name="T0" fmla="*/ 580 w 704"/>
                <a:gd name="T1" fmla="*/ 236 h 561"/>
                <a:gd name="T2" fmla="*/ 564 w 704"/>
                <a:gd name="T3" fmla="*/ 214 h 561"/>
                <a:gd name="T4" fmla="*/ 558 w 704"/>
                <a:gd name="T5" fmla="*/ 130 h 561"/>
                <a:gd name="T6" fmla="*/ 409 w 704"/>
                <a:gd name="T7" fmla="*/ 136 h 561"/>
                <a:gd name="T8" fmla="*/ 385 w 704"/>
                <a:gd name="T9" fmla="*/ 99 h 561"/>
                <a:gd name="T10" fmla="*/ 264 w 704"/>
                <a:gd name="T11" fmla="*/ 37 h 561"/>
                <a:gd name="T12" fmla="*/ 64 w 704"/>
                <a:gd name="T13" fmla="*/ 203 h 561"/>
                <a:gd name="T14" fmla="*/ 8 w 704"/>
                <a:gd name="T15" fmla="*/ 355 h 561"/>
                <a:gd name="T16" fmla="*/ 301 w 704"/>
                <a:gd name="T17" fmla="*/ 551 h 561"/>
                <a:gd name="T18" fmla="*/ 652 w 704"/>
                <a:gd name="T19" fmla="*/ 396 h 561"/>
                <a:gd name="T20" fmla="*/ 580 w 704"/>
                <a:gd name="T21" fmla="*/ 236 h 561"/>
                <a:gd name="T22" fmla="*/ 310 w 704"/>
                <a:gd name="T23" fmla="*/ 510 h 561"/>
                <a:gd name="T24" fmla="*/ 310 w 704"/>
                <a:gd name="T25" fmla="*/ 510 h 561"/>
                <a:gd name="T26" fmla="*/ 82 w 704"/>
                <a:gd name="T27" fmla="*/ 368 h 561"/>
                <a:gd name="T28" fmla="*/ 310 w 704"/>
                <a:gd name="T29" fmla="*/ 210 h 561"/>
                <a:gd name="T30" fmla="*/ 539 w 704"/>
                <a:gd name="T31" fmla="*/ 340 h 561"/>
                <a:gd name="T32" fmla="*/ 310 w 704"/>
                <a:gd name="T33" fmla="*/ 51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4" h="561">
                  <a:moveTo>
                    <a:pt x="580" y="236"/>
                  </a:moveTo>
                  <a:cubicBezTo>
                    <a:pt x="550" y="230"/>
                    <a:pt x="564" y="214"/>
                    <a:pt x="564" y="214"/>
                  </a:cubicBezTo>
                  <a:cubicBezTo>
                    <a:pt x="564" y="214"/>
                    <a:pt x="594" y="165"/>
                    <a:pt x="558" y="130"/>
                  </a:cubicBezTo>
                  <a:cubicBezTo>
                    <a:pt x="515" y="86"/>
                    <a:pt x="409" y="136"/>
                    <a:pt x="409" y="136"/>
                  </a:cubicBezTo>
                  <a:cubicBezTo>
                    <a:pt x="368" y="148"/>
                    <a:pt x="379" y="130"/>
                    <a:pt x="385" y="99"/>
                  </a:cubicBezTo>
                  <a:cubicBezTo>
                    <a:pt x="385" y="62"/>
                    <a:pt x="372" y="0"/>
                    <a:pt x="264" y="37"/>
                  </a:cubicBezTo>
                  <a:cubicBezTo>
                    <a:pt x="157" y="74"/>
                    <a:pt x="64" y="203"/>
                    <a:pt x="64" y="203"/>
                  </a:cubicBezTo>
                  <a:cubicBezTo>
                    <a:pt x="0" y="289"/>
                    <a:pt x="8" y="355"/>
                    <a:pt x="8" y="355"/>
                  </a:cubicBezTo>
                  <a:cubicBezTo>
                    <a:pt x="24" y="501"/>
                    <a:pt x="180" y="542"/>
                    <a:pt x="301" y="551"/>
                  </a:cubicBezTo>
                  <a:cubicBezTo>
                    <a:pt x="428" y="561"/>
                    <a:pt x="600" y="507"/>
                    <a:pt x="652" y="396"/>
                  </a:cubicBezTo>
                  <a:cubicBezTo>
                    <a:pt x="704" y="286"/>
                    <a:pt x="610" y="242"/>
                    <a:pt x="580" y="236"/>
                  </a:cubicBezTo>
                  <a:close/>
                  <a:moveTo>
                    <a:pt x="310" y="510"/>
                  </a:moveTo>
                  <a:lnTo>
                    <a:pt x="310" y="510"/>
                  </a:lnTo>
                  <a:cubicBezTo>
                    <a:pt x="184" y="516"/>
                    <a:pt x="82" y="452"/>
                    <a:pt x="82" y="368"/>
                  </a:cubicBezTo>
                  <a:cubicBezTo>
                    <a:pt x="82" y="283"/>
                    <a:pt x="184" y="216"/>
                    <a:pt x="310" y="210"/>
                  </a:cubicBezTo>
                  <a:cubicBezTo>
                    <a:pt x="437" y="204"/>
                    <a:pt x="539" y="256"/>
                    <a:pt x="539" y="340"/>
                  </a:cubicBezTo>
                  <a:cubicBezTo>
                    <a:pt x="539" y="425"/>
                    <a:pt x="437" y="504"/>
                    <a:pt x="310" y="5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15"/>
            <p:cNvSpPr>
              <a:spLocks noEditPoints="1"/>
            </p:cNvSpPr>
            <p:nvPr/>
          </p:nvSpPr>
          <p:spPr bwMode="auto">
            <a:xfrm>
              <a:off x="6137820" y="5819466"/>
              <a:ext cx="190500" cy="169862"/>
            </a:xfrm>
            <a:custGeom>
              <a:avLst/>
              <a:gdLst>
                <a:gd name="T0" fmla="*/ 127 w 277"/>
                <a:gd name="T1" fmla="*/ 15 h 246"/>
                <a:gd name="T2" fmla="*/ 15 w 277"/>
                <a:gd name="T3" fmla="*/ 148 h 246"/>
                <a:gd name="T4" fmla="*/ 49 w 277"/>
                <a:gd name="T5" fmla="*/ 205 h 246"/>
                <a:gd name="T6" fmla="*/ 239 w 277"/>
                <a:gd name="T7" fmla="*/ 171 h 246"/>
                <a:gd name="T8" fmla="*/ 127 w 277"/>
                <a:gd name="T9" fmla="*/ 15 h 246"/>
                <a:gd name="T10" fmla="*/ 95 w 277"/>
                <a:gd name="T11" fmla="*/ 182 h 246"/>
                <a:gd name="T12" fmla="*/ 95 w 277"/>
                <a:gd name="T13" fmla="*/ 182 h 246"/>
                <a:gd name="T14" fmla="*/ 52 w 277"/>
                <a:gd name="T15" fmla="*/ 151 h 246"/>
                <a:gd name="T16" fmla="*/ 93 w 277"/>
                <a:gd name="T17" fmla="*/ 108 h 246"/>
                <a:gd name="T18" fmla="*/ 138 w 277"/>
                <a:gd name="T19" fmla="*/ 141 h 246"/>
                <a:gd name="T20" fmla="*/ 95 w 277"/>
                <a:gd name="T21" fmla="*/ 182 h 246"/>
                <a:gd name="T22" fmla="*/ 170 w 277"/>
                <a:gd name="T23" fmla="*/ 118 h 246"/>
                <a:gd name="T24" fmla="*/ 170 w 277"/>
                <a:gd name="T25" fmla="*/ 118 h 246"/>
                <a:gd name="T26" fmla="*/ 148 w 277"/>
                <a:gd name="T27" fmla="*/ 116 h 246"/>
                <a:gd name="T28" fmla="*/ 153 w 277"/>
                <a:gd name="T29" fmla="*/ 92 h 246"/>
                <a:gd name="T30" fmla="*/ 177 w 277"/>
                <a:gd name="T31" fmla="*/ 94 h 246"/>
                <a:gd name="T32" fmla="*/ 170 w 277"/>
                <a:gd name="T33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246">
                  <a:moveTo>
                    <a:pt x="127" y="15"/>
                  </a:moveTo>
                  <a:cubicBezTo>
                    <a:pt x="0" y="29"/>
                    <a:pt x="15" y="148"/>
                    <a:pt x="15" y="148"/>
                  </a:cubicBezTo>
                  <a:cubicBezTo>
                    <a:pt x="15" y="148"/>
                    <a:pt x="13" y="186"/>
                    <a:pt x="49" y="205"/>
                  </a:cubicBezTo>
                  <a:cubicBezTo>
                    <a:pt x="123" y="246"/>
                    <a:pt x="200" y="221"/>
                    <a:pt x="239" y="171"/>
                  </a:cubicBezTo>
                  <a:cubicBezTo>
                    <a:pt x="277" y="121"/>
                    <a:pt x="255" y="0"/>
                    <a:pt x="127" y="15"/>
                  </a:cubicBezTo>
                  <a:close/>
                  <a:moveTo>
                    <a:pt x="95" y="182"/>
                  </a:moveTo>
                  <a:lnTo>
                    <a:pt x="95" y="182"/>
                  </a:lnTo>
                  <a:cubicBezTo>
                    <a:pt x="71" y="184"/>
                    <a:pt x="52" y="171"/>
                    <a:pt x="52" y="151"/>
                  </a:cubicBezTo>
                  <a:cubicBezTo>
                    <a:pt x="52" y="131"/>
                    <a:pt x="69" y="110"/>
                    <a:pt x="93" y="108"/>
                  </a:cubicBezTo>
                  <a:cubicBezTo>
                    <a:pt x="120" y="105"/>
                    <a:pt x="138" y="121"/>
                    <a:pt x="138" y="141"/>
                  </a:cubicBezTo>
                  <a:cubicBezTo>
                    <a:pt x="138" y="161"/>
                    <a:pt x="119" y="179"/>
                    <a:pt x="95" y="182"/>
                  </a:cubicBezTo>
                  <a:close/>
                  <a:moveTo>
                    <a:pt x="170" y="118"/>
                  </a:moveTo>
                  <a:lnTo>
                    <a:pt x="170" y="118"/>
                  </a:lnTo>
                  <a:cubicBezTo>
                    <a:pt x="162" y="124"/>
                    <a:pt x="152" y="123"/>
                    <a:pt x="148" y="116"/>
                  </a:cubicBezTo>
                  <a:cubicBezTo>
                    <a:pt x="143" y="109"/>
                    <a:pt x="145" y="98"/>
                    <a:pt x="153" y="92"/>
                  </a:cubicBezTo>
                  <a:cubicBezTo>
                    <a:pt x="163" y="85"/>
                    <a:pt x="173" y="87"/>
                    <a:pt x="177" y="94"/>
                  </a:cubicBezTo>
                  <a:cubicBezTo>
                    <a:pt x="181" y="101"/>
                    <a:pt x="178" y="112"/>
                    <a:pt x="170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16"/>
            <p:cNvSpPr/>
            <p:nvPr/>
          </p:nvSpPr>
          <p:spPr bwMode="auto">
            <a:xfrm>
              <a:off x="6377532" y="5579754"/>
              <a:ext cx="177800" cy="200025"/>
            </a:xfrm>
            <a:custGeom>
              <a:avLst/>
              <a:gdLst>
                <a:gd name="T0" fmla="*/ 256 w 259"/>
                <a:gd name="T1" fmla="*/ 269 h 293"/>
                <a:gd name="T2" fmla="*/ 257 w 259"/>
                <a:gd name="T3" fmla="*/ 262 h 293"/>
                <a:gd name="T4" fmla="*/ 259 w 259"/>
                <a:gd name="T5" fmla="*/ 228 h 293"/>
                <a:gd name="T6" fmla="*/ 32 w 259"/>
                <a:gd name="T7" fmla="*/ 0 h 293"/>
                <a:gd name="T8" fmla="*/ 0 w 259"/>
                <a:gd name="T9" fmla="*/ 31 h 293"/>
                <a:gd name="T10" fmla="*/ 32 w 259"/>
                <a:gd name="T11" fmla="*/ 63 h 293"/>
                <a:gd name="T12" fmla="*/ 196 w 259"/>
                <a:gd name="T13" fmla="*/ 228 h 293"/>
                <a:gd name="T14" fmla="*/ 194 w 259"/>
                <a:gd name="T15" fmla="*/ 258 h 293"/>
                <a:gd name="T16" fmla="*/ 194 w 259"/>
                <a:gd name="T17" fmla="*/ 258 h 293"/>
                <a:gd name="T18" fmla="*/ 194 w 259"/>
                <a:gd name="T19" fmla="*/ 261 h 293"/>
                <a:gd name="T20" fmla="*/ 225 w 259"/>
                <a:gd name="T21" fmla="*/ 293 h 293"/>
                <a:gd name="T22" fmla="*/ 256 w 259"/>
                <a:gd name="T23" fmla="*/ 269 h 293"/>
                <a:gd name="T24" fmla="*/ 256 w 259"/>
                <a:gd name="T25" fmla="*/ 269 h 293"/>
                <a:gd name="T26" fmla="*/ 256 w 259"/>
                <a:gd name="T27" fmla="*/ 26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93">
                  <a:moveTo>
                    <a:pt x="256" y="269"/>
                  </a:moveTo>
                  <a:cubicBezTo>
                    <a:pt x="256" y="267"/>
                    <a:pt x="257" y="264"/>
                    <a:pt x="257" y="262"/>
                  </a:cubicBezTo>
                  <a:cubicBezTo>
                    <a:pt x="258" y="250"/>
                    <a:pt x="259" y="239"/>
                    <a:pt x="259" y="228"/>
                  </a:cubicBezTo>
                  <a:cubicBezTo>
                    <a:pt x="259" y="102"/>
                    <a:pt x="157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123" y="63"/>
                    <a:pt x="196" y="137"/>
                    <a:pt x="196" y="228"/>
                  </a:cubicBezTo>
                  <a:cubicBezTo>
                    <a:pt x="196" y="238"/>
                    <a:pt x="196" y="248"/>
                    <a:pt x="194" y="258"/>
                  </a:cubicBezTo>
                  <a:lnTo>
                    <a:pt x="194" y="258"/>
                  </a:lnTo>
                  <a:cubicBezTo>
                    <a:pt x="194" y="259"/>
                    <a:pt x="194" y="260"/>
                    <a:pt x="194" y="261"/>
                  </a:cubicBezTo>
                  <a:cubicBezTo>
                    <a:pt x="194" y="279"/>
                    <a:pt x="208" y="293"/>
                    <a:pt x="225" y="293"/>
                  </a:cubicBezTo>
                  <a:cubicBezTo>
                    <a:pt x="240" y="293"/>
                    <a:pt x="252" y="283"/>
                    <a:pt x="256" y="269"/>
                  </a:cubicBezTo>
                  <a:lnTo>
                    <a:pt x="256" y="269"/>
                  </a:lnTo>
                  <a:cubicBezTo>
                    <a:pt x="256" y="269"/>
                    <a:pt x="256" y="269"/>
                    <a:pt x="256" y="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17"/>
            <p:cNvSpPr/>
            <p:nvPr/>
          </p:nvSpPr>
          <p:spPr bwMode="auto">
            <a:xfrm>
              <a:off x="6382295" y="5649604"/>
              <a:ext cx="103187" cy="112712"/>
            </a:xfrm>
            <a:custGeom>
              <a:avLst/>
              <a:gdLst>
                <a:gd name="T0" fmla="*/ 151 w 152"/>
                <a:gd name="T1" fmla="*/ 137 h 164"/>
                <a:gd name="T2" fmla="*/ 152 w 152"/>
                <a:gd name="T3" fmla="*/ 126 h 164"/>
                <a:gd name="T4" fmla="*/ 26 w 152"/>
                <a:gd name="T5" fmla="*/ 0 h 164"/>
                <a:gd name="T6" fmla="*/ 0 w 152"/>
                <a:gd name="T7" fmla="*/ 26 h 164"/>
                <a:gd name="T8" fmla="*/ 26 w 152"/>
                <a:gd name="T9" fmla="*/ 52 h 164"/>
                <a:gd name="T10" fmla="*/ 99 w 152"/>
                <a:gd name="T11" fmla="*/ 126 h 164"/>
                <a:gd name="T12" fmla="*/ 99 w 152"/>
                <a:gd name="T13" fmla="*/ 135 h 164"/>
                <a:gd name="T14" fmla="*/ 99 w 152"/>
                <a:gd name="T15" fmla="*/ 135 h 164"/>
                <a:gd name="T16" fmla="*/ 99 w 152"/>
                <a:gd name="T17" fmla="*/ 138 h 164"/>
                <a:gd name="T18" fmla="*/ 125 w 152"/>
                <a:gd name="T19" fmla="*/ 164 h 164"/>
                <a:gd name="T20" fmla="*/ 151 w 152"/>
                <a:gd name="T21" fmla="*/ 142 h 164"/>
                <a:gd name="T22" fmla="*/ 151 w 152"/>
                <a:gd name="T23" fmla="*/ 142 h 164"/>
                <a:gd name="T24" fmla="*/ 151 w 152"/>
                <a:gd name="T25" fmla="*/ 140 h 164"/>
                <a:gd name="T26" fmla="*/ 151 w 152"/>
                <a:gd name="T27" fmla="*/ 138 h 164"/>
                <a:gd name="T28" fmla="*/ 151 w 152"/>
                <a:gd name="T29" fmla="*/ 13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164">
                  <a:moveTo>
                    <a:pt x="151" y="137"/>
                  </a:moveTo>
                  <a:cubicBezTo>
                    <a:pt x="152" y="133"/>
                    <a:pt x="152" y="130"/>
                    <a:pt x="152" y="126"/>
                  </a:cubicBezTo>
                  <a:cubicBezTo>
                    <a:pt x="152" y="56"/>
                    <a:pt x="95" y="0"/>
                    <a:pt x="26" y="0"/>
                  </a:cubicBezTo>
                  <a:cubicBezTo>
                    <a:pt x="11" y="0"/>
                    <a:pt x="0" y="11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66" y="52"/>
                    <a:pt x="99" y="85"/>
                    <a:pt x="99" y="126"/>
                  </a:cubicBezTo>
                  <a:cubicBezTo>
                    <a:pt x="99" y="129"/>
                    <a:pt x="99" y="132"/>
                    <a:pt x="99" y="135"/>
                  </a:cubicBezTo>
                  <a:lnTo>
                    <a:pt x="99" y="135"/>
                  </a:lnTo>
                  <a:cubicBezTo>
                    <a:pt x="99" y="136"/>
                    <a:pt x="99" y="137"/>
                    <a:pt x="99" y="138"/>
                  </a:cubicBezTo>
                  <a:cubicBezTo>
                    <a:pt x="99" y="153"/>
                    <a:pt x="111" y="164"/>
                    <a:pt x="125" y="164"/>
                  </a:cubicBezTo>
                  <a:cubicBezTo>
                    <a:pt x="138" y="164"/>
                    <a:pt x="149" y="154"/>
                    <a:pt x="151" y="142"/>
                  </a:cubicBezTo>
                  <a:lnTo>
                    <a:pt x="151" y="142"/>
                  </a:lnTo>
                  <a:cubicBezTo>
                    <a:pt x="151" y="141"/>
                    <a:pt x="151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8"/>
                    <a:pt x="151" y="138"/>
                    <a:pt x="151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637891" y="1916832"/>
            <a:ext cx="1403912" cy="1403912"/>
            <a:chOff x="3724323" y="1908536"/>
            <a:chExt cx="1329153" cy="1329153"/>
          </a:xfrm>
        </p:grpSpPr>
        <p:sp>
          <p:nvSpPr>
            <p:cNvPr id="48" name="椭圆 47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F6D67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046822" y="2406004"/>
            <a:ext cx="558800" cy="460375"/>
            <a:chOff x="7140205" y="2411751"/>
            <a:chExt cx="558800" cy="460375"/>
          </a:xfrm>
          <a:solidFill>
            <a:schemeClr val="bg1"/>
          </a:solidFill>
        </p:grpSpPr>
        <p:sp>
          <p:nvSpPr>
            <p:cNvPr id="51" name="Freeform 10"/>
            <p:cNvSpPr>
              <a:spLocks noEditPoints="1"/>
            </p:cNvSpPr>
            <p:nvPr/>
          </p:nvSpPr>
          <p:spPr bwMode="auto">
            <a:xfrm>
              <a:off x="7140205" y="2411751"/>
              <a:ext cx="396875" cy="361950"/>
            </a:xfrm>
            <a:custGeom>
              <a:avLst/>
              <a:gdLst>
                <a:gd name="T0" fmla="*/ 568 w 580"/>
                <a:gd name="T1" fmla="*/ 207 h 528"/>
                <a:gd name="T2" fmla="*/ 580 w 580"/>
                <a:gd name="T3" fmla="*/ 207 h 528"/>
                <a:gd name="T4" fmla="*/ 292 w 580"/>
                <a:gd name="T5" fmla="*/ 0 h 528"/>
                <a:gd name="T6" fmla="*/ 0 w 580"/>
                <a:gd name="T7" fmla="*/ 244 h 528"/>
                <a:gd name="T8" fmla="*/ 114 w 580"/>
                <a:gd name="T9" fmla="*/ 438 h 528"/>
                <a:gd name="T10" fmla="*/ 117 w 580"/>
                <a:gd name="T11" fmla="*/ 440 h 528"/>
                <a:gd name="T12" fmla="*/ 89 w 580"/>
                <a:gd name="T13" fmla="*/ 528 h 528"/>
                <a:gd name="T14" fmla="*/ 194 w 580"/>
                <a:gd name="T15" fmla="*/ 475 h 528"/>
                <a:gd name="T16" fmla="*/ 199 w 580"/>
                <a:gd name="T17" fmla="*/ 476 h 528"/>
                <a:gd name="T18" fmla="*/ 292 w 580"/>
                <a:gd name="T19" fmla="*/ 488 h 528"/>
                <a:gd name="T20" fmla="*/ 311 w 580"/>
                <a:gd name="T21" fmla="*/ 488 h 528"/>
                <a:gd name="T22" fmla="*/ 302 w 580"/>
                <a:gd name="T23" fmla="*/ 430 h 528"/>
                <a:gd name="T24" fmla="*/ 568 w 580"/>
                <a:gd name="T25" fmla="*/ 207 h 528"/>
                <a:gd name="T26" fmla="*/ 393 w 580"/>
                <a:gd name="T27" fmla="*/ 121 h 528"/>
                <a:gd name="T28" fmla="*/ 393 w 580"/>
                <a:gd name="T29" fmla="*/ 121 h 528"/>
                <a:gd name="T30" fmla="*/ 434 w 580"/>
                <a:gd name="T31" fmla="*/ 160 h 528"/>
                <a:gd name="T32" fmla="*/ 393 w 580"/>
                <a:gd name="T33" fmla="*/ 200 h 528"/>
                <a:gd name="T34" fmla="*/ 352 w 580"/>
                <a:gd name="T35" fmla="*/ 160 h 528"/>
                <a:gd name="T36" fmla="*/ 393 w 580"/>
                <a:gd name="T37" fmla="*/ 121 h 528"/>
                <a:gd name="T38" fmla="*/ 190 w 580"/>
                <a:gd name="T39" fmla="*/ 200 h 528"/>
                <a:gd name="T40" fmla="*/ 190 w 580"/>
                <a:gd name="T41" fmla="*/ 200 h 528"/>
                <a:gd name="T42" fmla="*/ 149 w 580"/>
                <a:gd name="T43" fmla="*/ 160 h 528"/>
                <a:gd name="T44" fmla="*/ 190 w 580"/>
                <a:gd name="T45" fmla="*/ 121 h 528"/>
                <a:gd name="T46" fmla="*/ 231 w 580"/>
                <a:gd name="T47" fmla="*/ 160 h 528"/>
                <a:gd name="T48" fmla="*/ 190 w 580"/>
                <a:gd name="T49" fmla="*/ 20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11"/>
            <p:cNvSpPr>
              <a:spLocks noEditPoints="1"/>
            </p:cNvSpPr>
            <p:nvPr/>
          </p:nvSpPr>
          <p:spPr bwMode="auto">
            <a:xfrm>
              <a:off x="7362455" y="2565739"/>
              <a:ext cx="336550" cy="306387"/>
            </a:xfrm>
            <a:custGeom>
              <a:avLst/>
              <a:gdLst>
                <a:gd name="T0" fmla="*/ 0 w 493"/>
                <a:gd name="T1" fmla="*/ 206 h 446"/>
                <a:gd name="T2" fmla="*/ 247 w 493"/>
                <a:gd name="T3" fmla="*/ 412 h 446"/>
                <a:gd name="T4" fmla="*/ 325 w 493"/>
                <a:gd name="T5" fmla="*/ 402 h 446"/>
                <a:gd name="T6" fmla="*/ 329 w 493"/>
                <a:gd name="T7" fmla="*/ 401 h 446"/>
                <a:gd name="T8" fmla="*/ 418 w 493"/>
                <a:gd name="T9" fmla="*/ 446 h 446"/>
                <a:gd name="T10" fmla="*/ 394 w 493"/>
                <a:gd name="T11" fmla="*/ 371 h 446"/>
                <a:gd name="T12" fmla="*/ 397 w 493"/>
                <a:gd name="T13" fmla="*/ 370 h 446"/>
                <a:gd name="T14" fmla="*/ 493 w 493"/>
                <a:gd name="T15" fmla="*/ 206 h 446"/>
                <a:gd name="T16" fmla="*/ 247 w 493"/>
                <a:gd name="T17" fmla="*/ 0 h 446"/>
                <a:gd name="T18" fmla="*/ 0 w 493"/>
                <a:gd name="T19" fmla="*/ 206 h 446"/>
                <a:gd name="T20" fmla="*/ 298 w 493"/>
                <a:gd name="T21" fmla="*/ 135 h 446"/>
                <a:gd name="T22" fmla="*/ 298 w 493"/>
                <a:gd name="T23" fmla="*/ 135 h 446"/>
                <a:gd name="T24" fmla="*/ 333 w 493"/>
                <a:gd name="T25" fmla="*/ 102 h 446"/>
                <a:gd name="T26" fmla="*/ 367 w 493"/>
                <a:gd name="T27" fmla="*/ 135 h 446"/>
                <a:gd name="T28" fmla="*/ 333 w 493"/>
                <a:gd name="T29" fmla="*/ 169 h 446"/>
                <a:gd name="T30" fmla="*/ 298 w 493"/>
                <a:gd name="T31" fmla="*/ 135 h 446"/>
                <a:gd name="T32" fmla="*/ 127 w 493"/>
                <a:gd name="T33" fmla="*/ 135 h 446"/>
                <a:gd name="T34" fmla="*/ 127 w 493"/>
                <a:gd name="T35" fmla="*/ 135 h 446"/>
                <a:gd name="T36" fmla="*/ 161 w 493"/>
                <a:gd name="T37" fmla="*/ 102 h 446"/>
                <a:gd name="T38" fmla="*/ 196 w 493"/>
                <a:gd name="T39" fmla="*/ 135 h 446"/>
                <a:gd name="T40" fmla="*/ 161 w 493"/>
                <a:gd name="T41" fmla="*/ 169 h 446"/>
                <a:gd name="T42" fmla="*/ 127 w 493"/>
                <a:gd name="T43" fmla="*/ 1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  <p:bldP spid="38" grpId="0" animBg="1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线下推广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22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20" name="KSO_Shape"/>
          <p:cNvSpPr/>
          <p:nvPr/>
        </p:nvSpPr>
        <p:spPr bwMode="auto">
          <a:xfrm>
            <a:off x="287033" y="133083"/>
            <a:ext cx="383713" cy="379876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 rot="9205952">
            <a:off x="4931987" y="3280176"/>
            <a:ext cx="2247068" cy="249819"/>
          </a:xfrm>
          <a:prstGeom prst="rect">
            <a:avLst/>
          </a:prstGeom>
          <a:solidFill>
            <a:srgbClr val="FF6D67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 rot="2256138">
            <a:off x="4655027" y="4473073"/>
            <a:ext cx="2539871" cy="233992"/>
          </a:xfrm>
          <a:prstGeom prst="rect">
            <a:avLst/>
          </a:prstGeom>
          <a:solidFill>
            <a:srgbClr val="F5C058"/>
          </a:solidFill>
          <a:ln>
            <a:noFill/>
          </a:ln>
          <a:effectLst>
            <a:innerShdw blurRad="50800" dist="50800" dir="135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 rot="2256138">
            <a:off x="4655027" y="1941490"/>
            <a:ext cx="2539871" cy="23399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innerShdw blurRad="50800" dist="508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4609713" y="938201"/>
            <a:ext cx="769410" cy="769410"/>
            <a:chOff x="4609713" y="938201"/>
            <a:chExt cx="769410" cy="769410"/>
          </a:xfrm>
        </p:grpSpPr>
        <p:grpSp>
          <p:nvGrpSpPr>
            <p:cNvPr id="25" name="组合 24"/>
            <p:cNvGrpSpPr/>
            <p:nvPr/>
          </p:nvGrpSpPr>
          <p:grpSpPr>
            <a:xfrm>
              <a:off x="4609713" y="938201"/>
              <a:ext cx="769410" cy="769410"/>
              <a:chOff x="1273629" y="1224643"/>
              <a:chExt cx="2171700" cy="2171700"/>
            </a:xfrm>
          </p:grpSpPr>
          <p:sp>
            <p:nvSpPr>
              <p:cNvPr id="27" name="圆角矩形 26"/>
              <p:cNvSpPr/>
              <p:nvPr/>
            </p:nvSpPr>
            <p:spPr>
              <a:xfrm>
                <a:off x="1273629" y="1224643"/>
                <a:ext cx="2171700" cy="2171700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1532996" y="1484010"/>
                <a:ext cx="1652966" cy="1652966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5400000" scaled="1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文本框 23"/>
            <p:cNvSpPr txBox="1"/>
            <p:nvPr/>
          </p:nvSpPr>
          <p:spPr>
            <a:xfrm>
              <a:off x="4708490" y="1058526"/>
              <a:ext cx="5787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92D050"/>
                  </a:solidFill>
                  <a:latin typeface="Impact MT Std" pitchFamily="34" charset="0"/>
                  <a:cs typeface="Aharoni" panose="02010803020104030203" pitchFamily="2" charset="-79"/>
                </a:rPr>
                <a:t>01</a:t>
              </a:r>
              <a:endParaRPr lang="zh-CN" altLang="en-US" sz="3200" dirty="0">
                <a:solidFill>
                  <a:srgbClr val="92D050"/>
                </a:solidFill>
                <a:latin typeface="Impact MT Std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619070" y="2365442"/>
            <a:ext cx="769410" cy="769410"/>
            <a:chOff x="6619070" y="2365442"/>
            <a:chExt cx="769410" cy="769410"/>
          </a:xfrm>
        </p:grpSpPr>
        <p:grpSp>
          <p:nvGrpSpPr>
            <p:cNvPr id="30" name="组合 29"/>
            <p:cNvGrpSpPr/>
            <p:nvPr/>
          </p:nvGrpSpPr>
          <p:grpSpPr>
            <a:xfrm>
              <a:off x="6619070" y="2365442"/>
              <a:ext cx="769410" cy="769410"/>
              <a:chOff x="1273629" y="1224643"/>
              <a:chExt cx="2171700" cy="2171700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1273629" y="1224643"/>
                <a:ext cx="2171700" cy="2171700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1532996" y="1484010"/>
                <a:ext cx="1652966" cy="1652966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5400000" scaled="1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24"/>
            <p:cNvSpPr txBox="1"/>
            <p:nvPr/>
          </p:nvSpPr>
          <p:spPr>
            <a:xfrm>
              <a:off x="6700219" y="2496463"/>
              <a:ext cx="6861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FF6D67"/>
                  </a:solidFill>
                  <a:latin typeface="Impact MT Std" pitchFamily="34" charset="0"/>
                  <a:cs typeface="Aharoni" panose="02010803020104030203" pitchFamily="2" charset="-79"/>
                </a:rPr>
                <a:t>02</a:t>
              </a:r>
              <a:endParaRPr lang="zh-CN" altLang="en-US" sz="3200" dirty="0">
                <a:solidFill>
                  <a:srgbClr val="FF6D67"/>
                </a:solidFill>
                <a:latin typeface="Impact MT Std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609713" y="3630601"/>
            <a:ext cx="769410" cy="769410"/>
            <a:chOff x="4609713" y="3630601"/>
            <a:chExt cx="769410" cy="769410"/>
          </a:xfrm>
        </p:grpSpPr>
        <p:grpSp>
          <p:nvGrpSpPr>
            <p:cNvPr id="35" name="组合 34"/>
            <p:cNvGrpSpPr/>
            <p:nvPr/>
          </p:nvGrpSpPr>
          <p:grpSpPr>
            <a:xfrm>
              <a:off x="4609713" y="3630601"/>
              <a:ext cx="769410" cy="769410"/>
              <a:chOff x="1273629" y="1224643"/>
              <a:chExt cx="2171700" cy="2171700"/>
            </a:xfrm>
          </p:grpSpPr>
          <p:sp>
            <p:nvSpPr>
              <p:cNvPr id="37" name="圆角矩形 36"/>
              <p:cNvSpPr/>
              <p:nvPr/>
            </p:nvSpPr>
            <p:spPr>
              <a:xfrm>
                <a:off x="1273629" y="1224643"/>
                <a:ext cx="2171700" cy="2171700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圆角矩形 37"/>
              <p:cNvSpPr/>
              <p:nvPr/>
            </p:nvSpPr>
            <p:spPr>
              <a:xfrm>
                <a:off x="1532996" y="1484010"/>
                <a:ext cx="1652966" cy="1652966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5400000" scaled="1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6" name="文本框 25"/>
            <p:cNvSpPr txBox="1"/>
            <p:nvPr/>
          </p:nvSpPr>
          <p:spPr>
            <a:xfrm>
              <a:off x="4688057" y="3734475"/>
              <a:ext cx="691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F5C058"/>
                  </a:solidFill>
                  <a:latin typeface="Impact MT Std" pitchFamily="34" charset="0"/>
                  <a:cs typeface="Aharoni" panose="02010803020104030203" pitchFamily="2" charset="-79"/>
                </a:rPr>
                <a:t>03</a:t>
              </a:r>
              <a:endParaRPr lang="zh-CN" altLang="en-US" sz="3200" dirty="0">
                <a:solidFill>
                  <a:srgbClr val="F5C058"/>
                </a:solidFill>
                <a:latin typeface="Impact MT Std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616997" y="4887901"/>
            <a:ext cx="769410" cy="769410"/>
            <a:chOff x="6616997" y="4887901"/>
            <a:chExt cx="769410" cy="769410"/>
          </a:xfrm>
        </p:grpSpPr>
        <p:grpSp>
          <p:nvGrpSpPr>
            <p:cNvPr id="40" name="组合 39"/>
            <p:cNvGrpSpPr/>
            <p:nvPr/>
          </p:nvGrpSpPr>
          <p:grpSpPr>
            <a:xfrm>
              <a:off x="6616997" y="4887901"/>
              <a:ext cx="769410" cy="769410"/>
              <a:chOff x="1273629" y="1224643"/>
              <a:chExt cx="2171700" cy="2171700"/>
            </a:xfrm>
          </p:grpSpPr>
          <p:sp>
            <p:nvSpPr>
              <p:cNvPr id="42" name="圆角矩形 41"/>
              <p:cNvSpPr/>
              <p:nvPr/>
            </p:nvSpPr>
            <p:spPr>
              <a:xfrm>
                <a:off x="1273629" y="1224643"/>
                <a:ext cx="2171700" cy="2171700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8100000" scaled="0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圆角矩形 42"/>
              <p:cNvSpPr/>
              <p:nvPr/>
            </p:nvSpPr>
            <p:spPr>
              <a:xfrm>
                <a:off x="1532996" y="1484010"/>
                <a:ext cx="1652966" cy="1652966"/>
              </a:xfrm>
              <a:prstGeom prst="roundRect">
                <a:avLst/>
              </a:prstGeom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8100000" scaled="0"/>
              </a:gradFill>
              <a:ln w="190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EEEEEE"/>
                    </a:gs>
                  </a:gsLst>
                  <a:lin ang="5400000" scaled="1"/>
                </a:gradFill>
              </a:ln>
              <a:effectLst>
                <a:outerShdw blurRad="101600" dist="508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文本框 26"/>
            <p:cNvSpPr txBox="1"/>
            <p:nvPr/>
          </p:nvSpPr>
          <p:spPr>
            <a:xfrm>
              <a:off x="6694267" y="5004465"/>
              <a:ext cx="6921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5E779E"/>
                  </a:solidFill>
                  <a:latin typeface="Impact MT Std" pitchFamily="34" charset="0"/>
                  <a:cs typeface="Aharoni" panose="02010803020104030203" pitchFamily="2" charset="-79"/>
                </a:rPr>
                <a:t>04</a:t>
              </a:r>
              <a:endParaRPr lang="zh-CN" altLang="en-US" sz="3200" dirty="0">
                <a:solidFill>
                  <a:srgbClr val="5E779E"/>
                </a:solidFill>
                <a:latin typeface="Impact MT Std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852445" y="1926278"/>
            <a:ext cx="3985755" cy="1227635"/>
            <a:chOff x="1852445" y="1926278"/>
            <a:chExt cx="3985755" cy="1227635"/>
          </a:xfrm>
        </p:grpSpPr>
        <p:sp>
          <p:nvSpPr>
            <p:cNvPr id="45" name="任意多边形 44"/>
            <p:cNvSpPr/>
            <p:nvPr/>
          </p:nvSpPr>
          <p:spPr>
            <a:xfrm>
              <a:off x="1852445" y="1926278"/>
              <a:ext cx="3947477" cy="1170281"/>
            </a:xfrm>
            <a:custGeom>
              <a:avLst/>
              <a:gdLst>
                <a:gd name="connsiteX0" fmla="*/ 2409371 w 2409371"/>
                <a:gd name="connsiteY0" fmla="*/ 537029 h 537029"/>
                <a:gd name="connsiteX1" fmla="*/ 1741714 w 2409371"/>
                <a:gd name="connsiteY1" fmla="*/ 0 h 537029"/>
                <a:gd name="connsiteX2" fmla="*/ 0 w 2409371"/>
                <a:gd name="connsiteY2" fmla="*/ 0 h 537029"/>
                <a:gd name="connsiteX0-1" fmla="*/ 2975428 w 2975428"/>
                <a:gd name="connsiteY0-2" fmla="*/ 537029 h 537029"/>
                <a:gd name="connsiteX1-3" fmla="*/ 2307771 w 2975428"/>
                <a:gd name="connsiteY1-4" fmla="*/ 0 h 537029"/>
                <a:gd name="connsiteX2-5" fmla="*/ 0 w 2975428"/>
                <a:gd name="connsiteY2-6" fmla="*/ 0 h 537029"/>
                <a:gd name="connsiteX0-7" fmla="*/ 3004456 w 3004456"/>
                <a:gd name="connsiteY0-8" fmla="*/ 537029 h 537029"/>
                <a:gd name="connsiteX1-9" fmla="*/ 2336799 w 3004456"/>
                <a:gd name="connsiteY1-10" fmla="*/ 0 h 537029"/>
                <a:gd name="connsiteX2-11" fmla="*/ 0 w 3004456"/>
                <a:gd name="connsiteY2-12" fmla="*/ 0 h 537029"/>
                <a:gd name="connsiteX0-13" fmla="*/ 3156340 w 3156340"/>
                <a:gd name="connsiteY0-14" fmla="*/ 537029 h 537029"/>
                <a:gd name="connsiteX1-15" fmla="*/ 2488683 w 3156340"/>
                <a:gd name="connsiteY1-16" fmla="*/ 0 h 537029"/>
                <a:gd name="connsiteX2-17" fmla="*/ 0 w 3156340"/>
                <a:gd name="connsiteY2-18" fmla="*/ 0 h 537029"/>
                <a:gd name="connsiteX0-19" fmla="*/ 3788175 w 3788175"/>
                <a:gd name="connsiteY0-20" fmla="*/ 537029 h 537029"/>
                <a:gd name="connsiteX1-21" fmla="*/ 3120518 w 3788175"/>
                <a:gd name="connsiteY1-22" fmla="*/ 0 h 537029"/>
                <a:gd name="connsiteX2-23" fmla="*/ 0 w 3788175"/>
                <a:gd name="connsiteY2-24" fmla="*/ 0 h 537029"/>
                <a:gd name="connsiteX0-25" fmla="*/ 5035644 w 5035644"/>
                <a:gd name="connsiteY0-26" fmla="*/ 1492882 h 1492882"/>
                <a:gd name="connsiteX1-27" fmla="*/ 3120518 w 5035644"/>
                <a:gd name="connsiteY1-28" fmla="*/ 0 h 1492882"/>
                <a:gd name="connsiteX2-29" fmla="*/ 0 w 5035644"/>
                <a:gd name="connsiteY2-30" fmla="*/ 0 h 149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5035644" h="1492882">
                  <a:moveTo>
                    <a:pt x="5035644" y="1492882"/>
                  </a:moveTo>
                  <a:lnTo>
                    <a:pt x="3120518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5702241" y="3017954"/>
              <a:ext cx="135959" cy="135959"/>
            </a:xfrm>
            <a:prstGeom prst="ellipse">
              <a:avLst/>
            </a:prstGeom>
            <a:solidFill>
              <a:srgbClr val="A6A6A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852445" y="4448982"/>
            <a:ext cx="3985755" cy="1227635"/>
            <a:chOff x="1852445" y="4448982"/>
            <a:chExt cx="3985755" cy="1227635"/>
          </a:xfrm>
        </p:grpSpPr>
        <p:sp>
          <p:nvSpPr>
            <p:cNvPr id="48" name="任意多边形 47"/>
            <p:cNvSpPr/>
            <p:nvPr/>
          </p:nvSpPr>
          <p:spPr>
            <a:xfrm>
              <a:off x="1852445" y="4448982"/>
              <a:ext cx="3947477" cy="1170281"/>
            </a:xfrm>
            <a:custGeom>
              <a:avLst/>
              <a:gdLst>
                <a:gd name="connsiteX0" fmla="*/ 2409371 w 2409371"/>
                <a:gd name="connsiteY0" fmla="*/ 537029 h 537029"/>
                <a:gd name="connsiteX1" fmla="*/ 1741714 w 2409371"/>
                <a:gd name="connsiteY1" fmla="*/ 0 h 537029"/>
                <a:gd name="connsiteX2" fmla="*/ 0 w 2409371"/>
                <a:gd name="connsiteY2" fmla="*/ 0 h 537029"/>
                <a:gd name="connsiteX0-1" fmla="*/ 2975428 w 2975428"/>
                <a:gd name="connsiteY0-2" fmla="*/ 537029 h 537029"/>
                <a:gd name="connsiteX1-3" fmla="*/ 2307771 w 2975428"/>
                <a:gd name="connsiteY1-4" fmla="*/ 0 h 537029"/>
                <a:gd name="connsiteX2-5" fmla="*/ 0 w 2975428"/>
                <a:gd name="connsiteY2-6" fmla="*/ 0 h 537029"/>
                <a:gd name="connsiteX0-7" fmla="*/ 3004456 w 3004456"/>
                <a:gd name="connsiteY0-8" fmla="*/ 537029 h 537029"/>
                <a:gd name="connsiteX1-9" fmla="*/ 2336799 w 3004456"/>
                <a:gd name="connsiteY1-10" fmla="*/ 0 h 537029"/>
                <a:gd name="connsiteX2-11" fmla="*/ 0 w 3004456"/>
                <a:gd name="connsiteY2-12" fmla="*/ 0 h 537029"/>
                <a:gd name="connsiteX0-13" fmla="*/ 3156340 w 3156340"/>
                <a:gd name="connsiteY0-14" fmla="*/ 537029 h 537029"/>
                <a:gd name="connsiteX1-15" fmla="*/ 2488683 w 3156340"/>
                <a:gd name="connsiteY1-16" fmla="*/ 0 h 537029"/>
                <a:gd name="connsiteX2-17" fmla="*/ 0 w 3156340"/>
                <a:gd name="connsiteY2-18" fmla="*/ 0 h 537029"/>
                <a:gd name="connsiteX0-19" fmla="*/ 3788175 w 3788175"/>
                <a:gd name="connsiteY0-20" fmla="*/ 537029 h 537029"/>
                <a:gd name="connsiteX1-21" fmla="*/ 3120518 w 3788175"/>
                <a:gd name="connsiteY1-22" fmla="*/ 0 h 537029"/>
                <a:gd name="connsiteX2-23" fmla="*/ 0 w 3788175"/>
                <a:gd name="connsiteY2-24" fmla="*/ 0 h 537029"/>
                <a:gd name="connsiteX0-25" fmla="*/ 5035644 w 5035644"/>
                <a:gd name="connsiteY0-26" fmla="*/ 1492882 h 1492882"/>
                <a:gd name="connsiteX1-27" fmla="*/ 3120518 w 5035644"/>
                <a:gd name="connsiteY1-28" fmla="*/ 0 h 1492882"/>
                <a:gd name="connsiteX2-29" fmla="*/ 0 w 5035644"/>
                <a:gd name="connsiteY2-30" fmla="*/ 0 h 149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5035644" h="1492882">
                  <a:moveTo>
                    <a:pt x="5035644" y="1492882"/>
                  </a:moveTo>
                  <a:lnTo>
                    <a:pt x="3120518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5702241" y="5540658"/>
              <a:ext cx="135959" cy="135959"/>
            </a:xfrm>
            <a:prstGeom prst="ellipse">
              <a:avLst/>
            </a:prstGeom>
            <a:solidFill>
              <a:srgbClr val="A6A6A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243920" y="3672406"/>
            <a:ext cx="4246280" cy="1269047"/>
            <a:chOff x="6243920" y="3672406"/>
            <a:chExt cx="4246280" cy="1269047"/>
          </a:xfrm>
        </p:grpSpPr>
        <p:sp>
          <p:nvSpPr>
            <p:cNvPr id="51" name="任意多边形 50"/>
            <p:cNvSpPr/>
            <p:nvPr/>
          </p:nvSpPr>
          <p:spPr>
            <a:xfrm flipV="1">
              <a:off x="6286500" y="3734953"/>
              <a:ext cx="4203700" cy="1206500"/>
            </a:xfrm>
            <a:custGeom>
              <a:avLst/>
              <a:gdLst>
                <a:gd name="connsiteX0" fmla="*/ 0 w 4419600"/>
                <a:gd name="connsiteY0" fmla="*/ 1066800 h 1066800"/>
                <a:gd name="connsiteX1" fmla="*/ 1917700 w 4419600"/>
                <a:gd name="connsiteY1" fmla="*/ 25400 h 1066800"/>
                <a:gd name="connsiteX2" fmla="*/ 4419600 w 4419600"/>
                <a:gd name="connsiteY2" fmla="*/ 0 h 1066800"/>
                <a:gd name="connsiteX0-1" fmla="*/ 0 w 4203700"/>
                <a:gd name="connsiteY0-2" fmla="*/ 1206500 h 1206500"/>
                <a:gd name="connsiteX1-3" fmla="*/ 1701800 w 4203700"/>
                <a:gd name="connsiteY1-4" fmla="*/ 25400 h 1206500"/>
                <a:gd name="connsiteX2-5" fmla="*/ 4203700 w 4203700"/>
                <a:gd name="connsiteY2-6" fmla="*/ 0 h 1206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203700" h="1206500">
                  <a:moveTo>
                    <a:pt x="0" y="1206500"/>
                  </a:moveTo>
                  <a:lnTo>
                    <a:pt x="1701800" y="25400"/>
                  </a:lnTo>
                  <a:lnTo>
                    <a:pt x="4203700" y="0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6243920" y="3672406"/>
              <a:ext cx="135959" cy="135959"/>
            </a:xfrm>
            <a:prstGeom prst="ellipse">
              <a:avLst/>
            </a:prstGeom>
            <a:solidFill>
              <a:srgbClr val="A6A6A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243920" y="1105827"/>
            <a:ext cx="4246280" cy="1269047"/>
            <a:chOff x="6243920" y="1105827"/>
            <a:chExt cx="4246280" cy="1269047"/>
          </a:xfrm>
        </p:grpSpPr>
        <p:sp>
          <p:nvSpPr>
            <p:cNvPr id="54" name="任意多边形 53"/>
            <p:cNvSpPr/>
            <p:nvPr/>
          </p:nvSpPr>
          <p:spPr>
            <a:xfrm flipV="1">
              <a:off x="6286500" y="1168374"/>
              <a:ext cx="4203700" cy="1206500"/>
            </a:xfrm>
            <a:custGeom>
              <a:avLst/>
              <a:gdLst>
                <a:gd name="connsiteX0" fmla="*/ 0 w 4419600"/>
                <a:gd name="connsiteY0" fmla="*/ 1066800 h 1066800"/>
                <a:gd name="connsiteX1" fmla="*/ 1917700 w 4419600"/>
                <a:gd name="connsiteY1" fmla="*/ 25400 h 1066800"/>
                <a:gd name="connsiteX2" fmla="*/ 4419600 w 4419600"/>
                <a:gd name="connsiteY2" fmla="*/ 0 h 1066800"/>
                <a:gd name="connsiteX0-1" fmla="*/ 0 w 4203700"/>
                <a:gd name="connsiteY0-2" fmla="*/ 1206500 h 1206500"/>
                <a:gd name="connsiteX1-3" fmla="*/ 1701800 w 4203700"/>
                <a:gd name="connsiteY1-4" fmla="*/ 25400 h 1206500"/>
                <a:gd name="connsiteX2-5" fmla="*/ 4203700 w 4203700"/>
                <a:gd name="connsiteY2-6" fmla="*/ 0 h 12065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203700" h="1206500">
                  <a:moveTo>
                    <a:pt x="0" y="1206500"/>
                  </a:moveTo>
                  <a:lnTo>
                    <a:pt x="1701800" y="25400"/>
                  </a:lnTo>
                  <a:lnTo>
                    <a:pt x="4203700" y="0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6243920" y="1105827"/>
              <a:ext cx="135959" cy="135959"/>
            </a:xfrm>
            <a:prstGeom prst="ellipse">
              <a:avLst/>
            </a:prstGeom>
            <a:solidFill>
              <a:srgbClr val="A6A6A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6" name="文本框 44"/>
          <p:cNvSpPr txBox="1"/>
          <p:nvPr/>
        </p:nvSpPr>
        <p:spPr>
          <a:xfrm>
            <a:off x="8517983" y="19795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57" name="矩形 56"/>
          <p:cNvSpPr/>
          <p:nvPr/>
        </p:nvSpPr>
        <p:spPr>
          <a:xfrm>
            <a:off x="8541083" y="2374874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58" name="文本框 44"/>
          <p:cNvSpPr txBox="1"/>
          <p:nvPr/>
        </p:nvSpPr>
        <p:spPr>
          <a:xfrm>
            <a:off x="8545859" y="454938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59" name="矩形 58"/>
          <p:cNvSpPr/>
          <p:nvPr/>
        </p:nvSpPr>
        <p:spPr>
          <a:xfrm>
            <a:off x="8568959" y="4944709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60" name="文本框 44"/>
          <p:cNvSpPr txBox="1"/>
          <p:nvPr/>
        </p:nvSpPr>
        <p:spPr>
          <a:xfrm>
            <a:off x="1993131" y="40770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61" name="矩形 60"/>
          <p:cNvSpPr/>
          <p:nvPr/>
        </p:nvSpPr>
        <p:spPr>
          <a:xfrm>
            <a:off x="2016231" y="4472398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62" name="文本框 44"/>
          <p:cNvSpPr txBox="1"/>
          <p:nvPr/>
        </p:nvSpPr>
        <p:spPr>
          <a:xfrm>
            <a:off x="1993131" y="155679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63" name="矩形 62"/>
          <p:cNvSpPr/>
          <p:nvPr/>
        </p:nvSpPr>
        <p:spPr>
          <a:xfrm>
            <a:off x="2016231" y="1952118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利润来源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23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20" name="KSO_Shape"/>
          <p:cNvSpPr/>
          <p:nvPr/>
        </p:nvSpPr>
        <p:spPr bwMode="auto">
          <a:xfrm>
            <a:off x="287033" y="133083"/>
            <a:ext cx="383713" cy="379876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777107" y="1628800"/>
            <a:ext cx="2664296" cy="1997467"/>
            <a:chOff x="1944563" y="1916832"/>
            <a:chExt cx="2977456" cy="2232248"/>
          </a:xfrm>
        </p:grpSpPr>
        <p:sp>
          <p:nvSpPr>
            <p:cNvPr id="21" name="圆角矩形 20"/>
            <p:cNvSpPr/>
            <p:nvPr/>
          </p:nvSpPr>
          <p:spPr>
            <a:xfrm>
              <a:off x="1944563" y="1916832"/>
              <a:ext cx="2977456" cy="2232248"/>
            </a:xfrm>
            <a:prstGeom prst="roundRect">
              <a:avLst>
                <a:gd name="adj" fmla="val 12288"/>
              </a:avLst>
            </a:pr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23149" t="-10736" r="-20732" b="-75244"/>
              </a:stretch>
            </a:blipFill>
            <a:ln>
              <a:noFill/>
            </a:ln>
            <a:effectLst>
              <a:outerShdw blurRad="2667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944563" y="3573016"/>
              <a:ext cx="2977456" cy="5760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6D6D6"/>
                </a:gs>
                <a:gs pos="100000">
                  <a:srgbClr val="F7F7F7"/>
                </a:gs>
              </a:gsLst>
              <a:path path="circle">
                <a:fillToRect t="100000" r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9"/>
          <p:cNvSpPr txBox="1"/>
          <p:nvPr/>
        </p:nvSpPr>
        <p:spPr>
          <a:xfrm>
            <a:off x="2641203" y="3140968"/>
            <a:ext cx="932748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400" dirty="0">
                <a:solidFill>
                  <a:srgbClr val="92D050"/>
                </a:solidFill>
                <a:latin typeface="Impact MT Std" pitchFamily="34" charset="0"/>
                <a:ea typeface="方正兰亭黑简体" panose="02000000000000000000" pitchFamily="2" charset="-122"/>
              </a:rPr>
              <a:t>01</a:t>
            </a:r>
            <a:endParaRPr lang="zh-CN" altLang="en-US" sz="2400" dirty="0">
              <a:solidFill>
                <a:srgbClr val="92D050"/>
              </a:solidFill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24" name="矩形 47"/>
          <p:cNvSpPr>
            <a:spLocks noChangeArrowheads="1"/>
          </p:cNvSpPr>
          <p:nvPr/>
        </p:nvSpPr>
        <p:spPr bwMode="auto">
          <a:xfrm>
            <a:off x="2174151" y="4184046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</a:p>
        </p:txBody>
      </p:sp>
      <p:cxnSp>
        <p:nvCxnSpPr>
          <p:cNvPr id="25" name="直接连接符 24"/>
          <p:cNvCxnSpPr/>
          <p:nvPr/>
        </p:nvCxnSpPr>
        <p:spPr>
          <a:xfrm>
            <a:off x="1931907" y="4187872"/>
            <a:ext cx="0" cy="940968"/>
          </a:xfrm>
          <a:prstGeom prst="line">
            <a:avLst/>
          </a:prstGeom>
          <a:ln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2186402" y="4907952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92D05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802547" y="3971847"/>
            <a:ext cx="258720" cy="233265"/>
            <a:chOff x="3720691" y="2824413"/>
            <a:chExt cx="1341120" cy="1209172"/>
          </a:xfrm>
        </p:grpSpPr>
        <p:sp>
          <p:nvSpPr>
            <p:cNvPr id="28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9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2174838" y="3861048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92D05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814111" y="5018751"/>
            <a:ext cx="258720" cy="233265"/>
            <a:chOff x="3720691" y="2824413"/>
            <a:chExt cx="1341120" cy="1209172"/>
          </a:xfrm>
        </p:grpSpPr>
        <p:sp>
          <p:nvSpPr>
            <p:cNvPr id="3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3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34" name="矩形 47"/>
          <p:cNvSpPr>
            <a:spLocks noChangeArrowheads="1"/>
          </p:cNvSpPr>
          <p:nvPr/>
        </p:nvSpPr>
        <p:spPr bwMode="auto">
          <a:xfrm>
            <a:off x="2185715" y="5230950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4801443" y="1628800"/>
            <a:ext cx="2593268" cy="1944216"/>
            <a:chOff x="1944563" y="1916832"/>
            <a:chExt cx="2977456" cy="2232248"/>
          </a:xfrm>
        </p:grpSpPr>
        <p:sp>
          <p:nvSpPr>
            <p:cNvPr id="36" name="圆角矩形 35"/>
            <p:cNvSpPr/>
            <p:nvPr/>
          </p:nvSpPr>
          <p:spPr>
            <a:xfrm>
              <a:off x="1944563" y="1916832"/>
              <a:ext cx="2977456" cy="2232248"/>
            </a:xfrm>
            <a:prstGeom prst="roundRect">
              <a:avLst>
                <a:gd name="adj" fmla="val 12288"/>
              </a:avLst>
            </a:prstGeom>
            <a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5290" t="-41118" r="-12873" b="812"/>
              </a:stretch>
            </a:blipFill>
            <a:ln>
              <a:noFill/>
            </a:ln>
            <a:effectLst>
              <a:outerShdw blurRad="2667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1944563" y="3573016"/>
              <a:ext cx="2977456" cy="5760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6D6D6"/>
                </a:gs>
                <a:gs pos="100000">
                  <a:srgbClr val="F7F7F7"/>
                </a:gs>
              </a:gsLst>
              <a:path path="circle">
                <a:fillToRect t="100000" r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9"/>
          <p:cNvSpPr txBox="1"/>
          <p:nvPr/>
        </p:nvSpPr>
        <p:spPr>
          <a:xfrm>
            <a:off x="5665538" y="3140968"/>
            <a:ext cx="90788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400" dirty="0">
                <a:solidFill>
                  <a:srgbClr val="FF6D67"/>
                </a:solidFill>
                <a:latin typeface="Impact MT Std" pitchFamily="34" charset="0"/>
                <a:ea typeface="方正兰亭黑简体" panose="02000000000000000000" pitchFamily="2" charset="-122"/>
              </a:rPr>
              <a:t>02</a:t>
            </a:r>
            <a:endParaRPr lang="zh-CN" altLang="en-US" sz="2400" dirty="0">
              <a:solidFill>
                <a:srgbClr val="FF6D67"/>
              </a:solidFill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39" name="矩形 47"/>
          <p:cNvSpPr>
            <a:spLocks noChangeArrowheads="1"/>
          </p:cNvSpPr>
          <p:nvPr/>
        </p:nvSpPr>
        <p:spPr bwMode="auto">
          <a:xfrm>
            <a:off x="5198487" y="4184046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</a:p>
        </p:txBody>
      </p:sp>
      <p:cxnSp>
        <p:nvCxnSpPr>
          <p:cNvPr id="40" name="直接连接符 39"/>
          <p:cNvCxnSpPr/>
          <p:nvPr/>
        </p:nvCxnSpPr>
        <p:spPr>
          <a:xfrm>
            <a:off x="4956243" y="4187872"/>
            <a:ext cx="0" cy="940968"/>
          </a:xfrm>
          <a:prstGeom prst="line">
            <a:avLst/>
          </a:prstGeom>
          <a:ln>
            <a:solidFill>
              <a:srgbClr val="FF6D6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5210738" y="4907952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6D67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FF6D6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826883" y="3971847"/>
            <a:ext cx="258720" cy="233265"/>
            <a:chOff x="3720691" y="2824413"/>
            <a:chExt cx="1341120" cy="1209172"/>
          </a:xfrm>
        </p:grpSpPr>
        <p:sp>
          <p:nvSpPr>
            <p:cNvPr id="43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44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5199174" y="3861048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6D67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FF6D6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4838447" y="5018751"/>
            <a:ext cx="258720" cy="233265"/>
            <a:chOff x="3720691" y="2824413"/>
            <a:chExt cx="1341120" cy="1209172"/>
          </a:xfrm>
        </p:grpSpPr>
        <p:sp>
          <p:nvSpPr>
            <p:cNvPr id="47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48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49" name="矩形 48"/>
          <p:cNvSpPr>
            <a:spLocks noChangeArrowheads="1"/>
          </p:cNvSpPr>
          <p:nvPr/>
        </p:nvSpPr>
        <p:spPr bwMode="auto">
          <a:xfrm>
            <a:off x="5210051" y="5230950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7777211" y="1628800"/>
            <a:ext cx="2593268" cy="1944216"/>
            <a:chOff x="1944563" y="1916832"/>
            <a:chExt cx="2977456" cy="2232248"/>
          </a:xfrm>
        </p:grpSpPr>
        <p:sp>
          <p:nvSpPr>
            <p:cNvPr id="51" name="圆角矩形 50"/>
            <p:cNvSpPr/>
            <p:nvPr/>
          </p:nvSpPr>
          <p:spPr>
            <a:xfrm>
              <a:off x="1944563" y="1916832"/>
              <a:ext cx="2977456" cy="2232248"/>
            </a:xfrm>
            <a:prstGeom prst="roundRect">
              <a:avLst>
                <a:gd name="adj" fmla="val 12288"/>
              </a:avLst>
            </a:prstGeom>
            <a:blipFill>
              <a:blip r:embed="rId9"/>
              <a:srcRect/>
              <a:stretch>
                <a:fillRect l="-49774" t="-46883" r="-47352" b="-4952"/>
              </a:stretch>
            </a:blipFill>
            <a:ln>
              <a:noFill/>
            </a:ln>
            <a:effectLst>
              <a:outerShdw blurRad="114300" dist="889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1944563" y="3573016"/>
              <a:ext cx="2977456" cy="5760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6D6D6"/>
                </a:gs>
                <a:gs pos="100000">
                  <a:srgbClr val="F7F7F7"/>
                </a:gs>
              </a:gsLst>
              <a:path path="circle">
                <a:fillToRect t="100000" r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3" name="文本框 9"/>
          <p:cNvSpPr txBox="1"/>
          <p:nvPr/>
        </p:nvSpPr>
        <p:spPr>
          <a:xfrm>
            <a:off x="8641306" y="3140968"/>
            <a:ext cx="907883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400" dirty="0">
                <a:solidFill>
                  <a:srgbClr val="FFC000"/>
                </a:solidFill>
                <a:latin typeface="Impact MT Std" pitchFamily="34" charset="0"/>
                <a:ea typeface="方正兰亭黑简体" panose="02000000000000000000" pitchFamily="2" charset="-122"/>
              </a:rPr>
              <a:t>03</a:t>
            </a:r>
            <a:endParaRPr lang="zh-CN" altLang="en-US" sz="2400" dirty="0">
              <a:solidFill>
                <a:srgbClr val="FFC000"/>
              </a:solidFill>
              <a:latin typeface="Impact MT Std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54" name="矩形 53"/>
          <p:cNvSpPr>
            <a:spLocks noChangeArrowheads="1"/>
          </p:cNvSpPr>
          <p:nvPr/>
        </p:nvSpPr>
        <p:spPr bwMode="auto">
          <a:xfrm>
            <a:off x="8174255" y="4184046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</a:p>
        </p:txBody>
      </p:sp>
      <p:cxnSp>
        <p:nvCxnSpPr>
          <p:cNvPr id="55" name="直接连接符 54"/>
          <p:cNvCxnSpPr/>
          <p:nvPr/>
        </p:nvCxnSpPr>
        <p:spPr>
          <a:xfrm>
            <a:off x="7932011" y="4187872"/>
            <a:ext cx="0" cy="940968"/>
          </a:xfrm>
          <a:prstGeom prst="line">
            <a:avLst/>
          </a:prstGeom>
          <a:ln>
            <a:solidFill>
              <a:srgbClr val="F5C05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/>
          <p:cNvSpPr/>
          <p:nvPr/>
        </p:nvSpPr>
        <p:spPr>
          <a:xfrm>
            <a:off x="8186506" y="4907952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C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7802651" y="3971847"/>
            <a:ext cx="258720" cy="233265"/>
            <a:chOff x="3720691" y="2824413"/>
            <a:chExt cx="1341120" cy="1209172"/>
          </a:xfrm>
        </p:grpSpPr>
        <p:sp>
          <p:nvSpPr>
            <p:cNvPr id="58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59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60" name="矩形 59"/>
          <p:cNvSpPr/>
          <p:nvPr/>
        </p:nvSpPr>
        <p:spPr>
          <a:xfrm>
            <a:off x="8174942" y="3861048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C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7814215" y="5018751"/>
            <a:ext cx="258720" cy="233265"/>
            <a:chOff x="3720691" y="2824413"/>
            <a:chExt cx="1341120" cy="1209172"/>
          </a:xfrm>
        </p:grpSpPr>
        <p:sp>
          <p:nvSpPr>
            <p:cNvPr id="62" name="Freeform 5"/>
            <p:cNvSpPr/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63" name="Freeform 5"/>
            <p:cNvSpPr/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64" name="矩形 63"/>
          <p:cNvSpPr>
            <a:spLocks noChangeArrowheads="1"/>
          </p:cNvSpPr>
          <p:nvPr/>
        </p:nvSpPr>
        <p:spPr bwMode="auto">
          <a:xfrm>
            <a:off x="8185819" y="5230950"/>
            <a:ext cx="2520280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30" grpId="0"/>
      <p:bldP spid="34" grpId="0"/>
      <p:bldP spid="38" grpId="0"/>
      <p:bldP spid="39" grpId="0"/>
      <p:bldP spid="41" grpId="0"/>
      <p:bldP spid="45" grpId="0"/>
      <p:bldP spid="49" grpId="0"/>
      <p:bldP spid="53" grpId="0"/>
      <p:bldP spid="54" grpId="0"/>
      <p:bldP spid="56" grpId="0"/>
      <p:bldP spid="60" grpId="0"/>
      <p:bldP spid="64" grpId="0"/>
      <p:bldP spid="6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消费定位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24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20" name="KSO_Shape"/>
          <p:cNvSpPr/>
          <p:nvPr/>
        </p:nvSpPr>
        <p:spPr bwMode="auto">
          <a:xfrm>
            <a:off x="287033" y="133083"/>
            <a:ext cx="383713" cy="379876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9" name="任意多边形 18"/>
          <p:cNvSpPr/>
          <p:nvPr/>
        </p:nvSpPr>
        <p:spPr>
          <a:xfrm flipH="1">
            <a:off x="7207928" y="4211488"/>
            <a:ext cx="2598737" cy="558800"/>
          </a:xfrm>
          <a:custGeom>
            <a:avLst/>
            <a:gdLst>
              <a:gd name="connsiteX0" fmla="*/ 2298700 w 2298700"/>
              <a:gd name="connsiteY0" fmla="*/ 0 h 558800"/>
              <a:gd name="connsiteX1" fmla="*/ 1739900 w 2298700"/>
              <a:gd name="connsiteY1" fmla="*/ 558800 h 558800"/>
              <a:gd name="connsiteX2" fmla="*/ 0 w 2298700"/>
              <a:gd name="connsiteY2" fmla="*/ 5588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8700" h="558800">
                <a:moveTo>
                  <a:pt x="2298700" y="0"/>
                </a:moveTo>
                <a:lnTo>
                  <a:pt x="1739900" y="558800"/>
                </a:lnTo>
                <a:lnTo>
                  <a:pt x="0" y="558800"/>
                </a:lnTo>
              </a:path>
            </a:pathLst>
          </a:custGeom>
          <a:noFill/>
          <a:ln w="95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/>
        </p:nvSpPr>
        <p:spPr>
          <a:xfrm flipH="1">
            <a:off x="7207928" y="2155385"/>
            <a:ext cx="2598737" cy="558800"/>
          </a:xfrm>
          <a:custGeom>
            <a:avLst/>
            <a:gdLst>
              <a:gd name="connsiteX0" fmla="*/ 2298700 w 2298700"/>
              <a:gd name="connsiteY0" fmla="*/ 0 h 558800"/>
              <a:gd name="connsiteX1" fmla="*/ 1739900 w 2298700"/>
              <a:gd name="connsiteY1" fmla="*/ 558800 h 558800"/>
              <a:gd name="connsiteX2" fmla="*/ 0 w 2298700"/>
              <a:gd name="connsiteY2" fmla="*/ 5588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8700" h="558800">
                <a:moveTo>
                  <a:pt x="2298700" y="0"/>
                </a:moveTo>
                <a:lnTo>
                  <a:pt x="1739900" y="558800"/>
                </a:lnTo>
                <a:lnTo>
                  <a:pt x="0" y="558800"/>
                </a:lnTo>
              </a:path>
            </a:pathLst>
          </a:custGeom>
          <a:noFill/>
          <a:ln w="95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2257299" y="4211488"/>
            <a:ext cx="2598737" cy="558800"/>
          </a:xfrm>
          <a:custGeom>
            <a:avLst/>
            <a:gdLst>
              <a:gd name="connsiteX0" fmla="*/ 2298700 w 2298700"/>
              <a:gd name="connsiteY0" fmla="*/ 0 h 558800"/>
              <a:gd name="connsiteX1" fmla="*/ 1739900 w 2298700"/>
              <a:gd name="connsiteY1" fmla="*/ 558800 h 558800"/>
              <a:gd name="connsiteX2" fmla="*/ 0 w 2298700"/>
              <a:gd name="connsiteY2" fmla="*/ 5588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8700" h="558800">
                <a:moveTo>
                  <a:pt x="2298700" y="0"/>
                </a:moveTo>
                <a:lnTo>
                  <a:pt x="1739900" y="558800"/>
                </a:lnTo>
                <a:lnTo>
                  <a:pt x="0" y="558800"/>
                </a:lnTo>
              </a:path>
            </a:pathLst>
          </a:custGeom>
          <a:noFill/>
          <a:ln w="95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AutoShape 12"/>
          <p:cNvSpPr>
            <a:spLocks noChangeAspect="1" noChangeArrowheads="1" noTextEdit="1"/>
          </p:cNvSpPr>
          <p:nvPr/>
        </p:nvSpPr>
        <p:spPr bwMode="auto">
          <a:xfrm>
            <a:off x="4022599" y="1431776"/>
            <a:ext cx="30257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4241674" y="2382688"/>
            <a:ext cx="1162050" cy="1296988"/>
            <a:chOff x="2776538" y="1841500"/>
            <a:chExt cx="1162050" cy="1296988"/>
          </a:xfrm>
          <a:solidFill>
            <a:schemeClr val="bg1">
              <a:lumMod val="65000"/>
            </a:schemeClr>
          </a:solidFill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3160713" y="2141538"/>
              <a:ext cx="777875" cy="609600"/>
            </a:xfrm>
            <a:custGeom>
              <a:avLst/>
              <a:gdLst>
                <a:gd name="T0" fmla="*/ 536 w 543"/>
                <a:gd name="T1" fmla="*/ 423 h 425"/>
                <a:gd name="T2" fmla="*/ 9 w 543"/>
                <a:gd name="T3" fmla="*/ 425 h 425"/>
                <a:gd name="T4" fmla="*/ 2 w 543"/>
                <a:gd name="T5" fmla="*/ 418 h 425"/>
                <a:gd name="T6" fmla="*/ 0 w 543"/>
                <a:gd name="T7" fmla="*/ 10 h 425"/>
                <a:gd name="T8" fmla="*/ 7 w 543"/>
                <a:gd name="T9" fmla="*/ 3 h 425"/>
                <a:gd name="T10" fmla="*/ 534 w 543"/>
                <a:gd name="T11" fmla="*/ 0 h 425"/>
                <a:gd name="T12" fmla="*/ 541 w 543"/>
                <a:gd name="T13" fmla="*/ 7 h 425"/>
                <a:gd name="T14" fmla="*/ 543 w 543"/>
                <a:gd name="T15" fmla="*/ 415 h 425"/>
                <a:gd name="T16" fmla="*/ 536 w 543"/>
                <a:gd name="T17" fmla="*/ 423 h 425"/>
                <a:gd name="T18" fmla="*/ 17 w 543"/>
                <a:gd name="T19" fmla="*/ 411 h 425"/>
                <a:gd name="T20" fmla="*/ 528 w 543"/>
                <a:gd name="T21" fmla="*/ 408 h 425"/>
                <a:gd name="T22" fmla="*/ 527 w 543"/>
                <a:gd name="T23" fmla="*/ 15 h 425"/>
                <a:gd name="T24" fmla="*/ 15 w 543"/>
                <a:gd name="T25" fmla="*/ 17 h 425"/>
                <a:gd name="T26" fmla="*/ 17 w 543"/>
                <a:gd name="T27" fmla="*/ 41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3" h="425">
                  <a:moveTo>
                    <a:pt x="536" y="423"/>
                  </a:moveTo>
                  <a:cubicBezTo>
                    <a:pt x="9" y="425"/>
                    <a:pt x="9" y="425"/>
                    <a:pt x="9" y="425"/>
                  </a:cubicBezTo>
                  <a:cubicBezTo>
                    <a:pt x="5" y="425"/>
                    <a:pt x="2" y="422"/>
                    <a:pt x="2" y="41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3" y="3"/>
                    <a:pt x="7" y="3"/>
                  </a:cubicBezTo>
                  <a:cubicBezTo>
                    <a:pt x="534" y="0"/>
                    <a:pt x="534" y="0"/>
                    <a:pt x="534" y="0"/>
                  </a:cubicBezTo>
                  <a:cubicBezTo>
                    <a:pt x="538" y="0"/>
                    <a:pt x="541" y="3"/>
                    <a:pt x="541" y="7"/>
                  </a:cubicBezTo>
                  <a:cubicBezTo>
                    <a:pt x="543" y="415"/>
                    <a:pt x="543" y="415"/>
                    <a:pt x="543" y="415"/>
                  </a:cubicBezTo>
                  <a:cubicBezTo>
                    <a:pt x="543" y="419"/>
                    <a:pt x="540" y="423"/>
                    <a:pt x="536" y="423"/>
                  </a:cubicBezTo>
                  <a:close/>
                  <a:moveTo>
                    <a:pt x="17" y="411"/>
                  </a:moveTo>
                  <a:cubicBezTo>
                    <a:pt x="528" y="408"/>
                    <a:pt x="528" y="408"/>
                    <a:pt x="528" y="408"/>
                  </a:cubicBezTo>
                  <a:cubicBezTo>
                    <a:pt x="527" y="15"/>
                    <a:pt x="527" y="15"/>
                    <a:pt x="527" y="15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7" y="4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6"/>
            <p:cNvSpPr/>
            <p:nvPr/>
          </p:nvSpPr>
          <p:spPr bwMode="auto">
            <a:xfrm>
              <a:off x="2776538" y="1841500"/>
              <a:ext cx="1127125" cy="1023938"/>
            </a:xfrm>
            <a:custGeom>
              <a:avLst/>
              <a:gdLst>
                <a:gd name="T0" fmla="*/ 763 w 785"/>
                <a:gd name="T1" fmla="*/ 666 h 713"/>
                <a:gd name="T2" fmla="*/ 201 w 785"/>
                <a:gd name="T3" fmla="*/ 669 h 713"/>
                <a:gd name="T4" fmla="*/ 237 w 785"/>
                <a:gd name="T5" fmla="*/ 631 h 713"/>
                <a:gd name="T6" fmla="*/ 244 w 785"/>
                <a:gd name="T7" fmla="*/ 616 h 713"/>
                <a:gd name="T8" fmla="*/ 242 w 785"/>
                <a:gd name="T9" fmla="*/ 217 h 713"/>
                <a:gd name="T10" fmla="*/ 235 w 785"/>
                <a:gd name="T11" fmla="*/ 202 h 713"/>
                <a:gd name="T12" fmla="*/ 40 w 785"/>
                <a:gd name="T13" fmla="*/ 8 h 713"/>
                <a:gd name="T14" fmla="*/ 9 w 785"/>
                <a:gd name="T15" fmla="*/ 8 h 713"/>
                <a:gd name="T16" fmla="*/ 9 w 785"/>
                <a:gd name="T17" fmla="*/ 40 h 713"/>
                <a:gd name="T18" fmla="*/ 198 w 785"/>
                <a:gd name="T19" fmla="*/ 227 h 713"/>
                <a:gd name="T20" fmla="*/ 200 w 785"/>
                <a:gd name="T21" fmla="*/ 607 h 713"/>
                <a:gd name="T22" fmla="*/ 132 w 785"/>
                <a:gd name="T23" fmla="*/ 675 h 713"/>
                <a:gd name="T24" fmla="*/ 127 w 785"/>
                <a:gd name="T25" fmla="*/ 700 h 713"/>
                <a:gd name="T26" fmla="*/ 147 w 785"/>
                <a:gd name="T27" fmla="*/ 713 h 713"/>
                <a:gd name="T28" fmla="*/ 215 w 785"/>
                <a:gd name="T29" fmla="*/ 713 h 713"/>
                <a:gd name="T30" fmla="*/ 290 w 785"/>
                <a:gd name="T31" fmla="*/ 681 h 713"/>
                <a:gd name="T32" fmla="*/ 365 w 785"/>
                <a:gd name="T33" fmla="*/ 712 h 713"/>
                <a:gd name="T34" fmla="*/ 592 w 785"/>
                <a:gd name="T35" fmla="*/ 711 h 713"/>
                <a:gd name="T36" fmla="*/ 667 w 785"/>
                <a:gd name="T37" fmla="*/ 679 h 713"/>
                <a:gd name="T38" fmla="*/ 742 w 785"/>
                <a:gd name="T39" fmla="*/ 710 h 713"/>
                <a:gd name="T40" fmla="*/ 763 w 785"/>
                <a:gd name="T41" fmla="*/ 710 h 713"/>
                <a:gd name="T42" fmla="*/ 785 w 785"/>
                <a:gd name="T43" fmla="*/ 688 h 713"/>
                <a:gd name="T44" fmla="*/ 763 w 785"/>
                <a:gd name="T45" fmla="*/ 666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85" h="713">
                  <a:moveTo>
                    <a:pt x="763" y="666"/>
                  </a:moveTo>
                  <a:cubicBezTo>
                    <a:pt x="201" y="669"/>
                    <a:pt x="201" y="669"/>
                    <a:pt x="201" y="669"/>
                  </a:cubicBezTo>
                  <a:cubicBezTo>
                    <a:pt x="237" y="631"/>
                    <a:pt x="237" y="631"/>
                    <a:pt x="237" y="631"/>
                  </a:cubicBezTo>
                  <a:cubicBezTo>
                    <a:pt x="242" y="627"/>
                    <a:pt x="244" y="622"/>
                    <a:pt x="244" y="616"/>
                  </a:cubicBezTo>
                  <a:cubicBezTo>
                    <a:pt x="242" y="217"/>
                    <a:pt x="242" y="217"/>
                    <a:pt x="242" y="217"/>
                  </a:cubicBezTo>
                  <a:cubicBezTo>
                    <a:pt x="242" y="211"/>
                    <a:pt x="240" y="206"/>
                    <a:pt x="235" y="202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1" y="0"/>
                    <a:pt x="17" y="0"/>
                    <a:pt x="9" y="8"/>
                  </a:cubicBezTo>
                  <a:cubicBezTo>
                    <a:pt x="0" y="17"/>
                    <a:pt x="0" y="31"/>
                    <a:pt x="9" y="40"/>
                  </a:cubicBezTo>
                  <a:cubicBezTo>
                    <a:pt x="198" y="227"/>
                    <a:pt x="198" y="227"/>
                    <a:pt x="198" y="227"/>
                  </a:cubicBezTo>
                  <a:cubicBezTo>
                    <a:pt x="200" y="607"/>
                    <a:pt x="200" y="607"/>
                    <a:pt x="200" y="607"/>
                  </a:cubicBezTo>
                  <a:cubicBezTo>
                    <a:pt x="132" y="675"/>
                    <a:pt x="132" y="675"/>
                    <a:pt x="132" y="675"/>
                  </a:cubicBezTo>
                  <a:cubicBezTo>
                    <a:pt x="125" y="682"/>
                    <a:pt x="123" y="691"/>
                    <a:pt x="127" y="700"/>
                  </a:cubicBezTo>
                  <a:cubicBezTo>
                    <a:pt x="130" y="708"/>
                    <a:pt x="139" y="713"/>
                    <a:pt x="147" y="713"/>
                  </a:cubicBezTo>
                  <a:cubicBezTo>
                    <a:pt x="215" y="713"/>
                    <a:pt x="215" y="713"/>
                    <a:pt x="215" y="713"/>
                  </a:cubicBezTo>
                  <a:cubicBezTo>
                    <a:pt x="234" y="693"/>
                    <a:pt x="260" y="681"/>
                    <a:pt x="290" y="681"/>
                  </a:cubicBezTo>
                  <a:cubicBezTo>
                    <a:pt x="319" y="681"/>
                    <a:pt x="346" y="693"/>
                    <a:pt x="365" y="712"/>
                  </a:cubicBezTo>
                  <a:cubicBezTo>
                    <a:pt x="592" y="711"/>
                    <a:pt x="592" y="711"/>
                    <a:pt x="592" y="711"/>
                  </a:cubicBezTo>
                  <a:cubicBezTo>
                    <a:pt x="611" y="691"/>
                    <a:pt x="638" y="679"/>
                    <a:pt x="667" y="679"/>
                  </a:cubicBezTo>
                  <a:cubicBezTo>
                    <a:pt x="697" y="679"/>
                    <a:pt x="723" y="691"/>
                    <a:pt x="742" y="710"/>
                  </a:cubicBezTo>
                  <a:cubicBezTo>
                    <a:pt x="763" y="710"/>
                    <a:pt x="763" y="710"/>
                    <a:pt x="763" y="710"/>
                  </a:cubicBezTo>
                  <a:cubicBezTo>
                    <a:pt x="775" y="710"/>
                    <a:pt x="785" y="700"/>
                    <a:pt x="785" y="688"/>
                  </a:cubicBezTo>
                  <a:cubicBezTo>
                    <a:pt x="785" y="676"/>
                    <a:pt x="775" y="666"/>
                    <a:pt x="763" y="6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7"/>
            <p:cNvSpPr>
              <a:spLocks noEditPoints="1"/>
            </p:cNvSpPr>
            <p:nvPr/>
          </p:nvSpPr>
          <p:spPr bwMode="auto">
            <a:xfrm>
              <a:off x="3584575" y="2833688"/>
              <a:ext cx="303213" cy="301625"/>
            </a:xfrm>
            <a:custGeom>
              <a:avLst/>
              <a:gdLst>
                <a:gd name="T0" fmla="*/ 106 w 211"/>
                <a:gd name="T1" fmla="*/ 211 h 211"/>
                <a:gd name="T2" fmla="*/ 0 w 211"/>
                <a:gd name="T3" fmla="*/ 106 h 211"/>
                <a:gd name="T4" fmla="*/ 105 w 211"/>
                <a:gd name="T5" fmla="*/ 0 h 211"/>
                <a:gd name="T6" fmla="*/ 211 w 211"/>
                <a:gd name="T7" fmla="*/ 105 h 211"/>
                <a:gd name="T8" fmla="*/ 106 w 211"/>
                <a:gd name="T9" fmla="*/ 211 h 211"/>
                <a:gd name="T10" fmla="*/ 105 w 211"/>
                <a:gd name="T11" fmla="*/ 64 h 211"/>
                <a:gd name="T12" fmla="*/ 64 w 211"/>
                <a:gd name="T13" fmla="*/ 105 h 211"/>
                <a:gd name="T14" fmla="*/ 106 w 211"/>
                <a:gd name="T15" fmla="*/ 147 h 211"/>
                <a:gd name="T16" fmla="*/ 147 w 211"/>
                <a:gd name="T17" fmla="*/ 105 h 211"/>
                <a:gd name="T18" fmla="*/ 105 w 211"/>
                <a:gd name="T19" fmla="*/ 6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11">
                  <a:moveTo>
                    <a:pt x="106" y="211"/>
                  </a:move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7" y="0"/>
                    <a:pt x="105" y="0"/>
                  </a:cubicBezTo>
                  <a:cubicBezTo>
                    <a:pt x="163" y="0"/>
                    <a:pt x="211" y="47"/>
                    <a:pt x="211" y="105"/>
                  </a:cubicBezTo>
                  <a:cubicBezTo>
                    <a:pt x="211" y="163"/>
                    <a:pt x="164" y="210"/>
                    <a:pt x="106" y="211"/>
                  </a:cubicBezTo>
                  <a:close/>
                  <a:moveTo>
                    <a:pt x="105" y="64"/>
                  </a:moveTo>
                  <a:cubicBezTo>
                    <a:pt x="82" y="64"/>
                    <a:pt x="64" y="82"/>
                    <a:pt x="64" y="105"/>
                  </a:cubicBezTo>
                  <a:cubicBezTo>
                    <a:pt x="64" y="128"/>
                    <a:pt x="83" y="147"/>
                    <a:pt x="106" y="147"/>
                  </a:cubicBezTo>
                  <a:cubicBezTo>
                    <a:pt x="129" y="147"/>
                    <a:pt x="147" y="128"/>
                    <a:pt x="147" y="105"/>
                  </a:cubicBezTo>
                  <a:cubicBezTo>
                    <a:pt x="147" y="82"/>
                    <a:pt x="128" y="63"/>
                    <a:pt x="105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8"/>
            <p:cNvSpPr>
              <a:spLocks noEditPoints="1"/>
            </p:cNvSpPr>
            <p:nvPr/>
          </p:nvSpPr>
          <p:spPr bwMode="auto">
            <a:xfrm>
              <a:off x="3041650" y="2835275"/>
              <a:ext cx="303213" cy="303213"/>
            </a:xfrm>
            <a:custGeom>
              <a:avLst/>
              <a:gdLst>
                <a:gd name="T0" fmla="*/ 106 w 211"/>
                <a:gd name="T1" fmla="*/ 211 h 212"/>
                <a:gd name="T2" fmla="*/ 0 w 211"/>
                <a:gd name="T3" fmla="*/ 107 h 212"/>
                <a:gd name="T4" fmla="*/ 105 w 211"/>
                <a:gd name="T5" fmla="*/ 1 h 212"/>
                <a:gd name="T6" fmla="*/ 211 w 211"/>
                <a:gd name="T7" fmla="*/ 106 h 212"/>
                <a:gd name="T8" fmla="*/ 106 w 211"/>
                <a:gd name="T9" fmla="*/ 211 h 212"/>
                <a:gd name="T10" fmla="*/ 105 w 211"/>
                <a:gd name="T11" fmla="*/ 64 h 212"/>
                <a:gd name="T12" fmla="*/ 64 w 211"/>
                <a:gd name="T13" fmla="*/ 106 h 212"/>
                <a:gd name="T14" fmla="*/ 106 w 211"/>
                <a:gd name="T15" fmla="*/ 148 h 212"/>
                <a:gd name="T16" fmla="*/ 147 w 211"/>
                <a:gd name="T17" fmla="*/ 106 h 212"/>
                <a:gd name="T18" fmla="*/ 105 w 211"/>
                <a:gd name="T19" fmla="*/ 6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12">
                  <a:moveTo>
                    <a:pt x="106" y="211"/>
                  </a:moveTo>
                  <a:cubicBezTo>
                    <a:pt x="48" y="212"/>
                    <a:pt x="0" y="165"/>
                    <a:pt x="0" y="107"/>
                  </a:cubicBezTo>
                  <a:cubicBezTo>
                    <a:pt x="0" y="48"/>
                    <a:pt x="47" y="1"/>
                    <a:pt x="105" y="1"/>
                  </a:cubicBezTo>
                  <a:cubicBezTo>
                    <a:pt x="163" y="0"/>
                    <a:pt x="210" y="47"/>
                    <a:pt x="211" y="106"/>
                  </a:cubicBezTo>
                  <a:cubicBezTo>
                    <a:pt x="211" y="164"/>
                    <a:pt x="164" y="211"/>
                    <a:pt x="106" y="211"/>
                  </a:cubicBezTo>
                  <a:close/>
                  <a:moveTo>
                    <a:pt x="105" y="64"/>
                  </a:moveTo>
                  <a:cubicBezTo>
                    <a:pt x="82" y="65"/>
                    <a:pt x="64" y="83"/>
                    <a:pt x="64" y="106"/>
                  </a:cubicBezTo>
                  <a:cubicBezTo>
                    <a:pt x="64" y="129"/>
                    <a:pt x="83" y="148"/>
                    <a:pt x="106" y="148"/>
                  </a:cubicBezTo>
                  <a:cubicBezTo>
                    <a:pt x="128" y="148"/>
                    <a:pt x="147" y="129"/>
                    <a:pt x="147" y="106"/>
                  </a:cubicBezTo>
                  <a:cubicBezTo>
                    <a:pt x="147" y="83"/>
                    <a:pt x="128" y="64"/>
                    <a:pt x="105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9"/>
            <p:cNvSpPr/>
            <p:nvPr/>
          </p:nvSpPr>
          <p:spPr bwMode="auto">
            <a:xfrm>
              <a:off x="3286125" y="2165350"/>
              <a:ext cx="11113" cy="565150"/>
            </a:xfrm>
            <a:custGeom>
              <a:avLst/>
              <a:gdLst>
                <a:gd name="T0" fmla="*/ 7 w 7"/>
                <a:gd name="T1" fmla="*/ 356 h 356"/>
                <a:gd name="T2" fmla="*/ 2 w 7"/>
                <a:gd name="T3" fmla="*/ 356 h 356"/>
                <a:gd name="T4" fmla="*/ 0 w 7"/>
                <a:gd name="T5" fmla="*/ 0 h 356"/>
                <a:gd name="T6" fmla="*/ 6 w 7"/>
                <a:gd name="T7" fmla="*/ 0 h 356"/>
                <a:gd name="T8" fmla="*/ 7 w 7"/>
                <a:gd name="T9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6">
                  <a:moveTo>
                    <a:pt x="7" y="356"/>
                  </a:moveTo>
                  <a:lnTo>
                    <a:pt x="2" y="356"/>
                  </a:lnTo>
                  <a:lnTo>
                    <a:pt x="0" y="0"/>
                  </a:lnTo>
                  <a:lnTo>
                    <a:pt x="6" y="0"/>
                  </a:lnTo>
                  <a:lnTo>
                    <a:pt x="7" y="3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0"/>
            <p:cNvSpPr/>
            <p:nvPr/>
          </p:nvSpPr>
          <p:spPr bwMode="auto">
            <a:xfrm>
              <a:off x="3419475" y="2165350"/>
              <a:ext cx="11113" cy="565150"/>
            </a:xfrm>
            <a:custGeom>
              <a:avLst/>
              <a:gdLst>
                <a:gd name="T0" fmla="*/ 7 w 7"/>
                <a:gd name="T1" fmla="*/ 356 h 356"/>
                <a:gd name="T2" fmla="*/ 2 w 7"/>
                <a:gd name="T3" fmla="*/ 356 h 356"/>
                <a:gd name="T4" fmla="*/ 0 w 7"/>
                <a:gd name="T5" fmla="*/ 0 h 356"/>
                <a:gd name="T6" fmla="*/ 6 w 7"/>
                <a:gd name="T7" fmla="*/ 0 h 356"/>
                <a:gd name="T8" fmla="*/ 7 w 7"/>
                <a:gd name="T9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6">
                  <a:moveTo>
                    <a:pt x="7" y="356"/>
                  </a:moveTo>
                  <a:lnTo>
                    <a:pt x="2" y="356"/>
                  </a:lnTo>
                  <a:lnTo>
                    <a:pt x="0" y="0"/>
                  </a:lnTo>
                  <a:lnTo>
                    <a:pt x="6" y="0"/>
                  </a:lnTo>
                  <a:lnTo>
                    <a:pt x="7" y="3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1"/>
            <p:cNvSpPr/>
            <p:nvPr/>
          </p:nvSpPr>
          <p:spPr bwMode="auto">
            <a:xfrm>
              <a:off x="3544888" y="2163763"/>
              <a:ext cx="11113" cy="565150"/>
            </a:xfrm>
            <a:custGeom>
              <a:avLst/>
              <a:gdLst>
                <a:gd name="T0" fmla="*/ 7 w 7"/>
                <a:gd name="T1" fmla="*/ 356 h 356"/>
                <a:gd name="T2" fmla="*/ 1 w 7"/>
                <a:gd name="T3" fmla="*/ 356 h 356"/>
                <a:gd name="T4" fmla="*/ 0 w 7"/>
                <a:gd name="T5" fmla="*/ 0 h 356"/>
                <a:gd name="T6" fmla="*/ 5 w 7"/>
                <a:gd name="T7" fmla="*/ 0 h 356"/>
                <a:gd name="T8" fmla="*/ 7 w 7"/>
                <a:gd name="T9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6">
                  <a:moveTo>
                    <a:pt x="7" y="356"/>
                  </a:moveTo>
                  <a:lnTo>
                    <a:pt x="1" y="356"/>
                  </a:lnTo>
                  <a:lnTo>
                    <a:pt x="0" y="0"/>
                  </a:lnTo>
                  <a:lnTo>
                    <a:pt x="5" y="0"/>
                  </a:lnTo>
                  <a:lnTo>
                    <a:pt x="7" y="3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2"/>
            <p:cNvSpPr/>
            <p:nvPr/>
          </p:nvSpPr>
          <p:spPr bwMode="auto">
            <a:xfrm>
              <a:off x="3668713" y="2163763"/>
              <a:ext cx="11113" cy="565150"/>
            </a:xfrm>
            <a:custGeom>
              <a:avLst/>
              <a:gdLst>
                <a:gd name="T0" fmla="*/ 7 w 7"/>
                <a:gd name="T1" fmla="*/ 356 h 356"/>
                <a:gd name="T2" fmla="*/ 1 w 7"/>
                <a:gd name="T3" fmla="*/ 356 h 356"/>
                <a:gd name="T4" fmla="*/ 0 w 7"/>
                <a:gd name="T5" fmla="*/ 0 h 356"/>
                <a:gd name="T6" fmla="*/ 5 w 7"/>
                <a:gd name="T7" fmla="*/ 0 h 356"/>
                <a:gd name="T8" fmla="*/ 7 w 7"/>
                <a:gd name="T9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6">
                  <a:moveTo>
                    <a:pt x="7" y="356"/>
                  </a:moveTo>
                  <a:lnTo>
                    <a:pt x="1" y="356"/>
                  </a:lnTo>
                  <a:lnTo>
                    <a:pt x="0" y="0"/>
                  </a:lnTo>
                  <a:lnTo>
                    <a:pt x="5" y="0"/>
                  </a:lnTo>
                  <a:lnTo>
                    <a:pt x="7" y="3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13"/>
            <p:cNvSpPr/>
            <p:nvPr/>
          </p:nvSpPr>
          <p:spPr bwMode="auto">
            <a:xfrm>
              <a:off x="3789363" y="2163763"/>
              <a:ext cx="12700" cy="563563"/>
            </a:xfrm>
            <a:custGeom>
              <a:avLst/>
              <a:gdLst>
                <a:gd name="T0" fmla="*/ 8 w 8"/>
                <a:gd name="T1" fmla="*/ 355 h 355"/>
                <a:gd name="T2" fmla="*/ 1 w 8"/>
                <a:gd name="T3" fmla="*/ 355 h 355"/>
                <a:gd name="T4" fmla="*/ 0 w 8"/>
                <a:gd name="T5" fmla="*/ 0 h 355"/>
                <a:gd name="T6" fmla="*/ 6 w 8"/>
                <a:gd name="T7" fmla="*/ 0 h 355"/>
                <a:gd name="T8" fmla="*/ 8 w 8"/>
                <a:gd name="T9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5">
                  <a:moveTo>
                    <a:pt x="8" y="355"/>
                  </a:moveTo>
                  <a:lnTo>
                    <a:pt x="1" y="355"/>
                  </a:lnTo>
                  <a:lnTo>
                    <a:pt x="0" y="0"/>
                  </a:lnTo>
                  <a:lnTo>
                    <a:pt x="6" y="0"/>
                  </a:lnTo>
                  <a:lnTo>
                    <a:pt x="8" y="3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4" name="Freeform 14"/>
          <p:cNvSpPr/>
          <p:nvPr/>
        </p:nvSpPr>
        <p:spPr bwMode="auto">
          <a:xfrm>
            <a:off x="6035549" y="1592113"/>
            <a:ext cx="1792288" cy="1825625"/>
          </a:xfrm>
          <a:custGeom>
            <a:avLst/>
            <a:gdLst>
              <a:gd name="T0" fmla="*/ 1249 w 1249"/>
              <a:gd name="T1" fmla="*/ 1192 h 1272"/>
              <a:gd name="T2" fmla="*/ 1155 w 1249"/>
              <a:gd name="T3" fmla="*/ 728 h 1272"/>
              <a:gd name="T4" fmla="*/ 900 w 1249"/>
              <a:gd name="T5" fmla="*/ 349 h 1272"/>
              <a:gd name="T6" fmla="*/ 521 w 1249"/>
              <a:gd name="T7" fmla="*/ 94 h 1272"/>
              <a:gd name="T8" fmla="*/ 57 w 1249"/>
              <a:gd name="T9" fmla="*/ 0 h 1272"/>
              <a:gd name="T10" fmla="*/ 0 w 1249"/>
              <a:gd name="T11" fmla="*/ 1 h 1272"/>
              <a:gd name="T12" fmla="*/ 0 w 1249"/>
              <a:gd name="T13" fmla="*/ 603 h 1272"/>
              <a:gd name="T14" fmla="*/ 57 w 1249"/>
              <a:gd name="T15" fmla="*/ 600 h 1272"/>
              <a:gd name="T16" fmla="*/ 648 w 1249"/>
              <a:gd name="T17" fmla="*/ 1151 h 1272"/>
              <a:gd name="T18" fmla="*/ 1246 w 1249"/>
              <a:gd name="T19" fmla="*/ 1272 h 1272"/>
              <a:gd name="T20" fmla="*/ 1249 w 1249"/>
              <a:gd name="T21" fmla="*/ 1192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49" h="1272">
                <a:moveTo>
                  <a:pt x="1249" y="1192"/>
                </a:moveTo>
                <a:cubicBezTo>
                  <a:pt x="1249" y="1031"/>
                  <a:pt x="1217" y="875"/>
                  <a:pt x="1155" y="728"/>
                </a:cubicBezTo>
                <a:cubicBezTo>
                  <a:pt x="1095" y="586"/>
                  <a:pt x="1009" y="458"/>
                  <a:pt x="900" y="349"/>
                </a:cubicBezTo>
                <a:cubicBezTo>
                  <a:pt x="790" y="240"/>
                  <a:pt x="663" y="154"/>
                  <a:pt x="521" y="94"/>
                </a:cubicBezTo>
                <a:cubicBezTo>
                  <a:pt x="374" y="31"/>
                  <a:pt x="218" y="0"/>
                  <a:pt x="57" y="0"/>
                </a:cubicBezTo>
                <a:cubicBezTo>
                  <a:pt x="38" y="0"/>
                  <a:pt x="19" y="0"/>
                  <a:pt x="0" y="1"/>
                </a:cubicBezTo>
                <a:cubicBezTo>
                  <a:pt x="0" y="603"/>
                  <a:pt x="0" y="603"/>
                  <a:pt x="0" y="603"/>
                </a:cubicBezTo>
                <a:cubicBezTo>
                  <a:pt x="18" y="601"/>
                  <a:pt x="38" y="600"/>
                  <a:pt x="57" y="600"/>
                </a:cubicBezTo>
                <a:cubicBezTo>
                  <a:pt x="370" y="600"/>
                  <a:pt x="626" y="844"/>
                  <a:pt x="648" y="1151"/>
                </a:cubicBezTo>
                <a:cubicBezTo>
                  <a:pt x="1246" y="1272"/>
                  <a:pt x="1246" y="1272"/>
                  <a:pt x="1246" y="1272"/>
                </a:cubicBezTo>
                <a:cubicBezTo>
                  <a:pt x="1248" y="1246"/>
                  <a:pt x="1249" y="1219"/>
                  <a:pt x="1249" y="119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15"/>
          <p:cNvSpPr/>
          <p:nvPr/>
        </p:nvSpPr>
        <p:spPr bwMode="auto">
          <a:xfrm>
            <a:off x="5570411" y="3335188"/>
            <a:ext cx="2244725" cy="1677988"/>
          </a:xfrm>
          <a:custGeom>
            <a:avLst/>
            <a:gdLst>
              <a:gd name="T0" fmla="*/ 381 w 1564"/>
              <a:gd name="T1" fmla="*/ 569 h 1169"/>
              <a:gd name="T2" fmla="*/ 301 w 1564"/>
              <a:gd name="T3" fmla="*/ 564 h 1169"/>
              <a:gd name="T4" fmla="*/ 0 w 1564"/>
              <a:gd name="T5" fmla="*/ 1107 h 1169"/>
              <a:gd name="T6" fmla="*/ 381 w 1564"/>
              <a:gd name="T7" fmla="*/ 1169 h 1169"/>
              <a:gd name="T8" fmla="*/ 845 w 1564"/>
              <a:gd name="T9" fmla="*/ 1075 h 1169"/>
              <a:gd name="T10" fmla="*/ 1224 w 1564"/>
              <a:gd name="T11" fmla="*/ 820 h 1169"/>
              <a:gd name="T12" fmla="*/ 1479 w 1564"/>
              <a:gd name="T13" fmla="*/ 441 h 1169"/>
              <a:gd name="T14" fmla="*/ 1564 w 1564"/>
              <a:gd name="T15" fmla="*/ 120 h 1169"/>
              <a:gd name="T16" fmla="*/ 972 w 1564"/>
              <a:gd name="T17" fmla="*/ 0 h 1169"/>
              <a:gd name="T18" fmla="*/ 381 w 1564"/>
              <a:gd name="T19" fmla="*/ 569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64" h="1169">
                <a:moveTo>
                  <a:pt x="381" y="569"/>
                </a:moveTo>
                <a:cubicBezTo>
                  <a:pt x="354" y="569"/>
                  <a:pt x="327" y="567"/>
                  <a:pt x="301" y="564"/>
                </a:cubicBezTo>
                <a:cubicBezTo>
                  <a:pt x="0" y="1107"/>
                  <a:pt x="0" y="1107"/>
                  <a:pt x="0" y="1107"/>
                </a:cubicBezTo>
                <a:cubicBezTo>
                  <a:pt x="122" y="1148"/>
                  <a:pt x="250" y="1169"/>
                  <a:pt x="381" y="1169"/>
                </a:cubicBezTo>
                <a:cubicBezTo>
                  <a:pt x="542" y="1169"/>
                  <a:pt x="698" y="1138"/>
                  <a:pt x="845" y="1075"/>
                </a:cubicBezTo>
                <a:cubicBezTo>
                  <a:pt x="987" y="1015"/>
                  <a:pt x="1114" y="929"/>
                  <a:pt x="1224" y="820"/>
                </a:cubicBezTo>
                <a:cubicBezTo>
                  <a:pt x="1333" y="711"/>
                  <a:pt x="1419" y="583"/>
                  <a:pt x="1479" y="441"/>
                </a:cubicBezTo>
                <a:cubicBezTo>
                  <a:pt x="1523" y="338"/>
                  <a:pt x="1551" y="231"/>
                  <a:pt x="1564" y="120"/>
                </a:cubicBezTo>
                <a:cubicBezTo>
                  <a:pt x="972" y="0"/>
                  <a:pt x="972" y="0"/>
                  <a:pt x="972" y="0"/>
                </a:cubicBezTo>
                <a:cubicBezTo>
                  <a:pt x="960" y="316"/>
                  <a:pt x="700" y="569"/>
                  <a:pt x="381" y="569"/>
                </a:cubicBezTo>
                <a:close/>
              </a:path>
            </a:pathLst>
          </a:custGeom>
          <a:solidFill>
            <a:srgbClr val="FF6D6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19"/>
          <p:cNvSpPr/>
          <p:nvPr/>
        </p:nvSpPr>
        <p:spPr bwMode="auto">
          <a:xfrm>
            <a:off x="4462336" y="3732063"/>
            <a:ext cx="1447800" cy="1160463"/>
          </a:xfrm>
          <a:custGeom>
            <a:avLst/>
            <a:gdLst>
              <a:gd name="T0" fmla="*/ 643 w 1009"/>
              <a:gd name="T1" fmla="*/ 0 h 809"/>
              <a:gd name="T2" fmla="*/ 0 w 1009"/>
              <a:gd name="T3" fmla="*/ 0 h 809"/>
              <a:gd name="T4" fmla="*/ 56 w 1009"/>
              <a:gd name="T5" fmla="*/ 165 h 809"/>
              <a:gd name="T6" fmla="*/ 311 w 1009"/>
              <a:gd name="T7" fmla="*/ 544 h 809"/>
              <a:gd name="T8" fmla="*/ 690 w 1009"/>
              <a:gd name="T9" fmla="*/ 799 h 809"/>
              <a:gd name="T10" fmla="*/ 713 w 1009"/>
              <a:gd name="T11" fmla="*/ 809 h 809"/>
              <a:gd name="T12" fmla="*/ 1009 w 1009"/>
              <a:gd name="T13" fmla="*/ 275 h 809"/>
              <a:gd name="T14" fmla="*/ 643 w 1009"/>
              <a:gd name="T15" fmla="*/ 0 h 8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9" h="809">
                <a:moveTo>
                  <a:pt x="643" y="0"/>
                </a:moveTo>
                <a:cubicBezTo>
                  <a:pt x="0" y="0"/>
                  <a:pt x="0" y="0"/>
                  <a:pt x="0" y="0"/>
                </a:cubicBezTo>
                <a:cubicBezTo>
                  <a:pt x="14" y="56"/>
                  <a:pt x="33" y="111"/>
                  <a:pt x="56" y="165"/>
                </a:cubicBezTo>
                <a:cubicBezTo>
                  <a:pt x="116" y="307"/>
                  <a:pt x="202" y="435"/>
                  <a:pt x="311" y="544"/>
                </a:cubicBezTo>
                <a:cubicBezTo>
                  <a:pt x="420" y="653"/>
                  <a:pt x="548" y="739"/>
                  <a:pt x="690" y="799"/>
                </a:cubicBezTo>
                <a:cubicBezTo>
                  <a:pt x="698" y="803"/>
                  <a:pt x="705" y="806"/>
                  <a:pt x="713" y="809"/>
                </a:cubicBezTo>
                <a:cubicBezTo>
                  <a:pt x="1009" y="275"/>
                  <a:pt x="1009" y="275"/>
                  <a:pt x="1009" y="275"/>
                </a:cubicBezTo>
                <a:cubicBezTo>
                  <a:pt x="854" y="236"/>
                  <a:pt x="722" y="135"/>
                  <a:pt x="643" y="0"/>
                </a:cubicBezTo>
                <a:close/>
              </a:path>
            </a:pathLst>
          </a:custGeom>
          <a:solidFill>
            <a:srgbClr val="F5C05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Freeform 84"/>
          <p:cNvSpPr>
            <a:spLocks noEditPoints="1"/>
          </p:cNvSpPr>
          <p:nvPr/>
        </p:nvSpPr>
        <p:spPr bwMode="auto">
          <a:xfrm>
            <a:off x="5630736" y="3030388"/>
            <a:ext cx="254000" cy="485775"/>
          </a:xfrm>
          <a:custGeom>
            <a:avLst/>
            <a:gdLst>
              <a:gd name="T0" fmla="*/ 145 w 177"/>
              <a:gd name="T1" fmla="*/ 339 h 339"/>
              <a:gd name="T2" fmla="*/ 145 w 177"/>
              <a:gd name="T3" fmla="*/ 339 h 339"/>
              <a:gd name="T4" fmla="*/ 177 w 177"/>
              <a:gd name="T5" fmla="*/ 214 h 339"/>
              <a:gd name="T6" fmla="*/ 177 w 177"/>
              <a:gd name="T7" fmla="*/ 214 h 339"/>
              <a:gd name="T8" fmla="*/ 177 w 177"/>
              <a:gd name="T9" fmla="*/ 214 h 339"/>
              <a:gd name="T10" fmla="*/ 154 w 177"/>
              <a:gd name="T11" fmla="*/ 104 h 339"/>
              <a:gd name="T12" fmla="*/ 150 w 177"/>
              <a:gd name="T13" fmla="*/ 108 h 339"/>
              <a:gd name="T14" fmla="*/ 151 w 177"/>
              <a:gd name="T15" fmla="*/ 109 h 339"/>
              <a:gd name="T16" fmla="*/ 151 w 177"/>
              <a:gd name="T17" fmla="*/ 109 h 339"/>
              <a:gd name="T18" fmla="*/ 151 w 177"/>
              <a:gd name="T19" fmla="*/ 109 h 339"/>
              <a:gd name="T20" fmla="*/ 154 w 177"/>
              <a:gd name="T21" fmla="*/ 106 h 339"/>
              <a:gd name="T22" fmla="*/ 155 w 177"/>
              <a:gd name="T23" fmla="*/ 106 h 339"/>
              <a:gd name="T24" fmla="*/ 155 w 177"/>
              <a:gd name="T25" fmla="*/ 106 h 339"/>
              <a:gd name="T26" fmla="*/ 155 w 177"/>
              <a:gd name="T27" fmla="*/ 106 h 339"/>
              <a:gd name="T28" fmla="*/ 157 w 177"/>
              <a:gd name="T29" fmla="*/ 106 h 339"/>
              <a:gd name="T30" fmla="*/ 155 w 177"/>
              <a:gd name="T31" fmla="*/ 104 h 339"/>
              <a:gd name="T32" fmla="*/ 154 w 177"/>
              <a:gd name="T33" fmla="*/ 105 h 339"/>
              <a:gd name="T34" fmla="*/ 154 w 177"/>
              <a:gd name="T35" fmla="*/ 104 h 339"/>
              <a:gd name="T36" fmla="*/ 108 w 177"/>
              <a:gd name="T37" fmla="*/ 103 h 339"/>
              <a:gd name="T38" fmla="*/ 108 w 177"/>
              <a:gd name="T39" fmla="*/ 103 h 339"/>
              <a:gd name="T40" fmla="*/ 108 w 177"/>
              <a:gd name="T41" fmla="*/ 103 h 339"/>
              <a:gd name="T42" fmla="*/ 154 w 177"/>
              <a:gd name="T43" fmla="*/ 103 h 339"/>
              <a:gd name="T44" fmla="*/ 153 w 177"/>
              <a:gd name="T45" fmla="*/ 104 h 339"/>
              <a:gd name="T46" fmla="*/ 154 w 177"/>
              <a:gd name="T47" fmla="*/ 104 h 339"/>
              <a:gd name="T48" fmla="*/ 155 w 177"/>
              <a:gd name="T49" fmla="*/ 104 h 339"/>
              <a:gd name="T50" fmla="*/ 154 w 177"/>
              <a:gd name="T51" fmla="*/ 103 h 339"/>
              <a:gd name="T52" fmla="*/ 41 w 177"/>
              <a:gd name="T53" fmla="*/ 89 h 339"/>
              <a:gd name="T54" fmla="*/ 41 w 177"/>
              <a:gd name="T55" fmla="*/ 89 h 339"/>
              <a:gd name="T56" fmla="*/ 41 w 177"/>
              <a:gd name="T57" fmla="*/ 89 h 339"/>
              <a:gd name="T58" fmla="*/ 168 w 177"/>
              <a:gd name="T59" fmla="*/ 75 h 339"/>
              <a:gd name="T60" fmla="*/ 168 w 177"/>
              <a:gd name="T61" fmla="*/ 75 h 339"/>
              <a:gd name="T62" fmla="*/ 168 w 177"/>
              <a:gd name="T63" fmla="*/ 75 h 339"/>
              <a:gd name="T64" fmla="*/ 165 w 177"/>
              <a:gd name="T65" fmla="*/ 65 h 339"/>
              <a:gd name="T66" fmla="*/ 165 w 177"/>
              <a:gd name="T67" fmla="*/ 65 h 339"/>
              <a:gd name="T68" fmla="*/ 165 w 177"/>
              <a:gd name="T69" fmla="*/ 65 h 339"/>
              <a:gd name="T70" fmla="*/ 163 w 177"/>
              <a:gd name="T71" fmla="*/ 58 h 339"/>
              <a:gd name="T72" fmla="*/ 163 w 177"/>
              <a:gd name="T73" fmla="*/ 58 h 339"/>
              <a:gd name="T74" fmla="*/ 163 w 177"/>
              <a:gd name="T75" fmla="*/ 58 h 339"/>
              <a:gd name="T76" fmla="*/ 29 w 177"/>
              <a:gd name="T77" fmla="*/ 46 h 339"/>
              <a:gd name="T78" fmla="*/ 29 w 177"/>
              <a:gd name="T79" fmla="*/ 46 h 339"/>
              <a:gd name="T80" fmla="*/ 85 w 177"/>
              <a:gd name="T81" fmla="*/ 34 h 339"/>
              <a:gd name="T82" fmla="*/ 85 w 177"/>
              <a:gd name="T83" fmla="*/ 34 h 339"/>
              <a:gd name="T84" fmla="*/ 85 w 177"/>
              <a:gd name="T85" fmla="*/ 34 h 339"/>
              <a:gd name="T86" fmla="*/ 106 w 177"/>
              <a:gd name="T87" fmla="*/ 29 h 339"/>
              <a:gd name="T88" fmla="*/ 106 w 177"/>
              <a:gd name="T89" fmla="*/ 29 h 339"/>
              <a:gd name="T90" fmla="*/ 118 w 177"/>
              <a:gd name="T91" fmla="*/ 25 h 339"/>
              <a:gd name="T92" fmla="*/ 118 w 177"/>
              <a:gd name="T93" fmla="*/ 25 h 339"/>
              <a:gd name="T94" fmla="*/ 118 w 177"/>
              <a:gd name="T95" fmla="*/ 25 h 339"/>
              <a:gd name="T96" fmla="*/ 108 w 177"/>
              <a:gd name="T97" fmla="*/ 21 h 339"/>
              <a:gd name="T98" fmla="*/ 108 w 177"/>
              <a:gd name="T99" fmla="*/ 21 h 339"/>
              <a:gd name="T100" fmla="*/ 55 w 177"/>
              <a:gd name="T101" fmla="*/ 1 h 339"/>
              <a:gd name="T102" fmla="*/ 55 w 177"/>
              <a:gd name="T103" fmla="*/ 1 h 339"/>
              <a:gd name="T104" fmla="*/ 55 w 177"/>
              <a:gd name="T105" fmla="*/ 1 h 339"/>
              <a:gd name="T106" fmla="*/ 0 w 177"/>
              <a:gd name="T107" fmla="*/ 1 h 339"/>
              <a:gd name="T108" fmla="*/ 0 w 177"/>
              <a:gd name="T109" fmla="*/ 1 h 339"/>
              <a:gd name="T110" fmla="*/ 2 w 177"/>
              <a:gd name="T111" fmla="*/ 0 h 339"/>
              <a:gd name="T112" fmla="*/ 2 w 177"/>
              <a:gd name="T113" fmla="*/ 0 h 339"/>
              <a:gd name="T114" fmla="*/ 2 w 177"/>
              <a:gd name="T115" fmla="*/ 0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7" h="339">
                <a:moveTo>
                  <a:pt x="145" y="339"/>
                </a:moveTo>
                <a:cubicBezTo>
                  <a:pt x="145" y="339"/>
                  <a:pt x="145" y="339"/>
                  <a:pt x="145" y="339"/>
                </a:cubicBezTo>
                <a:moveTo>
                  <a:pt x="177" y="214"/>
                </a:moveTo>
                <a:cubicBezTo>
                  <a:pt x="177" y="214"/>
                  <a:pt x="177" y="214"/>
                  <a:pt x="177" y="214"/>
                </a:cubicBezTo>
                <a:cubicBezTo>
                  <a:pt x="177" y="214"/>
                  <a:pt x="177" y="214"/>
                  <a:pt x="177" y="214"/>
                </a:cubicBezTo>
                <a:moveTo>
                  <a:pt x="154" y="104"/>
                </a:moveTo>
                <a:cubicBezTo>
                  <a:pt x="152" y="105"/>
                  <a:pt x="150" y="105"/>
                  <a:pt x="150" y="108"/>
                </a:cubicBezTo>
                <a:cubicBezTo>
                  <a:pt x="151" y="108"/>
                  <a:pt x="150" y="109"/>
                  <a:pt x="151" y="109"/>
                </a:cubicBezTo>
                <a:cubicBezTo>
                  <a:pt x="151" y="109"/>
                  <a:pt x="151" y="109"/>
                  <a:pt x="151" y="109"/>
                </a:cubicBezTo>
                <a:cubicBezTo>
                  <a:pt x="151" y="109"/>
                  <a:pt x="151" y="109"/>
                  <a:pt x="151" y="109"/>
                </a:cubicBezTo>
                <a:cubicBezTo>
                  <a:pt x="152" y="108"/>
                  <a:pt x="154" y="108"/>
                  <a:pt x="154" y="106"/>
                </a:cubicBezTo>
                <a:cubicBezTo>
                  <a:pt x="155" y="106"/>
                  <a:pt x="155" y="106"/>
                  <a:pt x="155" y="106"/>
                </a:cubicBezTo>
                <a:cubicBezTo>
                  <a:pt x="155" y="106"/>
                  <a:pt x="155" y="106"/>
                  <a:pt x="155" y="106"/>
                </a:cubicBezTo>
                <a:cubicBezTo>
                  <a:pt x="155" y="106"/>
                  <a:pt x="155" y="106"/>
                  <a:pt x="155" y="106"/>
                </a:cubicBezTo>
                <a:cubicBezTo>
                  <a:pt x="156" y="106"/>
                  <a:pt x="156" y="106"/>
                  <a:pt x="157" y="106"/>
                </a:cubicBezTo>
                <a:cubicBezTo>
                  <a:pt x="156" y="105"/>
                  <a:pt x="156" y="105"/>
                  <a:pt x="155" y="104"/>
                </a:cubicBezTo>
                <a:cubicBezTo>
                  <a:pt x="155" y="104"/>
                  <a:pt x="154" y="105"/>
                  <a:pt x="154" y="105"/>
                </a:cubicBezTo>
                <a:cubicBezTo>
                  <a:pt x="154" y="104"/>
                  <a:pt x="154" y="104"/>
                  <a:pt x="154" y="104"/>
                </a:cubicBezTo>
                <a:moveTo>
                  <a:pt x="108" y="103"/>
                </a:moveTo>
                <a:cubicBezTo>
                  <a:pt x="108" y="103"/>
                  <a:pt x="108" y="103"/>
                  <a:pt x="108" y="103"/>
                </a:cubicBezTo>
                <a:cubicBezTo>
                  <a:pt x="108" y="103"/>
                  <a:pt x="108" y="103"/>
                  <a:pt x="108" y="103"/>
                </a:cubicBezTo>
                <a:moveTo>
                  <a:pt x="154" y="103"/>
                </a:moveTo>
                <a:cubicBezTo>
                  <a:pt x="154" y="104"/>
                  <a:pt x="153" y="103"/>
                  <a:pt x="153" y="104"/>
                </a:cubicBezTo>
                <a:cubicBezTo>
                  <a:pt x="153" y="104"/>
                  <a:pt x="154" y="104"/>
                  <a:pt x="154" y="104"/>
                </a:cubicBezTo>
                <a:cubicBezTo>
                  <a:pt x="154" y="104"/>
                  <a:pt x="154" y="104"/>
                  <a:pt x="155" y="104"/>
                </a:cubicBezTo>
                <a:cubicBezTo>
                  <a:pt x="154" y="104"/>
                  <a:pt x="154" y="104"/>
                  <a:pt x="154" y="103"/>
                </a:cubicBezTo>
                <a:moveTo>
                  <a:pt x="41" y="89"/>
                </a:moveTo>
                <a:cubicBezTo>
                  <a:pt x="41" y="89"/>
                  <a:pt x="41" y="89"/>
                  <a:pt x="41" y="89"/>
                </a:cubicBezTo>
                <a:cubicBezTo>
                  <a:pt x="41" y="89"/>
                  <a:pt x="41" y="89"/>
                  <a:pt x="41" y="89"/>
                </a:cubicBezTo>
                <a:moveTo>
                  <a:pt x="168" y="75"/>
                </a:moveTo>
                <a:cubicBezTo>
                  <a:pt x="168" y="75"/>
                  <a:pt x="168" y="75"/>
                  <a:pt x="168" y="75"/>
                </a:cubicBezTo>
                <a:cubicBezTo>
                  <a:pt x="168" y="75"/>
                  <a:pt x="168" y="75"/>
                  <a:pt x="168" y="75"/>
                </a:cubicBezTo>
                <a:moveTo>
                  <a:pt x="165" y="65"/>
                </a:moveTo>
                <a:cubicBezTo>
                  <a:pt x="165" y="65"/>
                  <a:pt x="165" y="65"/>
                  <a:pt x="165" y="65"/>
                </a:cubicBezTo>
                <a:cubicBezTo>
                  <a:pt x="165" y="65"/>
                  <a:pt x="165" y="65"/>
                  <a:pt x="165" y="65"/>
                </a:cubicBezTo>
                <a:moveTo>
                  <a:pt x="163" y="58"/>
                </a:moveTo>
                <a:cubicBezTo>
                  <a:pt x="163" y="58"/>
                  <a:pt x="163" y="58"/>
                  <a:pt x="163" y="58"/>
                </a:cubicBezTo>
                <a:cubicBezTo>
                  <a:pt x="163" y="58"/>
                  <a:pt x="163" y="58"/>
                  <a:pt x="163" y="58"/>
                </a:cubicBezTo>
                <a:moveTo>
                  <a:pt x="29" y="46"/>
                </a:moveTo>
                <a:cubicBezTo>
                  <a:pt x="29" y="46"/>
                  <a:pt x="29" y="46"/>
                  <a:pt x="29" y="46"/>
                </a:cubicBezTo>
                <a:moveTo>
                  <a:pt x="85" y="34"/>
                </a:moveTo>
                <a:cubicBezTo>
                  <a:pt x="85" y="34"/>
                  <a:pt x="85" y="34"/>
                  <a:pt x="85" y="34"/>
                </a:cubicBezTo>
                <a:cubicBezTo>
                  <a:pt x="85" y="34"/>
                  <a:pt x="85" y="34"/>
                  <a:pt x="85" y="34"/>
                </a:cubicBezTo>
                <a:moveTo>
                  <a:pt x="106" y="29"/>
                </a:moveTo>
                <a:cubicBezTo>
                  <a:pt x="106" y="29"/>
                  <a:pt x="106" y="29"/>
                  <a:pt x="106" y="29"/>
                </a:cubicBezTo>
                <a:moveTo>
                  <a:pt x="118" y="25"/>
                </a:moveTo>
                <a:cubicBezTo>
                  <a:pt x="118" y="25"/>
                  <a:pt x="118" y="25"/>
                  <a:pt x="118" y="25"/>
                </a:cubicBezTo>
                <a:cubicBezTo>
                  <a:pt x="118" y="25"/>
                  <a:pt x="118" y="25"/>
                  <a:pt x="118" y="25"/>
                </a:cubicBezTo>
                <a:moveTo>
                  <a:pt x="108" y="21"/>
                </a:moveTo>
                <a:cubicBezTo>
                  <a:pt x="108" y="21"/>
                  <a:pt x="108" y="21"/>
                  <a:pt x="108" y="21"/>
                </a:cubicBezTo>
                <a:moveTo>
                  <a:pt x="55" y="1"/>
                </a:moveTo>
                <a:cubicBezTo>
                  <a:pt x="55" y="1"/>
                  <a:pt x="55" y="1"/>
                  <a:pt x="55" y="1"/>
                </a:cubicBezTo>
                <a:cubicBezTo>
                  <a:pt x="55" y="1"/>
                  <a:pt x="55" y="1"/>
                  <a:pt x="55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</a:path>
            </a:pathLst>
          </a:custGeom>
          <a:solidFill>
            <a:srgbClr val="9A98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8" name="KSO_Shape"/>
          <p:cNvGrpSpPr/>
          <p:nvPr/>
        </p:nvGrpSpPr>
        <p:grpSpPr bwMode="auto">
          <a:xfrm>
            <a:off x="5468811" y="2873001"/>
            <a:ext cx="1241310" cy="1026150"/>
            <a:chOff x="1331640" y="1268760"/>
            <a:chExt cx="5832647" cy="4819363"/>
          </a:xfrm>
          <a:solidFill>
            <a:schemeClr val="bg1">
              <a:lumMod val="65000"/>
              <a:alpha val="70000"/>
            </a:schemeClr>
          </a:solidFill>
        </p:grpSpPr>
        <p:sp>
          <p:nvSpPr>
            <p:cNvPr id="39" name="内蒙古"/>
            <p:cNvSpPr/>
            <p:nvPr/>
          </p:nvSpPr>
          <p:spPr bwMode="auto">
            <a:xfrm>
              <a:off x="3781351" y="1323173"/>
              <a:ext cx="2555478" cy="2179596"/>
            </a:xfrm>
            <a:custGeom>
              <a:avLst/>
              <a:gdLst>
                <a:gd name="T0" fmla="*/ 2147483646 w 1428"/>
                <a:gd name="T1" fmla="*/ 2147483646 h 1218"/>
                <a:gd name="T2" fmla="*/ 2147483646 w 1428"/>
                <a:gd name="T3" fmla="*/ 2147483646 h 1218"/>
                <a:gd name="T4" fmla="*/ 2147483646 w 1428"/>
                <a:gd name="T5" fmla="*/ 2147483646 h 1218"/>
                <a:gd name="T6" fmla="*/ 2147483646 w 1428"/>
                <a:gd name="T7" fmla="*/ 2147483646 h 1218"/>
                <a:gd name="T8" fmla="*/ 2147483646 w 1428"/>
                <a:gd name="T9" fmla="*/ 2147483646 h 1218"/>
                <a:gd name="T10" fmla="*/ 2147483646 w 1428"/>
                <a:gd name="T11" fmla="*/ 2147483646 h 1218"/>
                <a:gd name="T12" fmla="*/ 2147483646 w 1428"/>
                <a:gd name="T13" fmla="*/ 2147483646 h 1218"/>
                <a:gd name="T14" fmla="*/ 2147483646 w 1428"/>
                <a:gd name="T15" fmla="*/ 2147483646 h 1218"/>
                <a:gd name="T16" fmla="*/ 2147483646 w 1428"/>
                <a:gd name="T17" fmla="*/ 2147483646 h 1218"/>
                <a:gd name="T18" fmla="*/ 2147483646 w 1428"/>
                <a:gd name="T19" fmla="*/ 2147483646 h 1218"/>
                <a:gd name="T20" fmla="*/ 2147483646 w 1428"/>
                <a:gd name="T21" fmla="*/ 2147483646 h 1218"/>
                <a:gd name="T22" fmla="*/ 2147483646 w 1428"/>
                <a:gd name="T23" fmla="*/ 2147483646 h 1218"/>
                <a:gd name="T24" fmla="*/ 2147483646 w 1428"/>
                <a:gd name="T25" fmla="*/ 2147483646 h 1218"/>
                <a:gd name="T26" fmla="*/ 2147483646 w 1428"/>
                <a:gd name="T27" fmla="*/ 2147483646 h 1218"/>
                <a:gd name="T28" fmla="*/ 2147483646 w 1428"/>
                <a:gd name="T29" fmla="*/ 2147483646 h 1218"/>
                <a:gd name="T30" fmla="*/ 2147483646 w 1428"/>
                <a:gd name="T31" fmla="*/ 2147483646 h 1218"/>
                <a:gd name="T32" fmla="*/ 2147483646 w 1428"/>
                <a:gd name="T33" fmla="*/ 2147483646 h 1218"/>
                <a:gd name="T34" fmla="*/ 2147483646 w 1428"/>
                <a:gd name="T35" fmla="*/ 2147483646 h 1218"/>
                <a:gd name="T36" fmla="*/ 2147483646 w 1428"/>
                <a:gd name="T37" fmla="*/ 2147483646 h 1218"/>
                <a:gd name="T38" fmla="*/ 2147483646 w 1428"/>
                <a:gd name="T39" fmla="*/ 2147483646 h 1218"/>
                <a:gd name="T40" fmla="*/ 2147483646 w 1428"/>
                <a:gd name="T41" fmla="*/ 2147483646 h 1218"/>
                <a:gd name="T42" fmla="*/ 2147483646 w 1428"/>
                <a:gd name="T43" fmla="*/ 2147483646 h 1218"/>
                <a:gd name="T44" fmla="*/ 0 w 1428"/>
                <a:gd name="T45" fmla="*/ 2147483646 h 1218"/>
                <a:gd name="T46" fmla="*/ 2147483646 w 1428"/>
                <a:gd name="T47" fmla="*/ 2147483646 h 1218"/>
                <a:gd name="T48" fmla="*/ 2147483646 w 1428"/>
                <a:gd name="T49" fmla="*/ 2147483646 h 1218"/>
                <a:gd name="T50" fmla="*/ 2147483646 w 1428"/>
                <a:gd name="T51" fmla="*/ 2147483646 h 1218"/>
                <a:gd name="T52" fmla="*/ 2147483646 w 1428"/>
                <a:gd name="T53" fmla="*/ 2147483646 h 1218"/>
                <a:gd name="T54" fmla="*/ 2147483646 w 1428"/>
                <a:gd name="T55" fmla="*/ 2147483646 h 1218"/>
                <a:gd name="T56" fmla="*/ 2147483646 w 1428"/>
                <a:gd name="T57" fmla="*/ 2147483646 h 1218"/>
                <a:gd name="T58" fmla="*/ 2147483646 w 1428"/>
                <a:gd name="T59" fmla="*/ 2147483646 h 1218"/>
                <a:gd name="T60" fmla="*/ 2147483646 w 1428"/>
                <a:gd name="T61" fmla="*/ 2147483646 h 1218"/>
                <a:gd name="T62" fmla="*/ 2147483646 w 1428"/>
                <a:gd name="T63" fmla="*/ 2147483646 h 1218"/>
                <a:gd name="T64" fmla="*/ 2147483646 w 1428"/>
                <a:gd name="T65" fmla="*/ 2147483646 h 1218"/>
                <a:gd name="T66" fmla="*/ 2147483646 w 1428"/>
                <a:gd name="T67" fmla="*/ 2147483646 h 1218"/>
                <a:gd name="T68" fmla="*/ 2147483646 w 1428"/>
                <a:gd name="T69" fmla="*/ 2147483646 h 1218"/>
                <a:gd name="T70" fmla="*/ 2147483646 w 1428"/>
                <a:gd name="T71" fmla="*/ 2147483646 h 1218"/>
                <a:gd name="T72" fmla="*/ 2147483646 w 1428"/>
                <a:gd name="T73" fmla="*/ 2147483646 h 1218"/>
                <a:gd name="T74" fmla="*/ 2147483646 w 1428"/>
                <a:gd name="T75" fmla="*/ 2147483646 h 1218"/>
                <a:gd name="T76" fmla="*/ 2147483646 w 1428"/>
                <a:gd name="T77" fmla="*/ 2147483646 h 1218"/>
                <a:gd name="T78" fmla="*/ 2147483646 w 1428"/>
                <a:gd name="T79" fmla="*/ 2147483646 h 1218"/>
                <a:gd name="T80" fmla="*/ 2147483646 w 1428"/>
                <a:gd name="T81" fmla="*/ 2147483646 h 1218"/>
                <a:gd name="T82" fmla="*/ 2147483646 w 1428"/>
                <a:gd name="T83" fmla="*/ 2147483646 h 1218"/>
                <a:gd name="T84" fmla="*/ 2147483646 w 1428"/>
                <a:gd name="T85" fmla="*/ 2147483646 h 1218"/>
                <a:gd name="T86" fmla="*/ 2147483646 w 1428"/>
                <a:gd name="T87" fmla="*/ 2147483646 h 1218"/>
                <a:gd name="T88" fmla="*/ 2147483646 w 1428"/>
                <a:gd name="T89" fmla="*/ 2147483646 h 1218"/>
                <a:gd name="T90" fmla="*/ 2147483646 w 1428"/>
                <a:gd name="T91" fmla="*/ 2147483646 h 1218"/>
                <a:gd name="T92" fmla="*/ 2147483646 w 1428"/>
                <a:gd name="T93" fmla="*/ 2147483646 h 1218"/>
                <a:gd name="T94" fmla="*/ 2147483646 w 1428"/>
                <a:gd name="T95" fmla="*/ 2147483646 h 1218"/>
                <a:gd name="T96" fmla="*/ 2147483646 w 1428"/>
                <a:gd name="T97" fmla="*/ 2147483646 h 1218"/>
                <a:gd name="T98" fmla="*/ 2147483646 w 1428"/>
                <a:gd name="T99" fmla="*/ 2147483646 h 1218"/>
                <a:gd name="T100" fmla="*/ 2147483646 w 1428"/>
                <a:gd name="T101" fmla="*/ 2147483646 h 1218"/>
                <a:gd name="T102" fmla="*/ 2147483646 w 1428"/>
                <a:gd name="T103" fmla="*/ 2147483646 h 1218"/>
                <a:gd name="T104" fmla="*/ 2147483646 w 1428"/>
                <a:gd name="T105" fmla="*/ 2147483646 h 1218"/>
                <a:gd name="T106" fmla="*/ 2147483646 w 1428"/>
                <a:gd name="T107" fmla="*/ 2147483646 h 1218"/>
                <a:gd name="T108" fmla="*/ 2147483646 w 1428"/>
                <a:gd name="T109" fmla="*/ 2147483646 h 1218"/>
                <a:gd name="T110" fmla="*/ 2147483646 w 1428"/>
                <a:gd name="T111" fmla="*/ 2147483646 h 1218"/>
                <a:gd name="T112" fmla="*/ 2147483646 w 1428"/>
                <a:gd name="T113" fmla="*/ 2147483646 h 1218"/>
                <a:gd name="T114" fmla="*/ 2147483646 w 1428"/>
                <a:gd name="T115" fmla="*/ 2147483646 h 1218"/>
                <a:gd name="T116" fmla="*/ 2147483646 w 1428"/>
                <a:gd name="T117" fmla="*/ 2147483646 h 12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28" h="1218">
                  <a:moveTo>
                    <a:pt x="1398" y="128"/>
                  </a:moveTo>
                  <a:lnTo>
                    <a:pt x="1394" y="112"/>
                  </a:lnTo>
                  <a:lnTo>
                    <a:pt x="1378" y="86"/>
                  </a:lnTo>
                  <a:lnTo>
                    <a:pt x="1366" y="80"/>
                  </a:lnTo>
                  <a:lnTo>
                    <a:pt x="1354" y="86"/>
                  </a:lnTo>
                  <a:lnTo>
                    <a:pt x="1348" y="100"/>
                  </a:lnTo>
                  <a:lnTo>
                    <a:pt x="1346" y="102"/>
                  </a:lnTo>
                  <a:lnTo>
                    <a:pt x="1344" y="102"/>
                  </a:lnTo>
                  <a:lnTo>
                    <a:pt x="1322" y="106"/>
                  </a:lnTo>
                  <a:lnTo>
                    <a:pt x="1318" y="108"/>
                  </a:lnTo>
                  <a:lnTo>
                    <a:pt x="1316" y="112"/>
                  </a:lnTo>
                  <a:lnTo>
                    <a:pt x="1310" y="116"/>
                  </a:lnTo>
                  <a:lnTo>
                    <a:pt x="1298" y="126"/>
                  </a:lnTo>
                  <a:lnTo>
                    <a:pt x="1296" y="128"/>
                  </a:lnTo>
                  <a:lnTo>
                    <a:pt x="1286" y="130"/>
                  </a:lnTo>
                  <a:lnTo>
                    <a:pt x="1276" y="126"/>
                  </a:lnTo>
                  <a:lnTo>
                    <a:pt x="1264" y="118"/>
                  </a:lnTo>
                  <a:lnTo>
                    <a:pt x="1262" y="116"/>
                  </a:lnTo>
                  <a:lnTo>
                    <a:pt x="1244" y="96"/>
                  </a:lnTo>
                  <a:lnTo>
                    <a:pt x="1240" y="90"/>
                  </a:lnTo>
                  <a:lnTo>
                    <a:pt x="1238" y="84"/>
                  </a:lnTo>
                  <a:lnTo>
                    <a:pt x="1238" y="62"/>
                  </a:lnTo>
                  <a:lnTo>
                    <a:pt x="1238" y="60"/>
                  </a:lnTo>
                  <a:lnTo>
                    <a:pt x="1242" y="56"/>
                  </a:lnTo>
                  <a:lnTo>
                    <a:pt x="1218" y="48"/>
                  </a:lnTo>
                  <a:lnTo>
                    <a:pt x="1218" y="56"/>
                  </a:lnTo>
                  <a:lnTo>
                    <a:pt x="1216" y="60"/>
                  </a:lnTo>
                  <a:lnTo>
                    <a:pt x="1210" y="64"/>
                  </a:lnTo>
                  <a:lnTo>
                    <a:pt x="1202" y="68"/>
                  </a:lnTo>
                  <a:lnTo>
                    <a:pt x="1200" y="68"/>
                  </a:lnTo>
                  <a:lnTo>
                    <a:pt x="1200" y="66"/>
                  </a:lnTo>
                  <a:lnTo>
                    <a:pt x="1188" y="64"/>
                  </a:lnTo>
                  <a:lnTo>
                    <a:pt x="1190" y="72"/>
                  </a:lnTo>
                  <a:lnTo>
                    <a:pt x="1170" y="60"/>
                  </a:lnTo>
                  <a:lnTo>
                    <a:pt x="1168" y="60"/>
                  </a:lnTo>
                  <a:lnTo>
                    <a:pt x="1168" y="58"/>
                  </a:lnTo>
                  <a:lnTo>
                    <a:pt x="1164" y="46"/>
                  </a:lnTo>
                  <a:lnTo>
                    <a:pt x="1162" y="32"/>
                  </a:lnTo>
                  <a:lnTo>
                    <a:pt x="1164" y="22"/>
                  </a:lnTo>
                  <a:lnTo>
                    <a:pt x="1166" y="16"/>
                  </a:lnTo>
                  <a:lnTo>
                    <a:pt x="1172" y="6"/>
                  </a:lnTo>
                  <a:lnTo>
                    <a:pt x="1170" y="0"/>
                  </a:lnTo>
                  <a:lnTo>
                    <a:pt x="1150" y="2"/>
                  </a:lnTo>
                  <a:lnTo>
                    <a:pt x="1142" y="4"/>
                  </a:lnTo>
                  <a:lnTo>
                    <a:pt x="1136" y="8"/>
                  </a:lnTo>
                  <a:lnTo>
                    <a:pt x="1132" y="14"/>
                  </a:lnTo>
                  <a:lnTo>
                    <a:pt x="1128" y="22"/>
                  </a:lnTo>
                  <a:lnTo>
                    <a:pt x="1116" y="40"/>
                  </a:lnTo>
                  <a:lnTo>
                    <a:pt x="1128" y="40"/>
                  </a:lnTo>
                  <a:lnTo>
                    <a:pt x="1130" y="40"/>
                  </a:lnTo>
                  <a:lnTo>
                    <a:pt x="1140" y="44"/>
                  </a:lnTo>
                  <a:lnTo>
                    <a:pt x="1142" y="44"/>
                  </a:lnTo>
                  <a:lnTo>
                    <a:pt x="1142" y="46"/>
                  </a:lnTo>
                  <a:lnTo>
                    <a:pt x="1142" y="48"/>
                  </a:lnTo>
                  <a:lnTo>
                    <a:pt x="1144" y="64"/>
                  </a:lnTo>
                  <a:lnTo>
                    <a:pt x="1150" y="80"/>
                  </a:lnTo>
                  <a:lnTo>
                    <a:pt x="1150" y="82"/>
                  </a:lnTo>
                  <a:lnTo>
                    <a:pt x="1150" y="84"/>
                  </a:lnTo>
                  <a:lnTo>
                    <a:pt x="1122" y="136"/>
                  </a:lnTo>
                  <a:lnTo>
                    <a:pt x="1120" y="142"/>
                  </a:lnTo>
                  <a:lnTo>
                    <a:pt x="1118" y="154"/>
                  </a:lnTo>
                  <a:lnTo>
                    <a:pt x="1114" y="190"/>
                  </a:lnTo>
                  <a:lnTo>
                    <a:pt x="1114" y="192"/>
                  </a:lnTo>
                  <a:lnTo>
                    <a:pt x="1104" y="212"/>
                  </a:lnTo>
                  <a:lnTo>
                    <a:pt x="1110" y="220"/>
                  </a:lnTo>
                  <a:lnTo>
                    <a:pt x="1110" y="222"/>
                  </a:lnTo>
                  <a:lnTo>
                    <a:pt x="1110" y="236"/>
                  </a:lnTo>
                  <a:lnTo>
                    <a:pt x="1110" y="242"/>
                  </a:lnTo>
                  <a:lnTo>
                    <a:pt x="1108" y="244"/>
                  </a:lnTo>
                  <a:lnTo>
                    <a:pt x="1106" y="244"/>
                  </a:lnTo>
                  <a:lnTo>
                    <a:pt x="1098" y="250"/>
                  </a:lnTo>
                  <a:lnTo>
                    <a:pt x="1088" y="262"/>
                  </a:lnTo>
                  <a:lnTo>
                    <a:pt x="1052" y="302"/>
                  </a:lnTo>
                  <a:lnTo>
                    <a:pt x="1050" y="304"/>
                  </a:lnTo>
                  <a:lnTo>
                    <a:pt x="1048" y="304"/>
                  </a:lnTo>
                  <a:lnTo>
                    <a:pt x="1046" y="302"/>
                  </a:lnTo>
                  <a:lnTo>
                    <a:pt x="1030" y="292"/>
                  </a:lnTo>
                  <a:lnTo>
                    <a:pt x="1020" y="282"/>
                  </a:lnTo>
                  <a:lnTo>
                    <a:pt x="1014" y="280"/>
                  </a:lnTo>
                  <a:lnTo>
                    <a:pt x="1008" y="278"/>
                  </a:lnTo>
                  <a:lnTo>
                    <a:pt x="982" y="276"/>
                  </a:lnTo>
                  <a:lnTo>
                    <a:pt x="982" y="314"/>
                  </a:lnTo>
                  <a:lnTo>
                    <a:pt x="966" y="384"/>
                  </a:lnTo>
                  <a:lnTo>
                    <a:pt x="964" y="392"/>
                  </a:lnTo>
                  <a:lnTo>
                    <a:pt x="964" y="402"/>
                  </a:lnTo>
                  <a:lnTo>
                    <a:pt x="962" y="432"/>
                  </a:lnTo>
                  <a:lnTo>
                    <a:pt x="968" y="440"/>
                  </a:lnTo>
                  <a:lnTo>
                    <a:pt x="974" y="430"/>
                  </a:lnTo>
                  <a:lnTo>
                    <a:pt x="974" y="428"/>
                  </a:lnTo>
                  <a:lnTo>
                    <a:pt x="994" y="420"/>
                  </a:lnTo>
                  <a:lnTo>
                    <a:pt x="1044" y="428"/>
                  </a:lnTo>
                  <a:lnTo>
                    <a:pt x="1050" y="420"/>
                  </a:lnTo>
                  <a:lnTo>
                    <a:pt x="1058" y="408"/>
                  </a:lnTo>
                  <a:lnTo>
                    <a:pt x="1060" y="406"/>
                  </a:lnTo>
                  <a:lnTo>
                    <a:pt x="1080" y="402"/>
                  </a:lnTo>
                  <a:lnTo>
                    <a:pt x="1106" y="400"/>
                  </a:lnTo>
                  <a:lnTo>
                    <a:pt x="1112" y="404"/>
                  </a:lnTo>
                  <a:lnTo>
                    <a:pt x="1120" y="410"/>
                  </a:lnTo>
                  <a:lnTo>
                    <a:pt x="1136" y="428"/>
                  </a:lnTo>
                  <a:lnTo>
                    <a:pt x="1158" y="440"/>
                  </a:lnTo>
                  <a:lnTo>
                    <a:pt x="1174" y="452"/>
                  </a:lnTo>
                  <a:lnTo>
                    <a:pt x="1184" y="462"/>
                  </a:lnTo>
                  <a:lnTo>
                    <a:pt x="1190" y="472"/>
                  </a:lnTo>
                  <a:lnTo>
                    <a:pt x="1192" y="480"/>
                  </a:lnTo>
                  <a:lnTo>
                    <a:pt x="1190" y="488"/>
                  </a:lnTo>
                  <a:lnTo>
                    <a:pt x="1186" y="492"/>
                  </a:lnTo>
                  <a:lnTo>
                    <a:pt x="1184" y="496"/>
                  </a:lnTo>
                  <a:lnTo>
                    <a:pt x="1174" y="498"/>
                  </a:lnTo>
                  <a:lnTo>
                    <a:pt x="1172" y="498"/>
                  </a:lnTo>
                  <a:lnTo>
                    <a:pt x="1126" y="498"/>
                  </a:lnTo>
                  <a:lnTo>
                    <a:pt x="1112" y="498"/>
                  </a:lnTo>
                  <a:lnTo>
                    <a:pt x="1102" y="500"/>
                  </a:lnTo>
                  <a:lnTo>
                    <a:pt x="1084" y="512"/>
                  </a:lnTo>
                  <a:lnTo>
                    <a:pt x="1054" y="532"/>
                  </a:lnTo>
                  <a:lnTo>
                    <a:pt x="1042" y="536"/>
                  </a:lnTo>
                  <a:lnTo>
                    <a:pt x="1034" y="538"/>
                  </a:lnTo>
                  <a:lnTo>
                    <a:pt x="1018" y="540"/>
                  </a:lnTo>
                  <a:lnTo>
                    <a:pt x="1010" y="580"/>
                  </a:lnTo>
                  <a:lnTo>
                    <a:pt x="1004" y="596"/>
                  </a:lnTo>
                  <a:lnTo>
                    <a:pt x="1000" y="602"/>
                  </a:lnTo>
                  <a:lnTo>
                    <a:pt x="996" y="606"/>
                  </a:lnTo>
                  <a:lnTo>
                    <a:pt x="990" y="610"/>
                  </a:lnTo>
                  <a:lnTo>
                    <a:pt x="984" y="614"/>
                  </a:lnTo>
                  <a:lnTo>
                    <a:pt x="966" y="620"/>
                  </a:lnTo>
                  <a:lnTo>
                    <a:pt x="956" y="622"/>
                  </a:lnTo>
                  <a:lnTo>
                    <a:pt x="946" y="626"/>
                  </a:lnTo>
                  <a:lnTo>
                    <a:pt x="926" y="634"/>
                  </a:lnTo>
                  <a:lnTo>
                    <a:pt x="914" y="664"/>
                  </a:lnTo>
                  <a:lnTo>
                    <a:pt x="912" y="664"/>
                  </a:lnTo>
                  <a:lnTo>
                    <a:pt x="910" y="664"/>
                  </a:lnTo>
                  <a:lnTo>
                    <a:pt x="874" y="680"/>
                  </a:lnTo>
                  <a:lnTo>
                    <a:pt x="872" y="680"/>
                  </a:lnTo>
                  <a:lnTo>
                    <a:pt x="854" y="676"/>
                  </a:lnTo>
                  <a:lnTo>
                    <a:pt x="834" y="670"/>
                  </a:lnTo>
                  <a:lnTo>
                    <a:pt x="820" y="664"/>
                  </a:lnTo>
                  <a:lnTo>
                    <a:pt x="814" y="662"/>
                  </a:lnTo>
                  <a:lnTo>
                    <a:pt x="806" y="660"/>
                  </a:lnTo>
                  <a:lnTo>
                    <a:pt x="798" y="660"/>
                  </a:lnTo>
                  <a:lnTo>
                    <a:pt x="790" y="662"/>
                  </a:lnTo>
                  <a:lnTo>
                    <a:pt x="784" y="672"/>
                  </a:lnTo>
                  <a:lnTo>
                    <a:pt x="778" y="684"/>
                  </a:lnTo>
                  <a:lnTo>
                    <a:pt x="776" y="698"/>
                  </a:lnTo>
                  <a:lnTo>
                    <a:pt x="776" y="710"/>
                  </a:lnTo>
                  <a:lnTo>
                    <a:pt x="778" y="722"/>
                  </a:lnTo>
                  <a:lnTo>
                    <a:pt x="782" y="728"/>
                  </a:lnTo>
                  <a:lnTo>
                    <a:pt x="786" y="728"/>
                  </a:lnTo>
                  <a:lnTo>
                    <a:pt x="794" y="724"/>
                  </a:lnTo>
                  <a:lnTo>
                    <a:pt x="794" y="748"/>
                  </a:lnTo>
                  <a:lnTo>
                    <a:pt x="794" y="756"/>
                  </a:lnTo>
                  <a:lnTo>
                    <a:pt x="792" y="760"/>
                  </a:lnTo>
                  <a:lnTo>
                    <a:pt x="790" y="764"/>
                  </a:lnTo>
                  <a:lnTo>
                    <a:pt x="786" y="768"/>
                  </a:lnTo>
                  <a:lnTo>
                    <a:pt x="776" y="774"/>
                  </a:lnTo>
                  <a:lnTo>
                    <a:pt x="764" y="778"/>
                  </a:lnTo>
                  <a:lnTo>
                    <a:pt x="758" y="780"/>
                  </a:lnTo>
                  <a:lnTo>
                    <a:pt x="750" y="786"/>
                  </a:lnTo>
                  <a:lnTo>
                    <a:pt x="738" y="798"/>
                  </a:lnTo>
                  <a:lnTo>
                    <a:pt x="724" y="818"/>
                  </a:lnTo>
                  <a:lnTo>
                    <a:pt x="708" y="844"/>
                  </a:lnTo>
                  <a:lnTo>
                    <a:pt x="706" y="844"/>
                  </a:lnTo>
                  <a:lnTo>
                    <a:pt x="682" y="860"/>
                  </a:lnTo>
                  <a:lnTo>
                    <a:pt x="688" y="860"/>
                  </a:lnTo>
                  <a:lnTo>
                    <a:pt x="688" y="862"/>
                  </a:lnTo>
                  <a:lnTo>
                    <a:pt x="688" y="864"/>
                  </a:lnTo>
                  <a:lnTo>
                    <a:pt x="686" y="868"/>
                  </a:lnTo>
                  <a:lnTo>
                    <a:pt x="678" y="868"/>
                  </a:lnTo>
                  <a:lnTo>
                    <a:pt x="610" y="868"/>
                  </a:lnTo>
                  <a:lnTo>
                    <a:pt x="584" y="868"/>
                  </a:lnTo>
                  <a:lnTo>
                    <a:pt x="558" y="870"/>
                  </a:lnTo>
                  <a:lnTo>
                    <a:pt x="532" y="874"/>
                  </a:lnTo>
                  <a:lnTo>
                    <a:pt x="510" y="882"/>
                  </a:lnTo>
                  <a:lnTo>
                    <a:pt x="488" y="890"/>
                  </a:lnTo>
                  <a:lnTo>
                    <a:pt x="468" y="900"/>
                  </a:lnTo>
                  <a:lnTo>
                    <a:pt x="450" y="914"/>
                  </a:lnTo>
                  <a:lnTo>
                    <a:pt x="434" y="928"/>
                  </a:lnTo>
                  <a:lnTo>
                    <a:pt x="432" y="930"/>
                  </a:lnTo>
                  <a:lnTo>
                    <a:pt x="430" y="930"/>
                  </a:lnTo>
                  <a:lnTo>
                    <a:pt x="402" y="934"/>
                  </a:lnTo>
                  <a:lnTo>
                    <a:pt x="400" y="934"/>
                  </a:lnTo>
                  <a:lnTo>
                    <a:pt x="398" y="934"/>
                  </a:lnTo>
                  <a:lnTo>
                    <a:pt x="390" y="916"/>
                  </a:lnTo>
                  <a:lnTo>
                    <a:pt x="362" y="922"/>
                  </a:lnTo>
                  <a:lnTo>
                    <a:pt x="350" y="922"/>
                  </a:lnTo>
                  <a:lnTo>
                    <a:pt x="336" y="920"/>
                  </a:lnTo>
                  <a:lnTo>
                    <a:pt x="320" y="916"/>
                  </a:lnTo>
                  <a:lnTo>
                    <a:pt x="304" y="908"/>
                  </a:lnTo>
                  <a:lnTo>
                    <a:pt x="290" y="900"/>
                  </a:lnTo>
                  <a:lnTo>
                    <a:pt x="274" y="892"/>
                  </a:lnTo>
                  <a:lnTo>
                    <a:pt x="246" y="872"/>
                  </a:lnTo>
                  <a:lnTo>
                    <a:pt x="238" y="866"/>
                  </a:lnTo>
                  <a:lnTo>
                    <a:pt x="226" y="860"/>
                  </a:lnTo>
                  <a:lnTo>
                    <a:pt x="214" y="856"/>
                  </a:lnTo>
                  <a:lnTo>
                    <a:pt x="202" y="854"/>
                  </a:lnTo>
                  <a:lnTo>
                    <a:pt x="176" y="852"/>
                  </a:lnTo>
                  <a:lnTo>
                    <a:pt x="148" y="856"/>
                  </a:lnTo>
                  <a:lnTo>
                    <a:pt x="116" y="858"/>
                  </a:lnTo>
                  <a:lnTo>
                    <a:pt x="86" y="856"/>
                  </a:lnTo>
                  <a:lnTo>
                    <a:pt x="68" y="854"/>
                  </a:lnTo>
                  <a:lnTo>
                    <a:pt x="48" y="852"/>
                  </a:lnTo>
                  <a:lnTo>
                    <a:pt x="2" y="838"/>
                  </a:lnTo>
                  <a:lnTo>
                    <a:pt x="0" y="844"/>
                  </a:lnTo>
                  <a:lnTo>
                    <a:pt x="2" y="844"/>
                  </a:lnTo>
                  <a:lnTo>
                    <a:pt x="2" y="852"/>
                  </a:lnTo>
                  <a:lnTo>
                    <a:pt x="10" y="868"/>
                  </a:lnTo>
                  <a:lnTo>
                    <a:pt x="26" y="888"/>
                  </a:lnTo>
                  <a:lnTo>
                    <a:pt x="28" y="892"/>
                  </a:lnTo>
                  <a:lnTo>
                    <a:pt x="24" y="906"/>
                  </a:lnTo>
                  <a:lnTo>
                    <a:pt x="24" y="908"/>
                  </a:lnTo>
                  <a:lnTo>
                    <a:pt x="14" y="920"/>
                  </a:lnTo>
                  <a:lnTo>
                    <a:pt x="24" y="930"/>
                  </a:lnTo>
                  <a:lnTo>
                    <a:pt x="30" y="936"/>
                  </a:lnTo>
                  <a:lnTo>
                    <a:pt x="30" y="940"/>
                  </a:lnTo>
                  <a:lnTo>
                    <a:pt x="34" y="956"/>
                  </a:lnTo>
                  <a:lnTo>
                    <a:pt x="46" y="968"/>
                  </a:lnTo>
                  <a:lnTo>
                    <a:pt x="46" y="970"/>
                  </a:lnTo>
                  <a:lnTo>
                    <a:pt x="46" y="980"/>
                  </a:lnTo>
                  <a:lnTo>
                    <a:pt x="46" y="988"/>
                  </a:lnTo>
                  <a:lnTo>
                    <a:pt x="54" y="994"/>
                  </a:lnTo>
                  <a:lnTo>
                    <a:pt x="58" y="992"/>
                  </a:lnTo>
                  <a:lnTo>
                    <a:pt x="60" y="990"/>
                  </a:lnTo>
                  <a:lnTo>
                    <a:pt x="64" y="982"/>
                  </a:lnTo>
                  <a:lnTo>
                    <a:pt x="72" y="980"/>
                  </a:lnTo>
                  <a:lnTo>
                    <a:pt x="78" y="976"/>
                  </a:lnTo>
                  <a:lnTo>
                    <a:pt x="120" y="972"/>
                  </a:lnTo>
                  <a:lnTo>
                    <a:pt x="138" y="966"/>
                  </a:lnTo>
                  <a:lnTo>
                    <a:pt x="142" y="964"/>
                  </a:lnTo>
                  <a:lnTo>
                    <a:pt x="150" y="984"/>
                  </a:lnTo>
                  <a:lnTo>
                    <a:pt x="150" y="990"/>
                  </a:lnTo>
                  <a:lnTo>
                    <a:pt x="148" y="996"/>
                  </a:lnTo>
                  <a:lnTo>
                    <a:pt x="126" y="1028"/>
                  </a:lnTo>
                  <a:lnTo>
                    <a:pt x="126" y="1034"/>
                  </a:lnTo>
                  <a:lnTo>
                    <a:pt x="138" y="1044"/>
                  </a:lnTo>
                  <a:lnTo>
                    <a:pt x="148" y="1052"/>
                  </a:lnTo>
                  <a:lnTo>
                    <a:pt x="156" y="1060"/>
                  </a:lnTo>
                  <a:lnTo>
                    <a:pt x="162" y="1064"/>
                  </a:lnTo>
                  <a:lnTo>
                    <a:pt x="170" y="1068"/>
                  </a:lnTo>
                  <a:lnTo>
                    <a:pt x="178" y="1076"/>
                  </a:lnTo>
                  <a:lnTo>
                    <a:pt x="178" y="1078"/>
                  </a:lnTo>
                  <a:lnTo>
                    <a:pt x="186" y="1082"/>
                  </a:lnTo>
                  <a:lnTo>
                    <a:pt x="190" y="1082"/>
                  </a:lnTo>
                  <a:lnTo>
                    <a:pt x="192" y="1092"/>
                  </a:lnTo>
                  <a:lnTo>
                    <a:pt x="194" y="1100"/>
                  </a:lnTo>
                  <a:lnTo>
                    <a:pt x="196" y="1112"/>
                  </a:lnTo>
                  <a:lnTo>
                    <a:pt x="216" y="1116"/>
                  </a:lnTo>
                  <a:lnTo>
                    <a:pt x="218" y="1116"/>
                  </a:lnTo>
                  <a:lnTo>
                    <a:pt x="218" y="1118"/>
                  </a:lnTo>
                  <a:lnTo>
                    <a:pt x="220" y="1120"/>
                  </a:lnTo>
                  <a:lnTo>
                    <a:pt x="226" y="1130"/>
                  </a:lnTo>
                  <a:lnTo>
                    <a:pt x="242" y="1136"/>
                  </a:lnTo>
                  <a:lnTo>
                    <a:pt x="252" y="1130"/>
                  </a:lnTo>
                  <a:lnTo>
                    <a:pt x="250" y="1124"/>
                  </a:lnTo>
                  <a:lnTo>
                    <a:pt x="240" y="1114"/>
                  </a:lnTo>
                  <a:lnTo>
                    <a:pt x="242" y="1112"/>
                  </a:lnTo>
                  <a:lnTo>
                    <a:pt x="250" y="1094"/>
                  </a:lnTo>
                  <a:lnTo>
                    <a:pt x="270" y="1094"/>
                  </a:lnTo>
                  <a:lnTo>
                    <a:pt x="270" y="1096"/>
                  </a:lnTo>
                  <a:lnTo>
                    <a:pt x="298" y="1104"/>
                  </a:lnTo>
                  <a:lnTo>
                    <a:pt x="314" y="1102"/>
                  </a:lnTo>
                  <a:lnTo>
                    <a:pt x="326" y="1092"/>
                  </a:lnTo>
                  <a:lnTo>
                    <a:pt x="334" y="1080"/>
                  </a:lnTo>
                  <a:lnTo>
                    <a:pt x="342" y="1074"/>
                  </a:lnTo>
                  <a:lnTo>
                    <a:pt x="348" y="1070"/>
                  </a:lnTo>
                  <a:lnTo>
                    <a:pt x="354" y="1072"/>
                  </a:lnTo>
                  <a:lnTo>
                    <a:pt x="360" y="1070"/>
                  </a:lnTo>
                  <a:lnTo>
                    <a:pt x="368" y="1072"/>
                  </a:lnTo>
                  <a:lnTo>
                    <a:pt x="374" y="1072"/>
                  </a:lnTo>
                  <a:lnTo>
                    <a:pt x="374" y="1076"/>
                  </a:lnTo>
                  <a:lnTo>
                    <a:pt x="378" y="1084"/>
                  </a:lnTo>
                  <a:lnTo>
                    <a:pt x="382" y="1096"/>
                  </a:lnTo>
                  <a:lnTo>
                    <a:pt x="386" y="1108"/>
                  </a:lnTo>
                  <a:lnTo>
                    <a:pt x="386" y="1110"/>
                  </a:lnTo>
                  <a:lnTo>
                    <a:pt x="382" y="1124"/>
                  </a:lnTo>
                  <a:lnTo>
                    <a:pt x="368" y="1140"/>
                  </a:lnTo>
                  <a:lnTo>
                    <a:pt x="366" y="1142"/>
                  </a:lnTo>
                  <a:lnTo>
                    <a:pt x="338" y="1154"/>
                  </a:lnTo>
                  <a:lnTo>
                    <a:pt x="334" y="1162"/>
                  </a:lnTo>
                  <a:lnTo>
                    <a:pt x="330" y="1186"/>
                  </a:lnTo>
                  <a:lnTo>
                    <a:pt x="332" y="1196"/>
                  </a:lnTo>
                  <a:lnTo>
                    <a:pt x="340" y="1208"/>
                  </a:lnTo>
                  <a:lnTo>
                    <a:pt x="342" y="1212"/>
                  </a:lnTo>
                  <a:lnTo>
                    <a:pt x="352" y="1218"/>
                  </a:lnTo>
                  <a:lnTo>
                    <a:pt x="386" y="1218"/>
                  </a:lnTo>
                  <a:lnTo>
                    <a:pt x="414" y="1214"/>
                  </a:lnTo>
                  <a:lnTo>
                    <a:pt x="418" y="1210"/>
                  </a:lnTo>
                  <a:lnTo>
                    <a:pt x="424" y="1204"/>
                  </a:lnTo>
                  <a:lnTo>
                    <a:pt x="428" y="1204"/>
                  </a:lnTo>
                  <a:lnTo>
                    <a:pt x="448" y="1206"/>
                  </a:lnTo>
                  <a:lnTo>
                    <a:pt x="450" y="1204"/>
                  </a:lnTo>
                  <a:lnTo>
                    <a:pt x="448" y="1196"/>
                  </a:lnTo>
                  <a:lnTo>
                    <a:pt x="450" y="1188"/>
                  </a:lnTo>
                  <a:lnTo>
                    <a:pt x="458" y="1174"/>
                  </a:lnTo>
                  <a:lnTo>
                    <a:pt x="458" y="1148"/>
                  </a:lnTo>
                  <a:lnTo>
                    <a:pt x="474" y="1106"/>
                  </a:lnTo>
                  <a:lnTo>
                    <a:pt x="474" y="1104"/>
                  </a:lnTo>
                  <a:lnTo>
                    <a:pt x="500" y="1084"/>
                  </a:lnTo>
                  <a:lnTo>
                    <a:pt x="502" y="1082"/>
                  </a:lnTo>
                  <a:lnTo>
                    <a:pt x="522" y="1092"/>
                  </a:lnTo>
                  <a:lnTo>
                    <a:pt x="536" y="1102"/>
                  </a:lnTo>
                  <a:lnTo>
                    <a:pt x="538" y="1108"/>
                  </a:lnTo>
                  <a:lnTo>
                    <a:pt x="540" y="1110"/>
                  </a:lnTo>
                  <a:lnTo>
                    <a:pt x="538" y="1128"/>
                  </a:lnTo>
                  <a:lnTo>
                    <a:pt x="530" y="1140"/>
                  </a:lnTo>
                  <a:lnTo>
                    <a:pt x="526" y="1156"/>
                  </a:lnTo>
                  <a:lnTo>
                    <a:pt x="526" y="1172"/>
                  </a:lnTo>
                  <a:lnTo>
                    <a:pt x="530" y="1180"/>
                  </a:lnTo>
                  <a:lnTo>
                    <a:pt x="538" y="1180"/>
                  </a:lnTo>
                  <a:lnTo>
                    <a:pt x="540" y="1180"/>
                  </a:lnTo>
                  <a:lnTo>
                    <a:pt x="552" y="1180"/>
                  </a:lnTo>
                  <a:lnTo>
                    <a:pt x="556" y="1182"/>
                  </a:lnTo>
                  <a:lnTo>
                    <a:pt x="560" y="1186"/>
                  </a:lnTo>
                  <a:lnTo>
                    <a:pt x="566" y="1196"/>
                  </a:lnTo>
                  <a:lnTo>
                    <a:pt x="572" y="1200"/>
                  </a:lnTo>
                  <a:lnTo>
                    <a:pt x="574" y="1200"/>
                  </a:lnTo>
                  <a:lnTo>
                    <a:pt x="602" y="1212"/>
                  </a:lnTo>
                  <a:lnTo>
                    <a:pt x="614" y="1216"/>
                  </a:lnTo>
                  <a:lnTo>
                    <a:pt x="630" y="1214"/>
                  </a:lnTo>
                  <a:lnTo>
                    <a:pt x="638" y="1204"/>
                  </a:lnTo>
                  <a:lnTo>
                    <a:pt x="646" y="1164"/>
                  </a:lnTo>
                  <a:lnTo>
                    <a:pt x="648" y="1144"/>
                  </a:lnTo>
                  <a:lnTo>
                    <a:pt x="648" y="1142"/>
                  </a:lnTo>
                  <a:lnTo>
                    <a:pt x="650" y="1140"/>
                  </a:lnTo>
                  <a:lnTo>
                    <a:pt x="666" y="1128"/>
                  </a:lnTo>
                  <a:lnTo>
                    <a:pt x="674" y="1116"/>
                  </a:lnTo>
                  <a:lnTo>
                    <a:pt x="690" y="1108"/>
                  </a:lnTo>
                  <a:lnTo>
                    <a:pt x="700" y="1102"/>
                  </a:lnTo>
                  <a:lnTo>
                    <a:pt x="712" y="1098"/>
                  </a:lnTo>
                  <a:lnTo>
                    <a:pt x="706" y="1074"/>
                  </a:lnTo>
                  <a:lnTo>
                    <a:pt x="734" y="1076"/>
                  </a:lnTo>
                  <a:lnTo>
                    <a:pt x="734" y="1078"/>
                  </a:lnTo>
                  <a:lnTo>
                    <a:pt x="748" y="1084"/>
                  </a:lnTo>
                  <a:lnTo>
                    <a:pt x="748" y="1082"/>
                  </a:lnTo>
                  <a:lnTo>
                    <a:pt x="752" y="1068"/>
                  </a:lnTo>
                  <a:lnTo>
                    <a:pt x="752" y="1064"/>
                  </a:lnTo>
                  <a:lnTo>
                    <a:pt x="754" y="1066"/>
                  </a:lnTo>
                  <a:lnTo>
                    <a:pt x="756" y="1066"/>
                  </a:lnTo>
                  <a:lnTo>
                    <a:pt x="768" y="1068"/>
                  </a:lnTo>
                  <a:lnTo>
                    <a:pt x="774" y="1068"/>
                  </a:lnTo>
                  <a:lnTo>
                    <a:pt x="786" y="1056"/>
                  </a:lnTo>
                  <a:lnTo>
                    <a:pt x="788" y="1056"/>
                  </a:lnTo>
                  <a:lnTo>
                    <a:pt x="788" y="1054"/>
                  </a:lnTo>
                  <a:lnTo>
                    <a:pt x="790" y="1054"/>
                  </a:lnTo>
                  <a:lnTo>
                    <a:pt x="806" y="1052"/>
                  </a:lnTo>
                  <a:lnTo>
                    <a:pt x="818" y="1038"/>
                  </a:lnTo>
                  <a:lnTo>
                    <a:pt x="826" y="1028"/>
                  </a:lnTo>
                  <a:lnTo>
                    <a:pt x="826" y="1016"/>
                  </a:lnTo>
                  <a:lnTo>
                    <a:pt x="828" y="1010"/>
                  </a:lnTo>
                  <a:lnTo>
                    <a:pt x="834" y="1004"/>
                  </a:lnTo>
                  <a:lnTo>
                    <a:pt x="836" y="1004"/>
                  </a:lnTo>
                  <a:lnTo>
                    <a:pt x="850" y="1006"/>
                  </a:lnTo>
                  <a:lnTo>
                    <a:pt x="858" y="1002"/>
                  </a:lnTo>
                  <a:lnTo>
                    <a:pt x="860" y="992"/>
                  </a:lnTo>
                  <a:lnTo>
                    <a:pt x="876" y="986"/>
                  </a:lnTo>
                  <a:lnTo>
                    <a:pt x="878" y="986"/>
                  </a:lnTo>
                  <a:lnTo>
                    <a:pt x="898" y="988"/>
                  </a:lnTo>
                  <a:lnTo>
                    <a:pt x="914" y="984"/>
                  </a:lnTo>
                  <a:lnTo>
                    <a:pt x="922" y="976"/>
                  </a:lnTo>
                  <a:lnTo>
                    <a:pt x="930" y="962"/>
                  </a:lnTo>
                  <a:lnTo>
                    <a:pt x="918" y="950"/>
                  </a:lnTo>
                  <a:lnTo>
                    <a:pt x="918" y="948"/>
                  </a:lnTo>
                  <a:lnTo>
                    <a:pt x="914" y="940"/>
                  </a:lnTo>
                  <a:lnTo>
                    <a:pt x="912" y="924"/>
                  </a:lnTo>
                  <a:lnTo>
                    <a:pt x="918" y="912"/>
                  </a:lnTo>
                  <a:lnTo>
                    <a:pt x="920" y="904"/>
                  </a:lnTo>
                  <a:lnTo>
                    <a:pt x="928" y="896"/>
                  </a:lnTo>
                  <a:lnTo>
                    <a:pt x="936" y="878"/>
                  </a:lnTo>
                  <a:lnTo>
                    <a:pt x="936" y="876"/>
                  </a:lnTo>
                  <a:lnTo>
                    <a:pt x="938" y="876"/>
                  </a:lnTo>
                  <a:lnTo>
                    <a:pt x="946" y="864"/>
                  </a:lnTo>
                  <a:lnTo>
                    <a:pt x="958" y="840"/>
                  </a:lnTo>
                  <a:lnTo>
                    <a:pt x="968" y="856"/>
                  </a:lnTo>
                  <a:lnTo>
                    <a:pt x="970" y="856"/>
                  </a:lnTo>
                  <a:lnTo>
                    <a:pt x="970" y="858"/>
                  </a:lnTo>
                  <a:lnTo>
                    <a:pt x="974" y="874"/>
                  </a:lnTo>
                  <a:lnTo>
                    <a:pt x="976" y="890"/>
                  </a:lnTo>
                  <a:lnTo>
                    <a:pt x="986" y="896"/>
                  </a:lnTo>
                  <a:lnTo>
                    <a:pt x="988" y="896"/>
                  </a:lnTo>
                  <a:lnTo>
                    <a:pt x="990" y="896"/>
                  </a:lnTo>
                  <a:lnTo>
                    <a:pt x="992" y="896"/>
                  </a:lnTo>
                  <a:lnTo>
                    <a:pt x="1002" y="880"/>
                  </a:lnTo>
                  <a:lnTo>
                    <a:pt x="1006" y="864"/>
                  </a:lnTo>
                  <a:lnTo>
                    <a:pt x="1010" y="864"/>
                  </a:lnTo>
                  <a:lnTo>
                    <a:pt x="1012" y="864"/>
                  </a:lnTo>
                  <a:lnTo>
                    <a:pt x="1034" y="872"/>
                  </a:lnTo>
                  <a:lnTo>
                    <a:pt x="1046" y="864"/>
                  </a:lnTo>
                  <a:lnTo>
                    <a:pt x="1048" y="864"/>
                  </a:lnTo>
                  <a:lnTo>
                    <a:pt x="1060" y="862"/>
                  </a:lnTo>
                  <a:lnTo>
                    <a:pt x="1068" y="848"/>
                  </a:lnTo>
                  <a:lnTo>
                    <a:pt x="1068" y="832"/>
                  </a:lnTo>
                  <a:lnTo>
                    <a:pt x="1074" y="806"/>
                  </a:lnTo>
                  <a:lnTo>
                    <a:pt x="1074" y="808"/>
                  </a:lnTo>
                  <a:lnTo>
                    <a:pt x="1078" y="808"/>
                  </a:lnTo>
                  <a:lnTo>
                    <a:pt x="1094" y="812"/>
                  </a:lnTo>
                  <a:lnTo>
                    <a:pt x="1102" y="796"/>
                  </a:lnTo>
                  <a:lnTo>
                    <a:pt x="1104" y="796"/>
                  </a:lnTo>
                  <a:lnTo>
                    <a:pt x="1106" y="796"/>
                  </a:lnTo>
                  <a:lnTo>
                    <a:pt x="1122" y="796"/>
                  </a:lnTo>
                  <a:lnTo>
                    <a:pt x="1124" y="796"/>
                  </a:lnTo>
                  <a:lnTo>
                    <a:pt x="1126" y="796"/>
                  </a:lnTo>
                  <a:lnTo>
                    <a:pt x="1134" y="808"/>
                  </a:lnTo>
                  <a:lnTo>
                    <a:pt x="1134" y="810"/>
                  </a:lnTo>
                  <a:lnTo>
                    <a:pt x="1134" y="812"/>
                  </a:lnTo>
                  <a:lnTo>
                    <a:pt x="1136" y="828"/>
                  </a:lnTo>
                  <a:lnTo>
                    <a:pt x="1144" y="834"/>
                  </a:lnTo>
                  <a:lnTo>
                    <a:pt x="1154" y="824"/>
                  </a:lnTo>
                  <a:lnTo>
                    <a:pt x="1158" y="828"/>
                  </a:lnTo>
                  <a:lnTo>
                    <a:pt x="1162" y="834"/>
                  </a:lnTo>
                  <a:lnTo>
                    <a:pt x="1162" y="840"/>
                  </a:lnTo>
                  <a:lnTo>
                    <a:pt x="1162" y="854"/>
                  </a:lnTo>
                  <a:lnTo>
                    <a:pt x="1158" y="868"/>
                  </a:lnTo>
                  <a:lnTo>
                    <a:pt x="1162" y="876"/>
                  </a:lnTo>
                  <a:lnTo>
                    <a:pt x="1170" y="884"/>
                  </a:lnTo>
                  <a:lnTo>
                    <a:pt x="1202" y="888"/>
                  </a:lnTo>
                  <a:lnTo>
                    <a:pt x="1204" y="890"/>
                  </a:lnTo>
                  <a:lnTo>
                    <a:pt x="1206" y="890"/>
                  </a:lnTo>
                  <a:lnTo>
                    <a:pt x="1208" y="892"/>
                  </a:lnTo>
                  <a:lnTo>
                    <a:pt x="1218" y="880"/>
                  </a:lnTo>
                  <a:lnTo>
                    <a:pt x="1226" y="872"/>
                  </a:lnTo>
                  <a:lnTo>
                    <a:pt x="1222" y="860"/>
                  </a:lnTo>
                  <a:lnTo>
                    <a:pt x="1214" y="808"/>
                  </a:lnTo>
                  <a:lnTo>
                    <a:pt x="1238" y="820"/>
                  </a:lnTo>
                  <a:lnTo>
                    <a:pt x="1250" y="832"/>
                  </a:lnTo>
                  <a:lnTo>
                    <a:pt x="1256" y="838"/>
                  </a:lnTo>
                  <a:lnTo>
                    <a:pt x="1266" y="832"/>
                  </a:lnTo>
                  <a:lnTo>
                    <a:pt x="1298" y="796"/>
                  </a:lnTo>
                  <a:lnTo>
                    <a:pt x="1300" y="796"/>
                  </a:lnTo>
                  <a:lnTo>
                    <a:pt x="1312" y="786"/>
                  </a:lnTo>
                  <a:lnTo>
                    <a:pt x="1326" y="768"/>
                  </a:lnTo>
                  <a:lnTo>
                    <a:pt x="1326" y="766"/>
                  </a:lnTo>
                  <a:lnTo>
                    <a:pt x="1344" y="770"/>
                  </a:lnTo>
                  <a:lnTo>
                    <a:pt x="1354" y="770"/>
                  </a:lnTo>
                  <a:lnTo>
                    <a:pt x="1354" y="762"/>
                  </a:lnTo>
                  <a:lnTo>
                    <a:pt x="1356" y="756"/>
                  </a:lnTo>
                  <a:lnTo>
                    <a:pt x="1370" y="740"/>
                  </a:lnTo>
                  <a:lnTo>
                    <a:pt x="1374" y="736"/>
                  </a:lnTo>
                  <a:lnTo>
                    <a:pt x="1390" y="742"/>
                  </a:lnTo>
                  <a:lnTo>
                    <a:pt x="1408" y="740"/>
                  </a:lnTo>
                  <a:lnTo>
                    <a:pt x="1422" y="726"/>
                  </a:lnTo>
                  <a:lnTo>
                    <a:pt x="1428" y="714"/>
                  </a:lnTo>
                  <a:lnTo>
                    <a:pt x="1424" y="708"/>
                  </a:lnTo>
                  <a:lnTo>
                    <a:pt x="1412" y="714"/>
                  </a:lnTo>
                  <a:lnTo>
                    <a:pt x="1412" y="712"/>
                  </a:lnTo>
                  <a:lnTo>
                    <a:pt x="1410" y="712"/>
                  </a:lnTo>
                  <a:lnTo>
                    <a:pt x="1396" y="700"/>
                  </a:lnTo>
                  <a:lnTo>
                    <a:pt x="1396" y="698"/>
                  </a:lnTo>
                  <a:lnTo>
                    <a:pt x="1402" y="676"/>
                  </a:lnTo>
                  <a:lnTo>
                    <a:pt x="1402" y="660"/>
                  </a:lnTo>
                  <a:lnTo>
                    <a:pt x="1398" y="648"/>
                  </a:lnTo>
                  <a:lnTo>
                    <a:pt x="1388" y="644"/>
                  </a:lnTo>
                  <a:lnTo>
                    <a:pt x="1388" y="642"/>
                  </a:lnTo>
                  <a:lnTo>
                    <a:pt x="1386" y="642"/>
                  </a:lnTo>
                  <a:lnTo>
                    <a:pt x="1386" y="640"/>
                  </a:lnTo>
                  <a:lnTo>
                    <a:pt x="1376" y="622"/>
                  </a:lnTo>
                  <a:lnTo>
                    <a:pt x="1374" y="620"/>
                  </a:lnTo>
                  <a:lnTo>
                    <a:pt x="1362" y="636"/>
                  </a:lnTo>
                  <a:lnTo>
                    <a:pt x="1348" y="644"/>
                  </a:lnTo>
                  <a:lnTo>
                    <a:pt x="1344" y="646"/>
                  </a:lnTo>
                  <a:lnTo>
                    <a:pt x="1344" y="644"/>
                  </a:lnTo>
                  <a:lnTo>
                    <a:pt x="1342" y="644"/>
                  </a:lnTo>
                  <a:lnTo>
                    <a:pt x="1328" y="630"/>
                  </a:lnTo>
                  <a:lnTo>
                    <a:pt x="1328" y="628"/>
                  </a:lnTo>
                  <a:lnTo>
                    <a:pt x="1318" y="606"/>
                  </a:lnTo>
                  <a:lnTo>
                    <a:pt x="1314" y="590"/>
                  </a:lnTo>
                  <a:lnTo>
                    <a:pt x="1314" y="588"/>
                  </a:lnTo>
                  <a:lnTo>
                    <a:pt x="1314" y="564"/>
                  </a:lnTo>
                  <a:lnTo>
                    <a:pt x="1312" y="550"/>
                  </a:lnTo>
                  <a:lnTo>
                    <a:pt x="1300" y="546"/>
                  </a:lnTo>
                  <a:lnTo>
                    <a:pt x="1274" y="526"/>
                  </a:lnTo>
                  <a:lnTo>
                    <a:pt x="1276" y="524"/>
                  </a:lnTo>
                  <a:lnTo>
                    <a:pt x="1288" y="510"/>
                  </a:lnTo>
                  <a:lnTo>
                    <a:pt x="1288" y="508"/>
                  </a:lnTo>
                  <a:lnTo>
                    <a:pt x="1290" y="508"/>
                  </a:lnTo>
                  <a:lnTo>
                    <a:pt x="1302" y="508"/>
                  </a:lnTo>
                  <a:lnTo>
                    <a:pt x="1304" y="508"/>
                  </a:lnTo>
                  <a:lnTo>
                    <a:pt x="1310" y="510"/>
                  </a:lnTo>
                  <a:lnTo>
                    <a:pt x="1314" y="514"/>
                  </a:lnTo>
                  <a:lnTo>
                    <a:pt x="1326" y="522"/>
                  </a:lnTo>
                  <a:lnTo>
                    <a:pt x="1338" y="512"/>
                  </a:lnTo>
                  <a:lnTo>
                    <a:pt x="1346" y="500"/>
                  </a:lnTo>
                  <a:lnTo>
                    <a:pt x="1346" y="490"/>
                  </a:lnTo>
                  <a:lnTo>
                    <a:pt x="1344" y="464"/>
                  </a:lnTo>
                  <a:lnTo>
                    <a:pt x="1342" y="454"/>
                  </a:lnTo>
                  <a:lnTo>
                    <a:pt x="1324" y="452"/>
                  </a:lnTo>
                  <a:lnTo>
                    <a:pt x="1324" y="440"/>
                  </a:lnTo>
                  <a:lnTo>
                    <a:pt x="1308" y="420"/>
                  </a:lnTo>
                  <a:lnTo>
                    <a:pt x="1306" y="420"/>
                  </a:lnTo>
                  <a:lnTo>
                    <a:pt x="1298" y="406"/>
                  </a:lnTo>
                  <a:lnTo>
                    <a:pt x="1298" y="404"/>
                  </a:lnTo>
                  <a:lnTo>
                    <a:pt x="1298" y="402"/>
                  </a:lnTo>
                  <a:lnTo>
                    <a:pt x="1314" y="380"/>
                  </a:lnTo>
                  <a:lnTo>
                    <a:pt x="1314" y="378"/>
                  </a:lnTo>
                  <a:lnTo>
                    <a:pt x="1316" y="378"/>
                  </a:lnTo>
                  <a:lnTo>
                    <a:pt x="1316" y="376"/>
                  </a:lnTo>
                  <a:lnTo>
                    <a:pt x="1318" y="376"/>
                  </a:lnTo>
                  <a:lnTo>
                    <a:pt x="1324" y="376"/>
                  </a:lnTo>
                  <a:lnTo>
                    <a:pt x="1334" y="368"/>
                  </a:lnTo>
                  <a:lnTo>
                    <a:pt x="1344" y="336"/>
                  </a:lnTo>
                  <a:lnTo>
                    <a:pt x="1358" y="322"/>
                  </a:lnTo>
                  <a:lnTo>
                    <a:pt x="1358" y="320"/>
                  </a:lnTo>
                  <a:lnTo>
                    <a:pt x="1374" y="316"/>
                  </a:lnTo>
                  <a:lnTo>
                    <a:pt x="1374" y="318"/>
                  </a:lnTo>
                  <a:lnTo>
                    <a:pt x="1382" y="326"/>
                  </a:lnTo>
                  <a:lnTo>
                    <a:pt x="1386" y="328"/>
                  </a:lnTo>
                  <a:lnTo>
                    <a:pt x="1392" y="302"/>
                  </a:lnTo>
                  <a:lnTo>
                    <a:pt x="1386" y="284"/>
                  </a:lnTo>
                  <a:lnTo>
                    <a:pt x="1386" y="282"/>
                  </a:lnTo>
                  <a:lnTo>
                    <a:pt x="1388" y="262"/>
                  </a:lnTo>
                  <a:lnTo>
                    <a:pt x="1388" y="260"/>
                  </a:lnTo>
                  <a:lnTo>
                    <a:pt x="1398" y="250"/>
                  </a:lnTo>
                  <a:lnTo>
                    <a:pt x="1404" y="240"/>
                  </a:lnTo>
                  <a:lnTo>
                    <a:pt x="1404" y="230"/>
                  </a:lnTo>
                  <a:lnTo>
                    <a:pt x="1402" y="220"/>
                  </a:lnTo>
                  <a:lnTo>
                    <a:pt x="1398" y="204"/>
                  </a:lnTo>
                  <a:lnTo>
                    <a:pt x="1398" y="186"/>
                  </a:lnTo>
                  <a:lnTo>
                    <a:pt x="1398" y="184"/>
                  </a:lnTo>
                  <a:lnTo>
                    <a:pt x="1402" y="168"/>
                  </a:lnTo>
                  <a:lnTo>
                    <a:pt x="1398" y="158"/>
                  </a:lnTo>
                  <a:lnTo>
                    <a:pt x="1396" y="152"/>
                  </a:lnTo>
                  <a:lnTo>
                    <a:pt x="1398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0" name="甘肃"/>
            <p:cNvSpPr/>
            <p:nvPr/>
          </p:nvSpPr>
          <p:spPr bwMode="auto">
            <a:xfrm>
              <a:off x="3289854" y="2796965"/>
              <a:ext cx="1633141" cy="1382068"/>
            </a:xfrm>
            <a:custGeom>
              <a:avLst/>
              <a:gdLst>
                <a:gd name="T0" fmla="*/ 2147483646 w 912"/>
                <a:gd name="T1" fmla="*/ 2147483646 h 772"/>
                <a:gd name="T2" fmla="*/ 2147483646 w 912"/>
                <a:gd name="T3" fmla="*/ 2147483646 h 772"/>
                <a:gd name="T4" fmla="*/ 2147483646 w 912"/>
                <a:gd name="T5" fmla="*/ 2147483646 h 772"/>
                <a:gd name="T6" fmla="*/ 2147483646 w 912"/>
                <a:gd name="T7" fmla="*/ 2147483646 h 772"/>
                <a:gd name="T8" fmla="*/ 2147483646 w 912"/>
                <a:gd name="T9" fmla="*/ 2147483646 h 772"/>
                <a:gd name="T10" fmla="*/ 2147483646 w 912"/>
                <a:gd name="T11" fmla="*/ 2147483646 h 772"/>
                <a:gd name="T12" fmla="*/ 2147483646 w 912"/>
                <a:gd name="T13" fmla="*/ 2147483646 h 772"/>
                <a:gd name="T14" fmla="*/ 2147483646 w 912"/>
                <a:gd name="T15" fmla="*/ 2147483646 h 772"/>
                <a:gd name="T16" fmla="*/ 2147483646 w 912"/>
                <a:gd name="T17" fmla="*/ 2147483646 h 772"/>
                <a:gd name="T18" fmla="*/ 2147483646 w 912"/>
                <a:gd name="T19" fmla="*/ 2147483646 h 772"/>
                <a:gd name="T20" fmla="*/ 2147483646 w 912"/>
                <a:gd name="T21" fmla="*/ 2147483646 h 772"/>
                <a:gd name="T22" fmla="*/ 2147483646 w 912"/>
                <a:gd name="T23" fmla="*/ 2147483646 h 772"/>
                <a:gd name="T24" fmla="*/ 2147483646 w 912"/>
                <a:gd name="T25" fmla="*/ 2147483646 h 772"/>
                <a:gd name="T26" fmla="*/ 2147483646 w 912"/>
                <a:gd name="T27" fmla="*/ 2147483646 h 772"/>
                <a:gd name="T28" fmla="*/ 2147483646 w 912"/>
                <a:gd name="T29" fmla="*/ 2147483646 h 772"/>
                <a:gd name="T30" fmla="*/ 2147483646 w 912"/>
                <a:gd name="T31" fmla="*/ 2147483646 h 772"/>
                <a:gd name="T32" fmla="*/ 2147483646 w 912"/>
                <a:gd name="T33" fmla="*/ 2147483646 h 772"/>
                <a:gd name="T34" fmla="*/ 2147483646 w 912"/>
                <a:gd name="T35" fmla="*/ 2147483646 h 772"/>
                <a:gd name="T36" fmla="*/ 2147483646 w 912"/>
                <a:gd name="T37" fmla="*/ 2147483646 h 772"/>
                <a:gd name="T38" fmla="*/ 2147483646 w 912"/>
                <a:gd name="T39" fmla="*/ 2147483646 h 772"/>
                <a:gd name="T40" fmla="*/ 2147483646 w 912"/>
                <a:gd name="T41" fmla="*/ 2147483646 h 772"/>
                <a:gd name="T42" fmla="*/ 2147483646 w 912"/>
                <a:gd name="T43" fmla="*/ 2147483646 h 772"/>
                <a:gd name="T44" fmla="*/ 2147483646 w 912"/>
                <a:gd name="T45" fmla="*/ 2147483646 h 772"/>
                <a:gd name="T46" fmla="*/ 2147483646 w 912"/>
                <a:gd name="T47" fmla="*/ 2147483646 h 772"/>
                <a:gd name="T48" fmla="*/ 2147483646 w 912"/>
                <a:gd name="T49" fmla="*/ 2147483646 h 772"/>
                <a:gd name="T50" fmla="*/ 2147483646 w 912"/>
                <a:gd name="T51" fmla="*/ 2147483646 h 772"/>
                <a:gd name="T52" fmla="*/ 2147483646 w 912"/>
                <a:gd name="T53" fmla="*/ 2147483646 h 772"/>
                <a:gd name="T54" fmla="*/ 2147483646 w 912"/>
                <a:gd name="T55" fmla="*/ 2147483646 h 772"/>
                <a:gd name="T56" fmla="*/ 2147483646 w 912"/>
                <a:gd name="T57" fmla="*/ 2147483646 h 772"/>
                <a:gd name="T58" fmla="*/ 2147483646 w 912"/>
                <a:gd name="T59" fmla="*/ 2147483646 h 772"/>
                <a:gd name="T60" fmla="*/ 2147483646 w 912"/>
                <a:gd name="T61" fmla="*/ 2147483646 h 772"/>
                <a:gd name="T62" fmla="*/ 2147483646 w 912"/>
                <a:gd name="T63" fmla="*/ 2147483646 h 772"/>
                <a:gd name="T64" fmla="*/ 2147483646 w 912"/>
                <a:gd name="T65" fmla="*/ 2147483646 h 772"/>
                <a:gd name="T66" fmla="*/ 2147483646 w 912"/>
                <a:gd name="T67" fmla="*/ 2147483646 h 772"/>
                <a:gd name="T68" fmla="*/ 2147483646 w 912"/>
                <a:gd name="T69" fmla="*/ 2147483646 h 772"/>
                <a:gd name="T70" fmla="*/ 2147483646 w 912"/>
                <a:gd name="T71" fmla="*/ 2147483646 h 772"/>
                <a:gd name="T72" fmla="*/ 2147483646 w 912"/>
                <a:gd name="T73" fmla="*/ 2147483646 h 772"/>
                <a:gd name="T74" fmla="*/ 2147483646 w 912"/>
                <a:gd name="T75" fmla="*/ 2147483646 h 772"/>
                <a:gd name="T76" fmla="*/ 2147483646 w 912"/>
                <a:gd name="T77" fmla="*/ 2147483646 h 772"/>
                <a:gd name="T78" fmla="*/ 2147483646 w 912"/>
                <a:gd name="T79" fmla="*/ 2147483646 h 772"/>
                <a:gd name="T80" fmla="*/ 2147483646 w 912"/>
                <a:gd name="T81" fmla="*/ 2147483646 h 772"/>
                <a:gd name="T82" fmla="*/ 2147483646 w 912"/>
                <a:gd name="T83" fmla="*/ 2147483646 h 772"/>
                <a:gd name="T84" fmla="*/ 2147483646 w 912"/>
                <a:gd name="T85" fmla="*/ 2147483646 h 772"/>
                <a:gd name="T86" fmla="*/ 2147483646 w 912"/>
                <a:gd name="T87" fmla="*/ 2147483646 h 772"/>
                <a:gd name="T88" fmla="*/ 2147483646 w 912"/>
                <a:gd name="T89" fmla="*/ 2147483646 h 772"/>
                <a:gd name="T90" fmla="*/ 2147483646 w 912"/>
                <a:gd name="T91" fmla="*/ 2147483646 h 772"/>
                <a:gd name="T92" fmla="*/ 2147483646 w 912"/>
                <a:gd name="T93" fmla="*/ 2147483646 h 772"/>
                <a:gd name="T94" fmla="*/ 2147483646 w 912"/>
                <a:gd name="T95" fmla="*/ 2147483646 h 772"/>
                <a:gd name="T96" fmla="*/ 2147483646 w 912"/>
                <a:gd name="T97" fmla="*/ 2147483646 h 772"/>
                <a:gd name="T98" fmla="*/ 2147483646 w 912"/>
                <a:gd name="T99" fmla="*/ 2147483646 h 772"/>
                <a:gd name="T100" fmla="*/ 2147483646 w 912"/>
                <a:gd name="T101" fmla="*/ 2147483646 h 772"/>
                <a:gd name="T102" fmla="*/ 2147483646 w 912"/>
                <a:gd name="T103" fmla="*/ 2147483646 h 772"/>
                <a:gd name="T104" fmla="*/ 2147483646 w 912"/>
                <a:gd name="T105" fmla="*/ 2147483646 h 772"/>
                <a:gd name="T106" fmla="*/ 2147483646 w 912"/>
                <a:gd name="T107" fmla="*/ 2147483646 h 772"/>
                <a:gd name="T108" fmla="*/ 2147483646 w 912"/>
                <a:gd name="T109" fmla="*/ 2147483646 h 772"/>
                <a:gd name="T110" fmla="*/ 2147483646 w 912"/>
                <a:gd name="T111" fmla="*/ 2147483646 h 7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12" h="772">
                  <a:moveTo>
                    <a:pt x="542" y="280"/>
                  </a:moveTo>
                  <a:lnTo>
                    <a:pt x="530" y="280"/>
                  </a:lnTo>
                  <a:lnTo>
                    <a:pt x="526" y="288"/>
                  </a:lnTo>
                  <a:lnTo>
                    <a:pt x="532" y="296"/>
                  </a:lnTo>
                  <a:lnTo>
                    <a:pt x="536" y="308"/>
                  </a:lnTo>
                  <a:lnTo>
                    <a:pt x="536" y="310"/>
                  </a:lnTo>
                  <a:lnTo>
                    <a:pt x="536" y="312"/>
                  </a:lnTo>
                  <a:lnTo>
                    <a:pt x="518" y="320"/>
                  </a:lnTo>
                  <a:lnTo>
                    <a:pt x="516" y="320"/>
                  </a:lnTo>
                  <a:lnTo>
                    <a:pt x="506" y="320"/>
                  </a:lnTo>
                  <a:lnTo>
                    <a:pt x="500" y="316"/>
                  </a:lnTo>
                  <a:lnTo>
                    <a:pt x="494" y="314"/>
                  </a:lnTo>
                  <a:lnTo>
                    <a:pt x="492" y="310"/>
                  </a:lnTo>
                  <a:lnTo>
                    <a:pt x="488" y="300"/>
                  </a:lnTo>
                  <a:lnTo>
                    <a:pt x="464" y="296"/>
                  </a:lnTo>
                  <a:lnTo>
                    <a:pt x="456" y="264"/>
                  </a:lnTo>
                  <a:lnTo>
                    <a:pt x="450" y="262"/>
                  </a:lnTo>
                  <a:lnTo>
                    <a:pt x="446" y="258"/>
                  </a:lnTo>
                  <a:lnTo>
                    <a:pt x="444" y="256"/>
                  </a:lnTo>
                  <a:lnTo>
                    <a:pt x="440" y="250"/>
                  </a:lnTo>
                  <a:lnTo>
                    <a:pt x="432" y="248"/>
                  </a:lnTo>
                  <a:lnTo>
                    <a:pt x="424" y="242"/>
                  </a:lnTo>
                  <a:lnTo>
                    <a:pt x="416" y="232"/>
                  </a:lnTo>
                  <a:lnTo>
                    <a:pt x="406" y="228"/>
                  </a:lnTo>
                  <a:lnTo>
                    <a:pt x="392" y="214"/>
                  </a:lnTo>
                  <a:lnTo>
                    <a:pt x="390" y="204"/>
                  </a:lnTo>
                  <a:lnTo>
                    <a:pt x="390" y="202"/>
                  </a:lnTo>
                  <a:lnTo>
                    <a:pt x="416" y="168"/>
                  </a:lnTo>
                  <a:lnTo>
                    <a:pt x="416" y="164"/>
                  </a:lnTo>
                  <a:lnTo>
                    <a:pt x="416" y="162"/>
                  </a:lnTo>
                  <a:lnTo>
                    <a:pt x="412" y="152"/>
                  </a:lnTo>
                  <a:lnTo>
                    <a:pt x="398" y="156"/>
                  </a:lnTo>
                  <a:lnTo>
                    <a:pt x="396" y="156"/>
                  </a:lnTo>
                  <a:lnTo>
                    <a:pt x="396" y="158"/>
                  </a:lnTo>
                  <a:lnTo>
                    <a:pt x="360" y="160"/>
                  </a:lnTo>
                  <a:lnTo>
                    <a:pt x="348" y="164"/>
                  </a:lnTo>
                  <a:lnTo>
                    <a:pt x="342" y="168"/>
                  </a:lnTo>
                  <a:lnTo>
                    <a:pt x="340" y="172"/>
                  </a:lnTo>
                  <a:lnTo>
                    <a:pt x="334" y="178"/>
                  </a:lnTo>
                  <a:lnTo>
                    <a:pt x="330" y="178"/>
                  </a:lnTo>
                  <a:lnTo>
                    <a:pt x="324" y="178"/>
                  </a:lnTo>
                  <a:lnTo>
                    <a:pt x="324" y="176"/>
                  </a:lnTo>
                  <a:lnTo>
                    <a:pt x="312" y="168"/>
                  </a:lnTo>
                  <a:lnTo>
                    <a:pt x="312" y="148"/>
                  </a:lnTo>
                  <a:lnTo>
                    <a:pt x="304" y="142"/>
                  </a:lnTo>
                  <a:lnTo>
                    <a:pt x="300" y="134"/>
                  </a:lnTo>
                  <a:lnTo>
                    <a:pt x="296" y="116"/>
                  </a:lnTo>
                  <a:lnTo>
                    <a:pt x="288" y="108"/>
                  </a:lnTo>
                  <a:lnTo>
                    <a:pt x="280" y="100"/>
                  </a:lnTo>
                  <a:lnTo>
                    <a:pt x="276" y="98"/>
                  </a:lnTo>
                  <a:lnTo>
                    <a:pt x="290" y="80"/>
                  </a:lnTo>
                  <a:lnTo>
                    <a:pt x="292" y="68"/>
                  </a:lnTo>
                  <a:lnTo>
                    <a:pt x="276" y="48"/>
                  </a:lnTo>
                  <a:lnTo>
                    <a:pt x="268" y="32"/>
                  </a:lnTo>
                  <a:lnTo>
                    <a:pt x="268" y="24"/>
                  </a:lnTo>
                  <a:lnTo>
                    <a:pt x="256" y="16"/>
                  </a:lnTo>
                  <a:lnTo>
                    <a:pt x="256" y="14"/>
                  </a:lnTo>
                  <a:lnTo>
                    <a:pt x="246" y="2"/>
                  </a:lnTo>
                  <a:lnTo>
                    <a:pt x="232" y="0"/>
                  </a:lnTo>
                  <a:lnTo>
                    <a:pt x="216" y="4"/>
                  </a:lnTo>
                  <a:lnTo>
                    <a:pt x="212" y="8"/>
                  </a:lnTo>
                  <a:lnTo>
                    <a:pt x="210" y="30"/>
                  </a:lnTo>
                  <a:lnTo>
                    <a:pt x="210" y="56"/>
                  </a:lnTo>
                  <a:lnTo>
                    <a:pt x="208" y="56"/>
                  </a:lnTo>
                  <a:lnTo>
                    <a:pt x="192" y="62"/>
                  </a:lnTo>
                  <a:lnTo>
                    <a:pt x="178" y="64"/>
                  </a:lnTo>
                  <a:lnTo>
                    <a:pt x="168" y="70"/>
                  </a:lnTo>
                  <a:lnTo>
                    <a:pt x="154" y="74"/>
                  </a:lnTo>
                  <a:lnTo>
                    <a:pt x="152" y="76"/>
                  </a:lnTo>
                  <a:lnTo>
                    <a:pt x="124" y="68"/>
                  </a:lnTo>
                  <a:lnTo>
                    <a:pt x="114" y="80"/>
                  </a:lnTo>
                  <a:lnTo>
                    <a:pt x="108" y="86"/>
                  </a:lnTo>
                  <a:lnTo>
                    <a:pt x="98" y="88"/>
                  </a:lnTo>
                  <a:lnTo>
                    <a:pt x="82" y="102"/>
                  </a:lnTo>
                  <a:lnTo>
                    <a:pt x="72" y="116"/>
                  </a:lnTo>
                  <a:lnTo>
                    <a:pt x="72" y="118"/>
                  </a:lnTo>
                  <a:lnTo>
                    <a:pt x="66" y="128"/>
                  </a:lnTo>
                  <a:lnTo>
                    <a:pt x="60" y="132"/>
                  </a:lnTo>
                  <a:lnTo>
                    <a:pt x="50" y="144"/>
                  </a:lnTo>
                  <a:lnTo>
                    <a:pt x="50" y="146"/>
                  </a:lnTo>
                  <a:lnTo>
                    <a:pt x="44" y="150"/>
                  </a:lnTo>
                  <a:lnTo>
                    <a:pt x="32" y="152"/>
                  </a:lnTo>
                  <a:lnTo>
                    <a:pt x="12" y="152"/>
                  </a:lnTo>
                  <a:lnTo>
                    <a:pt x="8" y="158"/>
                  </a:lnTo>
                  <a:lnTo>
                    <a:pt x="0" y="172"/>
                  </a:lnTo>
                  <a:lnTo>
                    <a:pt x="4" y="184"/>
                  </a:lnTo>
                  <a:lnTo>
                    <a:pt x="2" y="216"/>
                  </a:lnTo>
                  <a:lnTo>
                    <a:pt x="8" y="224"/>
                  </a:lnTo>
                  <a:lnTo>
                    <a:pt x="8" y="226"/>
                  </a:lnTo>
                  <a:lnTo>
                    <a:pt x="10" y="232"/>
                  </a:lnTo>
                  <a:lnTo>
                    <a:pt x="22" y="232"/>
                  </a:lnTo>
                  <a:lnTo>
                    <a:pt x="40" y="236"/>
                  </a:lnTo>
                  <a:lnTo>
                    <a:pt x="66" y="238"/>
                  </a:lnTo>
                  <a:lnTo>
                    <a:pt x="76" y="236"/>
                  </a:lnTo>
                  <a:lnTo>
                    <a:pt x="78" y="236"/>
                  </a:lnTo>
                  <a:lnTo>
                    <a:pt x="80" y="236"/>
                  </a:lnTo>
                  <a:lnTo>
                    <a:pt x="100" y="244"/>
                  </a:lnTo>
                  <a:lnTo>
                    <a:pt x="102" y="244"/>
                  </a:lnTo>
                  <a:lnTo>
                    <a:pt x="112" y="254"/>
                  </a:lnTo>
                  <a:lnTo>
                    <a:pt x="136" y="262"/>
                  </a:lnTo>
                  <a:lnTo>
                    <a:pt x="138" y="262"/>
                  </a:lnTo>
                  <a:lnTo>
                    <a:pt x="154" y="272"/>
                  </a:lnTo>
                  <a:lnTo>
                    <a:pt x="192" y="308"/>
                  </a:lnTo>
                  <a:lnTo>
                    <a:pt x="210" y="316"/>
                  </a:lnTo>
                  <a:lnTo>
                    <a:pt x="218" y="312"/>
                  </a:lnTo>
                  <a:lnTo>
                    <a:pt x="224" y="300"/>
                  </a:lnTo>
                  <a:lnTo>
                    <a:pt x="220" y="278"/>
                  </a:lnTo>
                  <a:lnTo>
                    <a:pt x="222" y="274"/>
                  </a:lnTo>
                  <a:lnTo>
                    <a:pt x="224" y="270"/>
                  </a:lnTo>
                  <a:lnTo>
                    <a:pt x="236" y="264"/>
                  </a:lnTo>
                  <a:lnTo>
                    <a:pt x="236" y="262"/>
                  </a:lnTo>
                  <a:lnTo>
                    <a:pt x="286" y="292"/>
                  </a:lnTo>
                  <a:lnTo>
                    <a:pt x="292" y="290"/>
                  </a:lnTo>
                  <a:lnTo>
                    <a:pt x="302" y="284"/>
                  </a:lnTo>
                  <a:lnTo>
                    <a:pt x="304" y="284"/>
                  </a:lnTo>
                  <a:lnTo>
                    <a:pt x="310" y="284"/>
                  </a:lnTo>
                  <a:lnTo>
                    <a:pt x="320" y="276"/>
                  </a:lnTo>
                  <a:lnTo>
                    <a:pt x="322" y="276"/>
                  </a:lnTo>
                  <a:lnTo>
                    <a:pt x="324" y="276"/>
                  </a:lnTo>
                  <a:lnTo>
                    <a:pt x="352" y="296"/>
                  </a:lnTo>
                  <a:lnTo>
                    <a:pt x="354" y="298"/>
                  </a:lnTo>
                  <a:lnTo>
                    <a:pt x="372" y="312"/>
                  </a:lnTo>
                  <a:lnTo>
                    <a:pt x="380" y="320"/>
                  </a:lnTo>
                  <a:lnTo>
                    <a:pt x="388" y="330"/>
                  </a:lnTo>
                  <a:lnTo>
                    <a:pt x="398" y="340"/>
                  </a:lnTo>
                  <a:lnTo>
                    <a:pt x="404" y="338"/>
                  </a:lnTo>
                  <a:lnTo>
                    <a:pt x="412" y="324"/>
                  </a:lnTo>
                  <a:lnTo>
                    <a:pt x="430" y="336"/>
                  </a:lnTo>
                  <a:lnTo>
                    <a:pt x="432" y="336"/>
                  </a:lnTo>
                  <a:lnTo>
                    <a:pt x="444" y="352"/>
                  </a:lnTo>
                  <a:lnTo>
                    <a:pt x="480" y="380"/>
                  </a:lnTo>
                  <a:lnTo>
                    <a:pt x="492" y="392"/>
                  </a:lnTo>
                  <a:lnTo>
                    <a:pt x="522" y="382"/>
                  </a:lnTo>
                  <a:lnTo>
                    <a:pt x="524" y="406"/>
                  </a:lnTo>
                  <a:lnTo>
                    <a:pt x="538" y="420"/>
                  </a:lnTo>
                  <a:lnTo>
                    <a:pt x="548" y="436"/>
                  </a:lnTo>
                  <a:lnTo>
                    <a:pt x="548" y="438"/>
                  </a:lnTo>
                  <a:lnTo>
                    <a:pt x="548" y="440"/>
                  </a:lnTo>
                  <a:lnTo>
                    <a:pt x="560" y="494"/>
                  </a:lnTo>
                  <a:lnTo>
                    <a:pt x="572" y="516"/>
                  </a:lnTo>
                  <a:lnTo>
                    <a:pt x="556" y="558"/>
                  </a:lnTo>
                  <a:lnTo>
                    <a:pt x="556" y="560"/>
                  </a:lnTo>
                  <a:lnTo>
                    <a:pt x="544" y="564"/>
                  </a:lnTo>
                  <a:lnTo>
                    <a:pt x="544" y="576"/>
                  </a:lnTo>
                  <a:lnTo>
                    <a:pt x="542" y="576"/>
                  </a:lnTo>
                  <a:lnTo>
                    <a:pt x="528" y="598"/>
                  </a:lnTo>
                  <a:lnTo>
                    <a:pt x="508" y="600"/>
                  </a:lnTo>
                  <a:lnTo>
                    <a:pt x="488" y="616"/>
                  </a:lnTo>
                  <a:lnTo>
                    <a:pt x="494" y="620"/>
                  </a:lnTo>
                  <a:lnTo>
                    <a:pt x="500" y="622"/>
                  </a:lnTo>
                  <a:lnTo>
                    <a:pt x="504" y="626"/>
                  </a:lnTo>
                  <a:lnTo>
                    <a:pt x="508" y="630"/>
                  </a:lnTo>
                  <a:lnTo>
                    <a:pt x="508" y="634"/>
                  </a:lnTo>
                  <a:lnTo>
                    <a:pt x="504" y="642"/>
                  </a:lnTo>
                  <a:lnTo>
                    <a:pt x="504" y="644"/>
                  </a:lnTo>
                  <a:lnTo>
                    <a:pt x="492" y="656"/>
                  </a:lnTo>
                  <a:lnTo>
                    <a:pt x="490" y="656"/>
                  </a:lnTo>
                  <a:lnTo>
                    <a:pt x="490" y="658"/>
                  </a:lnTo>
                  <a:lnTo>
                    <a:pt x="488" y="658"/>
                  </a:lnTo>
                  <a:lnTo>
                    <a:pt x="450" y="652"/>
                  </a:lnTo>
                  <a:lnTo>
                    <a:pt x="448" y="666"/>
                  </a:lnTo>
                  <a:lnTo>
                    <a:pt x="452" y="696"/>
                  </a:lnTo>
                  <a:lnTo>
                    <a:pt x="484" y="708"/>
                  </a:lnTo>
                  <a:lnTo>
                    <a:pt x="484" y="710"/>
                  </a:lnTo>
                  <a:lnTo>
                    <a:pt x="496" y="706"/>
                  </a:lnTo>
                  <a:lnTo>
                    <a:pt x="498" y="706"/>
                  </a:lnTo>
                  <a:lnTo>
                    <a:pt x="500" y="704"/>
                  </a:lnTo>
                  <a:lnTo>
                    <a:pt x="500" y="706"/>
                  </a:lnTo>
                  <a:lnTo>
                    <a:pt x="510" y="712"/>
                  </a:lnTo>
                  <a:lnTo>
                    <a:pt x="524" y="712"/>
                  </a:lnTo>
                  <a:lnTo>
                    <a:pt x="528" y="710"/>
                  </a:lnTo>
                  <a:lnTo>
                    <a:pt x="524" y="696"/>
                  </a:lnTo>
                  <a:lnTo>
                    <a:pt x="520" y="680"/>
                  </a:lnTo>
                  <a:lnTo>
                    <a:pt x="520" y="678"/>
                  </a:lnTo>
                  <a:lnTo>
                    <a:pt x="520" y="676"/>
                  </a:lnTo>
                  <a:lnTo>
                    <a:pt x="526" y="670"/>
                  </a:lnTo>
                  <a:lnTo>
                    <a:pt x="528" y="668"/>
                  </a:lnTo>
                  <a:lnTo>
                    <a:pt x="536" y="656"/>
                  </a:lnTo>
                  <a:lnTo>
                    <a:pt x="538" y="654"/>
                  </a:lnTo>
                  <a:lnTo>
                    <a:pt x="552" y="644"/>
                  </a:lnTo>
                  <a:lnTo>
                    <a:pt x="552" y="642"/>
                  </a:lnTo>
                  <a:lnTo>
                    <a:pt x="554" y="642"/>
                  </a:lnTo>
                  <a:lnTo>
                    <a:pt x="572" y="640"/>
                  </a:lnTo>
                  <a:lnTo>
                    <a:pt x="572" y="644"/>
                  </a:lnTo>
                  <a:lnTo>
                    <a:pt x="572" y="656"/>
                  </a:lnTo>
                  <a:lnTo>
                    <a:pt x="576" y="664"/>
                  </a:lnTo>
                  <a:lnTo>
                    <a:pt x="580" y="674"/>
                  </a:lnTo>
                  <a:lnTo>
                    <a:pt x="596" y="684"/>
                  </a:lnTo>
                  <a:lnTo>
                    <a:pt x="640" y="688"/>
                  </a:lnTo>
                  <a:lnTo>
                    <a:pt x="642" y="688"/>
                  </a:lnTo>
                  <a:lnTo>
                    <a:pt x="644" y="688"/>
                  </a:lnTo>
                  <a:lnTo>
                    <a:pt x="644" y="690"/>
                  </a:lnTo>
                  <a:lnTo>
                    <a:pt x="644" y="692"/>
                  </a:lnTo>
                  <a:lnTo>
                    <a:pt x="644" y="706"/>
                  </a:lnTo>
                  <a:lnTo>
                    <a:pt x="656" y="720"/>
                  </a:lnTo>
                  <a:lnTo>
                    <a:pt x="666" y="724"/>
                  </a:lnTo>
                  <a:lnTo>
                    <a:pt x="668" y="724"/>
                  </a:lnTo>
                  <a:lnTo>
                    <a:pt x="668" y="726"/>
                  </a:lnTo>
                  <a:lnTo>
                    <a:pt x="668" y="732"/>
                  </a:lnTo>
                  <a:lnTo>
                    <a:pt x="668" y="740"/>
                  </a:lnTo>
                  <a:lnTo>
                    <a:pt x="664" y="756"/>
                  </a:lnTo>
                  <a:lnTo>
                    <a:pt x="670" y="760"/>
                  </a:lnTo>
                  <a:lnTo>
                    <a:pt x="678" y="760"/>
                  </a:lnTo>
                  <a:lnTo>
                    <a:pt x="684" y="762"/>
                  </a:lnTo>
                  <a:lnTo>
                    <a:pt x="688" y="764"/>
                  </a:lnTo>
                  <a:lnTo>
                    <a:pt x="706" y="772"/>
                  </a:lnTo>
                  <a:lnTo>
                    <a:pt x="716" y="764"/>
                  </a:lnTo>
                  <a:lnTo>
                    <a:pt x="728" y="750"/>
                  </a:lnTo>
                  <a:lnTo>
                    <a:pt x="730" y="744"/>
                  </a:lnTo>
                  <a:lnTo>
                    <a:pt x="732" y="742"/>
                  </a:lnTo>
                  <a:lnTo>
                    <a:pt x="734" y="740"/>
                  </a:lnTo>
                  <a:lnTo>
                    <a:pt x="730" y="722"/>
                  </a:lnTo>
                  <a:lnTo>
                    <a:pt x="728" y="714"/>
                  </a:lnTo>
                  <a:lnTo>
                    <a:pt x="728" y="712"/>
                  </a:lnTo>
                  <a:lnTo>
                    <a:pt x="728" y="710"/>
                  </a:lnTo>
                  <a:lnTo>
                    <a:pt x="736" y="700"/>
                  </a:lnTo>
                  <a:lnTo>
                    <a:pt x="748" y="690"/>
                  </a:lnTo>
                  <a:lnTo>
                    <a:pt x="750" y="690"/>
                  </a:lnTo>
                  <a:lnTo>
                    <a:pt x="776" y="690"/>
                  </a:lnTo>
                  <a:lnTo>
                    <a:pt x="780" y="688"/>
                  </a:lnTo>
                  <a:lnTo>
                    <a:pt x="780" y="676"/>
                  </a:lnTo>
                  <a:lnTo>
                    <a:pt x="776" y="664"/>
                  </a:lnTo>
                  <a:lnTo>
                    <a:pt x="766" y="648"/>
                  </a:lnTo>
                  <a:lnTo>
                    <a:pt x="766" y="628"/>
                  </a:lnTo>
                  <a:lnTo>
                    <a:pt x="766" y="626"/>
                  </a:lnTo>
                  <a:lnTo>
                    <a:pt x="770" y="614"/>
                  </a:lnTo>
                  <a:lnTo>
                    <a:pt x="772" y="614"/>
                  </a:lnTo>
                  <a:lnTo>
                    <a:pt x="792" y="582"/>
                  </a:lnTo>
                  <a:lnTo>
                    <a:pt x="794" y="582"/>
                  </a:lnTo>
                  <a:lnTo>
                    <a:pt x="796" y="580"/>
                  </a:lnTo>
                  <a:lnTo>
                    <a:pt x="800" y="580"/>
                  </a:lnTo>
                  <a:lnTo>
                    <a:pt x="808" y="582"/>
                  </a:lnTo>
                  <a:lnTo>
                    <a:pt x="828" y="592"/>
                  </a:lnTo>
                  <a:lnTo>
                    <a:pt x="840" y="596"/>
                  </a:lnTo>
                  <a:lnTo>
                    <a:pt x="840" y="590"/>
                  </a:lnTo>
                  <a:lnTo>
                    <a:pt x="838" y="588"/>
                  </a:lnTo>
                  <a:lnTo>
                    <a:pt x="838" y="586"/>
                  </a:lnTo>
                  <a:lnTo>
                    <a:pt x="840" y="580"/>
                  </a:lnTo>
                  <a:lnTo>
                    <a:pt x="846" y="572"/>
                  </a:lnTo>
                  <a:lnTo>
                    <a:pt x="860" y="562"/>
                  </a:lnTo>
                  <a:lnTo>
                    <a:pt x="860" y="560"/>
                  </a:lnTo>
                  <a:lnTo>
                    <a:pt x="876" y="556"/>
                  </a:lnTo>
                  <a:lnTo>
                    <a:pt x="890" y="556"/>
                  </a:lnTo>
                  <a:lnTo>
                    <a:pt x="892" y="556"/>
                  </a:lnTo>
                  <a:lnTo>
                    <a:pt x="900" y="556"/>
                  </a:lnTo>
                  <a:lnTo>
                    <a:pt x="904" y="536"/>
                  </a:lnTo>
                  <a:lnTo>
                    <a:pt x="904" y="524"/>
                  </a:lnTo>
                  <a:lnTo>
                    <a:pt x="906" y="512"/>
                  </a:lnTo>
                  <a:lnTo>
                    <a:pt x="906" y="510"/>
                  </a:lnTo>
                  <a:lnTo>
                    <a:pt x="908" y="508"/>
                  </a:lnTo>
                  <a:lnTo>
                    <a:pt x="912" y="496"/>
                  </a:lnTo>
                  <a:lnTo>
                    <a:pt x="906" y="488"/>
                  </a:lnTo>
                  <a:lnTo>
                    <a:pt x="896" y="480"/>
                  </a:lnTo>
                  <a:lnTo>
                    <a:pt x="876" y="476"/>
                  </a:lnTo>
                  <a:lnTo>
                    <a:pt x="868" y="472"/>
                  </a:lnTo>
                  <a:lnTo>
                    <a:pt x="852" y="460"/>
                  </a:lnTo>
                  <a:lnTo>
                    <a:pt x="840" y="456"/>
                  </a:lnTo>
                  <a:lnTo>
                    <a:pt x="840" y="454"/>
                  </a:lnTo>
                  <a:lnTo>
                    <a:pt x="824" y="436"/>
                  </a:lnTo>
                  <a:lnTo>
                    <a:pt x="812" y="436"/>
                  </a:lnTo>
                  <a:lnTo>
                    <a:pt x="810" y="436"/>
                  </a:lnTo>
                  <a:lnTo>
                    <a:pt x="798" y="430"/>
                  </a:lnTo>
                  <a:lnTo>
                    <a:pt x="790" y="440"/>
                  </a:lnTo>
                  <a:lnTo>
                    <a:pt x="788" y="476"/>
                  </a:lnTo>
                  <a:lnTo>
                    <a:pt x="792" y="492"/>
                  </a:lnTo>
                  <a:lnTo>
                    <a:pt x="796" y="492"/>
                  </a:lnTo>
                  <a:lnTo>
                    <a:pt x="798" y="492"/>
                  </a:lnTo>
                  <a:lnTo>
                    <a:pt x="808" y="496"/>
                  </a:lnTo>
                  <a:lnTo>
                    <a:pt x="814" y="510"/>
                  </a:lnTo>
                  <a:lnTo>
                    <a:pt x="816" y="510"/>
                  </a:lnTo>
                  <a:lnTo>
                    <a:pt x="816" y="512"/>
                  </a:lnTo>
                  <a:lnTo>
                    <a:pt x="812" y="536"/>
                  </a:lnTo>
                  <a:lnTo>
                    <a:pt x="812" y="538"/>
                  </a:lnTo>
                  <a:lnTo>
                    <a:pt x="812" y="540"/>
                  </a:lnTo>
                  <a:lnTo>
                    <a:pt x="800" y="546"/>
                  </a:lnTo>
                  <a:lnTo>
                    <a:pt x="798" y="548"/>
                  </a:lnTo>
                  <a:lnTo>
                    <a:pt x="798" y="546"/>
                  </a:lnTo>
                  <a:lnTo>
                    <a:pt x="796" y="546"/>
                  </a:lnTo>
                  <a:lnTo>
                    <a:pt x="792" y="544"/>
                  </a:lnTo>
                  <a:lnTo>
                    <a:pt x="778" y="550"/>
                  </a:lnTo>
                  <a:lnTo>
                    <a:pt x="778" y="552"/>
                  </a:lnTo>
                  <a:lnTo>
                    <a:pt x="780" y="552"/>
                  </a:lnTo>
                  <a:lnTo>
                    <a:pt x="782" y="574"/>
                  </a:lnTo>
                  <a:lnTo>
                    <a:pt x="780" y="578"/>
                  </a:lnTo>
                  <a:lnTo>
                    <a:pt x="776" y="580"/>
                  </a:lnTo>
                  <a:lnTo>
                    <a:pt x="768" y="580"/>
                  </a:lnTo>
                  <a:lnTo>
                    <a:pt x="762" y="578"/>
                  </a:lnTo>
                  <a:lnTo>
                    <a:pt x="758" y="576"/>
                  </a:lnTo>
                  <a:lnTo>
                    <a:pt x="748" y="568"/>
                  </a:lnTo>
                  <a:lnTo>
                    <a:pt x="746" y="568"/>
                  </a:lnTo>
                  <a:lnTo>
                    <a:pt x="746" y="566"/>
                  </a:lnTo>
                  <a:lnTo>
                    <a:pt x="740" y="552"/>
                  </a:lnTo>
                  <a:lnTo>
                    <a:pt x="736" y="550"/>
                  </a:lnTo>
                  <a:lnTo>
                    <a:pt x="728" y="546"/>
                  </a:lnTo>
                  <a:lnTo>
                    <a:pt x="726" y="546"/>
                  </a:lnTo>
                  <a:lnTo>
                    <a:pt x="714" y="538"/>
                  </a:lnTo>
                  <a:lnTo>
                    <a:pt x="712" y="538"/>
                  </a:lnTo>
                  <a:lnTo>
                    <a:pt x="712" y="536"/>
                  </a:lnTo>
                  <a:lnTo>
                    <a:pt x="710" y="524"/>
                  </a:lnTo>
                  <a:lnTo>
                    <a:pt x="712" y="512"/>
                  </a:lnTo>
                  <a:lnTo>
                    <a:pt x="716" y="506"/>
                  </a:lnTo>
                  <a:lnTo>
                    <a:pt x="716" y="502"/>
                  </a:lnTo>
                  <a:lnTo>
                    <a:pt x="712" y="488"/>
                  </a:lnTo>
                  <a:lnTo>
                    <a:pt x="700" y="478"/>
                  </a:lnTo>
                  <a:lnTo>
                    <a:pt x="700" y="476"/>
                  </a:lnTo>
                  <a:lnTo>
                    <a:pt x="698" y="444"/>
                  </a:lnTo>
                  <a:lnTo>
                    <a:pt x="690" y="436"/>
                  </a:lnTo>
                  <a:lnTo>
                    <a:pt x="688" y="436"/>
                  </a:lnTo>
                  <a:lnTo>
                    <a:pt x="688" y="434"/>
                  </a:lnTo>
                  <a:lnTo>
                    <a:pt x="682" y="420"/>
                  </a:lnTo>
                  <a:lnTo>
                    <a:pt x="652" y="416"/>
                  </a:lnTo>
                  <a:lnTo>
                    <a:pt x="644" y="410"/>
                  </a:lnTo>
                  <a:lnTo>
                    <a:pt x="638" y="402"/>
                  </a:lnTo>
                  <a:lnTo>
                    <a:pt x="624" y="402"/>
                  </a:lnTo>
                  <a:lnTo>
                    <a:pt x="618" y="398"/>
                  </a:lnTo>
                  <a:lnTo>
                    <a:pt x="610" y="392"/>
                  </a:lnTo>
                  <a:lnTo>
                    <a:pt x="608" y="390"/>
                  </a:lnTo>
                  <a:lnTo>
                    <a:pt x="604" y="384"/>
                  </a:lnTo>
                  <a:lnTo>
                    <a:pt x="598" y="376"/>
                  </a:lnTo>
                  <a:lnTo>
                    <a:pt x="596" y="362"/>
                  </a:lnTo>
                  <a:lnTo>
                    <a:pt x="596" y="360"/>
                  </a:lnTo>
                  <a:lnTo>
                    <a:pt x="600" y="336"/>
                  </a:lnTo>
                  <a:lnTo>
                    <a:pt x="604" y="324"/>
                  </a:lnTo>
                  <a:lnTo>
                    <a:pt x="606" y="324"/>
                  </a:lnTo>
                  <a:lnTo>
                    <a:pt x="636" y="310"/>
                  </a:lnTo>
                  <a:lnTo>
                    <a:pt x="648" y="296"/>
                  </a:lnTo>
                  <a:lnTo>
                    <a:pt x="650" y="284"/>
                  </a:lnTo>
                  <a:lnTo>
                    <a:pt x="648" y="276"/>
                  </a:lnTo>
                  <a:lnTo>
                    <a:pt x="644" y="262"/>
                  </a:lnTo>
                  <a:lnTo>
                    <a:pt x="640" y="254"/>
                  </a:lnTo>
                  <a:lnTo>
                    <a:pt x="634" y="256"/>
                  </a:lnTo>
                  <a:lnTo>
                    <a:pt x="624" y="254"/>
                  </a:lnTo>
                  <a:lnTo>
                    <a:pt x="616" y="260"/>
                  </a:lnTo>
                  <a:lnTo>
                    <a:pt x="606" y="272"/>
                  </a:lnTo>
                  <a:lnTo>
                    <a:pt x="592" y="286"/>
                  </a:lnTo>
                  <a:lnTo>
                    <a:pt x="590" y="286"/>
                  </a:lnTo>
                  <a:lnTo>
                    <a:pt x="578" y="290"/>
                  </a:lnTo>
                  <a:lnTo>
                    <a:pt x="568" y="288"/>
                  </a:lnTo>
                  <a:lnTo>
                    <a:pt x="542" y="2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1" name="宁夏"/>
            <p:cNvSpPr/>
            <p:nvPr/>
          </p:nvSpPr>
          <p:spPr bwMode="auto">
            <a:xfrm>
              <a:off x="4450161" y="3277346"/>
              <a:ext cx="329739" cy="544122"/>
            </a:xfrm>
            <a:custGeom>
              <a:avLst/>
              <a:gdLst>
                <a:gd name="T0" fmla="*/ 2147483646 w 184"/>
                <a:gd name="T1" fmla="*/ 2147483646 h 304"/>
                <a:gd name="T2" fmla="*/ 2147483646 w 184"/>
                <a:gd name="T3" fmla="*/ 2147483646 h 304"/>
                <a:gd name="T4" fmla="*/ 2147483646 w 184"/>
                <a:gd name="T5" fmla="*/ 2147483646 h 304"/>
                <a:gd name="T6" fmla="*/ 2147483646 w 184"/>
                <a:gd name="T7" fmla="*/ 2147483646 h 304"/>
                <a:gd name="T8" fmla="*/ 2147483646 w 184"/>
                <a:gd name="T9" fmla="*/ 2147483646 h 304"/>
                <a:gd name="T10" fmla="*/ 2147483646 w 184"/>
                <a:gd name="T11" fmla="*/ 2147483646 h 304"/>
                <a:gd name="T12" fmla="*/ 2147483646 w 184"/>
                <a:gd name="T13" fmla="*/ 2147483646 h 304"/>
                <a:gd name="T14" fmla="*/ 2147483646 w 184"/>
                <a:gd name="T15" fmla="*/ 2147483646 h 304"/>
                <a:gd name="T16" fmla="*/ 2147483646 w 184"/>
                <a:gd name="T17" fmla="*/ 2147483646 h 304"/>
                <a:gd name="T18" fmla="*/ 2147483646 w 184"/>
                <a:gd name="T19" fmla="*/ 2147483646 h 304"/>
                <a:gd name="T20" fmla="*/ 2147483646 w 184"/>
                <a:gd name="T21" fmla="*/ 2147483646 h 304"/>
                <a:gd name="T22" fmla="*/ 2147483646 w 184"/>
                <a:gd name="T23" fmla="*/ 2147483646 h 304"/>
                <a:gd name="T24" fmla="*/ 2147483646 w 184"/>
                <a:gd name="T25" fmla="*/ 2147483646 h 304"/>
                <a:gd name="T26" fmla="*/ 2147483646 w 184"/>
                <a:gd name="T27" fmla="*/ 2147483646 h 304"/>
                <a:gd name="T28" fmla="*/ 2147483646 w 184"/>
                <a:gd name="T29" fmla="*/ 2147483646 h 304"/>
                <a:gd name="T30" fmla="*/ 2147483646 w 184"/>
                <a:gd name="T31" fmla="*/ 2147483646 h 304"/>
                <a:gd name="T32" fmla="*/ 2147483646 w 184"/>
                <a:gd name="T33" fmla="*/ 2147483646 h 304"/>
                <a:gd name="T34" fmla="*/ 2147483646 w 184"/>
                <a:gd name="T35" fmla="*/ 2147483646 h 304"/>
                <a:gd name="T36" fmla="*/ 2147483646 w 184"/>
                <a:gd name="T37" fmla="*/ 2147483646 h 304"/>
                <a:gd name="T38" fmla="*/ 2147483646 w 184"/>
                <a:gd name="T39" fmla="*/ 2147483646 h 304"/>
                <a:gd name="T40" fmla="*/ 2147483646 w 184"/>
                <a:gd name="T41" fmla="*/ 2147483646 h 304"/>
                <a:gd name="T42" fmla="*/ 2147483646 w 184"/>
                <a:gd name="T43" fmla="*/ 2147483646 h 304"/>
                <a:gd name="T44" fmla="*/ 2147483646 w 184"/>
                <a:gd name="T45" fmla="*/ 2147483646 h 304"/>
                <a:gd name="T46" fmla="*/ 2147483646 w 184"/>
                <a:gd name="T47" fmla="*/ 2147483646 h 304"/>
                <a:gd name="T48" fmla="*/ 2147483646 w 184"/>
                <a:gd name="T49" fmla="*/ 2147483646 h 304"/>
                <a:gd name="T50" fmla="*/ 2147483646 w 184"/>
                <a:gd name="T51" fmla="*/ 2147483646 h 304"/>
                <a:gd name="T52" fmla="*/ 2147483646 w 184"/>
                <a:gd name="T53" fmla="*/ 2147483646 h 304"/>
                <a:gd name="T54" fmla="*/ 2147483646 w 184"/>
                <a:gd name="T55" fmla="*/ 2147483646 h 304"/>
                <a:gd name="T56" fmla="*/ 2147483646 w 184"/>
                <a:gd name="T57" fmla="*/ 2147483646 h 304"/>
                <a:gd name="T58" fmla="*/ 2147483646 w 184"/>
                <a:gd name="T59" fmla="*/ 2147483646 h 304"/>
                <a:gd name="T60" fmla="*/ 2147483646 w 184"/>
                <a:gd name="T61" fmla="*/ 2147483646 h 304"/>
                <a:gd name="T62" fmla="*/ 2147483646 w 184"/>
                <a:gd name="T63" fmla="*/ 2147483646 h 304"/>
                <a:gd name="T64" fmla="*/ 2147483646 w 184"/>
                <a:gd name="T65" fmla="*/ 2147483646 h 304"/>
                <a:gd name="T66" fmla="*/ 2147483646 w 184"/>
                <a:gd name="T67" fmla="*/ 2147483646 h 304"/>
                <a:gd name="T68" fmla="*/ 2147483646 w 184"/>
                <a:gd name="T69" fmla="*/ 2147483646 h 304"/>
                <a:gd name="T70" fmla="*/ 2147483646 w 184"/>
                <a:gd name="T71" fmla="*/ 2147483646 h 304"/>
                <a:gd name="T72" fmla="*/ 2147483646 w 184"/>
                <a:gd name="T73" fmla="*/ 2147483646 h 304"/>
                <a:gd name="T74" fmla="*/ 2147483646 w 184"/>
                <a:gd name="T75" fmla="*/ 2147483646 h 304"/>
                <a:gd name="T76" fmla="*/ 2147483646 w 184"/>
                <a:gd name="T77" fmla="*/ 2147483646 h 304"/>
                <a:gd name="T78" fmla="*/ 2147483646 w 184"/>
                <a:gd name="T79" fmla="*/ 2147483646 h 304"/>
                <a:gd name="T80" fmla="*/ 2147483646 w 184"/>
                <a:gd name="T81" fmla="*/ 2147483646 h 304"/>
                <a:gd name="T82" fmla="*/ 2147483646 w 184"/>
                <a:gd name="T83" fmla="*/ 2147483646 h 304"/>
                <a:gd name="T84" fmla="*/ 2147483646 w 184"/>
                <a:gd name="T85" fmla="*/ 2147483646 h 304"/>
                <a:gd name="T86" fmla="*/ 2147483646 w 184"/>
                <a:gd name="T87" fmla="*/ 2147483646 h 304"/>
                <a:gd name="T88" fmla="*/ 2147483646 w 184"/>
                <a:gd name="T89" fmla="*/ 2147483646 h 304"/>
                <a:gd name="T90" fmla="*/ 2147483646 w 184"/>
                <a:gd name="T91" fmla="*/ 2147483646 h 304"/>
                <a:gd name="T92" fmla="*/ 2147483646 w 184"/>
                <a:gd name="T93" fmla="*/ 2147483646 h 304"/>
                <a:gd name="T94" fmla="*/ 2147483646 w 184"/>
                <a:gd name="T95" fmla="*/ 2147483646 h 304"/>
                <a:gd name="T96" fmla="*/ 2147483646 w 184"/>
                <a:gd name="T97" fmla="*/ 2147483646 h 304"/>
                <a:gd name="T98" fmla="*/ 2147483646 w 184"/>
                <a:gd name="T99" fmla="*/ 0 h 3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4" h="304">
                  <a:moveTo>
                    <a:pt x="108" y="18"/>
                  </a:moveTo>
                  <a:lnTo>
                    <a:pt x="92" y="58"/>
                  </a:lnTo>
                  <a:lnTo>
                    <a:pt x="92" y="84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84" y="108"/>
                  </a:lnTo>
                  <a:lnTo>
                    <a:pt x="84" y="112"/>
                  </a:lnTo>
                  <a:lnTo>
                    <a:pt x="82" y="116"/>
                  </a:lnTo>
                  <a:lnTo>
                    <a:pt x="80" y="120"/>
                  </a:lnTo>
                  <a:lnTo>
                    <a:pt x="76" y="122"/>
                  </a:lnTo>
                  <a:lnTo>
                    <a:pt x="76" y="124"/>
                  </a:lnTo>
                  <a:lnTo>
                    <a:pt x="74" y="124"/>
                  </a:lnTo>
                  <a:lnTo>
                    <a:pt x="74" y="122"/>
                  </a:lnTo>
                  <a:lnTo>
                    <a:pt x="54" y="120"/>
                  </a:lnTo>
                  <a:lnTo>
                    <a:pt x="44" y="130"/>
                  </a:lnTo>
                  <a:lnTo>
                    <a:pt x="12" y="134"/>
                  </a:lnTo>
                  <a:lnTo>
                    <a:pt x="0" y="134"/>
                  </a:lnTo>
                  <a:lnTo>
                    <a:pt x="8" y="140"/>
                  </a:lnTo>
                  <a:lnTo>
                    <a:pt x="36" y="144"/>
                  </a:lnTo>
                  <a:lnTo>
                    <a:pt x="38" y="144"/>
                  </a:lnTo>
                  <a:lnTo>
                    <a:pt x="40" y="144"/>
                  </a:lnTo>
                  <a:lnTo>
                    <a:pt x="48" y="162"/>
                  </a:lnTo>
                  <a:lnTo>
                    <a:pt x="56" y="168"/>
                  </a:lnTo>
                  <a:lnTo>
                    <a:pt x="60" y="174"/>
                  </a:lnTo>
                  <a:lnTo>
                    <a:pt x="60" y="184"/>
                  </a:lnTo>
                  <a:lnTo>
                    <a:pt x="60" y="206"/>
                  </a:lnTo>
                  <a:lnTo>
                    <a:pt x="70" y="216"/>
                  </a:lnTo>
                  <a:lnTo>
                    <a:pt x="72" y="216"/>
                  </a:lnTo>
                  <a:lnTo>
                    <a:pt x="76" y="232"/>
                  </a:lnTo>
                  <a:lnTo>
                    <a:pt x="76" y="240"/>
                  </a:lnTo>
                  <a:lnTo>
                    <a:pt x="72" y="248"/>
                  </a:lnTo>
                  <a:lnTo>
                    <a:pt x="70" y="256"/>
                  </a:lnTo>
                  <a:lnTo>
                    <a:pt x="72" y="264"/>
                  </a:lnTo>
                  <a:lnTo>
                    <a:pt x="82" y="270"/>
                  </a:lnTo>
                  <a:lnTo>
                    <a:pt x="94" y="276"/>
                  </a:lnTo>
                  <a:lnTo>
                    <a:pt x="100" y="280"/>
                  </a:lnTo>
                  <a:lnTo>
                    <a:pt x="106" y="292"/>
                  </a:lnTo>
                  <a:lnTo>
                    <a:pt x="114" y="298"/>
                  </a:lnTo>
                  <a:lnTo>
                    <a:pt x="116" y="302"/>
                  </a:lnTo>
                  <a:lnTo>
                    <a:pt x="124" y="304"/>
                  </a:lnTo>
                  <a:lnTo>
                    <a:pt x="122" y="288"/>
                  </a:lnTo>
                  <a:lnTo>
                    <a:pt x="122" y="282"/>
                  </a:lnTo>
                  <a:lnTo>
                    <a:pt x="122" y="278"/>
                  </a:lnTo>
                  <a:lnTo>
                    <a:pt x="126" y="274"/>
                  </a:lnTo>
                  <a:lnTo>
                    <a:pt x="128" y="272"/>
                  </a:lnTo>
                  <a:lnTo>
                    <a:pt x="140" y="268"/>
                  </a:lnTo>
                  <a:lnTo>
                    <a:pt x="142" y="268"/>
                  </a:lnTo>
                  <a:lnTo>
                    <a:pt x="144" y="268"/>
                  </a:lnTo>
                  <a:lnTo>
                    <a:pt x="148" y="270"/>
                  </a:lnTo>
                  <a:lnTo>
                    <a:pt x="156" y="266"/>
                  </a:lnTo>
                  <a:lnTo>
                    <a:pt x="156" y="264"/>
                  </a:lnTo>
                  <a:lnTo>
                    <a:pt x="158" y="244"/>
                  </a:lnTo>
                  <a:lnTo>
                    <a:pt x="154" y="236"/>
                  </a:lnTo>
                  <a:lnTo>
                    <a:pt x="148" y="232"/>
                  </a:lnTo>
                  <a:lnTo>
                    <a:pt x="140" y="232"/>
                  </a:lnTo>
                  <a:lnTo>
                    <a:pt x="138" y="232"/>
                  </a:lnTo>
                  <a:lnTo>
                    <a:pt x="136" y="230"/>
                  </a:lnTo>
                  <a:lnTo>
                    <a:pt x="132" y="210"/>
                  </a:lnTo>
                  <a:lnTo>
                    <a:pt x="134" y="168"/>
                  </a:lnTo>
                  <a:lnTo>
                    <a:pt x="136" y="168"/>
                  </a:lnTo>
                  <a:lnTo>
                    <a:pt x="148" y="150"/>
                  </a:lnTo>
                  <a:lnTo>
                    <a:pt x="164" y="160"/>
                  </a:lnTo>
                  <a:lnTo>
                    <a:pt x="176" y="160"/>
                  </a:lnTo>
                  <a:lnTo>
                    <a:pt x="184" y="108"/>
                  </a:lnTo>
                  <a:lnTo>
                    <a:pt x="180" y="100"/>
                  </a:lnTo>
                  <a:lnTo>
                    <a:pt x="174" y="96"/>
                  </a:lnTo>
                  <a:lnTo>
                    <a:pt x="168" y="96"/>
                  </a:lnTo>
                  <a:lnTo>
                    <a:pt x="166" y="96"/>
                  </a:lnTo>
                  <a:lnTo>
                    <a:pt x="154" y="98"/>
                  </a:lnTo>
                  <a:lnTo>
                    <a:pt x="152" y="96"/>
                  </a:lnTo>
                  <a:lnTo>
                    <a:pt x="144" y="84"/>
                  </a:lnTo>
                  <a:lnTo>
                    <a:pt x="142" y="84"/>
                  </a:lnTo>
                  <a:lnTo>
                    <a:pt x="142" y="64"/>
                  </a:lnTo>
                  <a:lnTo>
                    <a:pt x="146" y="52"/>
                  </a:lnTo>
                  <a:lnTo>
                    <a:pt x="148" y="48"/>
                  </a:lnTo>
                  <a:lnTo>
                    <a:pt x="150" y="42"/>
                  </a:lnTo>
                  <a:lnTo>
                    <a:pt x="152" y="36"/>
                  </a:lnTo>
                  <a:lnTo>
                    <a:pt x="156" y="32"/>
                  </a:lnTo>
                  <a:lnTo>
                    <a:pt x="156" y="20"/>
                  </a:lnTo>
                  <a:lnTo>
                    <a:pt x="144" y="8"/>
                  </a:lnTo>
                  <a:lnTo>
                    <a:pt x="128" y="0"/>
                  </a:lnTo>
                  <a:lnTo>
                    <a:pt x="10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2" name="新疆"/>
            <p:cNvSpPr/>
            <p:nvPr/>
          </p:nvSpPr>
          <p:spPr bwMode="auto">
            <a:xfrm>
              <a:off x="1331640" y="1845529"/>
              <a:ext cx="2334614" cy="1764508"/>
            </a:xfrm>
            <a:custGeom>
              <a:avLst/>
              <a:gdLst>
                <a:gd name="T0" fmla="*/ 2147483646 w 1304"/>
                <a:gd name="T1" fmla="*/ 2147483646 h 986"/>
                <a:gd name="T2" fmla="*/ 2147483646 w 1304"/>
                <a:gd name="T3" fmla="*/ 2147483646 h 986"/>
                <a:gd name="T4" fmla="*/ 2147483646 w 1304"/>
                <a:gd name="T5" fmla="*/ 2147483646 h 986"/>
                <a:gd name="T6" fmla="*/ 2147483646 w 1304"/>
                <a:gd name="T7" fmla="*/ 2147483646 h 986"/>
                <a:gd name="T8" fmla="*/ 2147483646 w 1304"/>
                <a:gd name="T9" fmla="*/ 2147483646 h 986"/>
                <a:gd name="T10" fmla="*/ 2147483646 w 1304"/>
                <a:gd name="T11" fmla="*/ 2147483646 h 986"/>
                <a:gd name="T12" fmla="*/ 2147483646 w 1304"/>
                <a:gd name="T13" fmla="*/ 2147483646 h 986"/>
                <a:gd name="T14" fmla="*/ 2147483646 w 1304"/>
                <a:gd name="T15" fmla="*/ 2147483646 h 986"/>
                <a:gd name="T16" fmla="*/ 2147483646 w 1304"/>
                <a:gd name="T17" fmla="*/ 2147483646 h 986"/>
                <a:gd name="T18" fmla="*/ 2147483646 w 1304"/>
                <a:gd name="T19" fmla="*/ 2147483646 h 986"/>
                <a:gd name="T20" fmla="*/ 2147483646 w 1304"/>
                <a:gd name="T21" fmla="*/ 2147483646 h 986"/>
                <a:gd name="T22" fmla="*/ 2147483646 w 1304"/>
                <a:gd name="T23" fmla="*/ 2147483646 h 986"/>
                <a:gd name="T24" fmla="*/ 2147483646 w 1304"/>
                <a:gd name="T25" fmla="*/ 2147483646 h 986"/>
                <a:gd name="T26" fmla="*/ 2147483646 w 1304"/>
                <a:gd name="T27" fmla="*/ 2147483646 h 986"/>
                <a:gd name="T28" fmla="*/ 2147483646 w 1304"/>
                <a:gd name="T29" fmla="*/ 2147483646 h 986"/>
                <a:gd name="T30" fmla="*/ 2147483646 w 1304"/>
                <a:gd name="T31" fmla="*/ 2147483646 h 986"/>
                <a:gd name="T32" fmla="*/ 2147483646 w 1304"/>
                <a:gd name="T33" fmla="*/ 2147483646 h 986"/>
                <a:gd name="T34" fmla="*/ 2147483646 w 1304"/>
                <a:gd name="T35" fmla="*/ 2147483646 h 986"/>
                <a:gd name="T36" fmla="*/ 2147483646 w 1304"/>
                <a:gd name="T37" fmla="*/ 2147483646 h 986"/>
                <a:gd name="T38" fmla="*/ 2147483646 w 1304"/>
                <a:gd name="T39" fmla="*/ 2147483646 h 986"/>
                <a:gd name="T40" fmla="*/ 2147483646 w 1304"/>
                <a:gd name="T41" fmla="*/ 2147483646 h 986"/>
                <a:gd name="T42" fmla="*/ 2147483646 w 1304"/>
                <a:gd name="T43" fmla="*/ 2147483646 h 986"/>
                <a:gd name="T44" fmla="*/ 2147483646 w 1304"/>
                <a:gd name="T45" fmla="*/ 2147483646 h 986"/>
                <a:gd name="T46" fmla="*/ 2147483646 w 1304"/>
                <a:gd name="T47" fmla="*/ 2147483646 h 986"/>
                <a:gd name="T48" fmla="*/ 2147483646 w 1304"/>
                <a:gd name="T49" fmla="*/ 2147483646 h 986"/>
                <a:gd name="T50" fmla="*/ 2147483646 w 1304"/>
                <a:gd name="T51" fmla="*/ 2147483646 h 986"/>
                <a:gd name="T52" fmla="*/ 2147483646 w 1304"/>
                <a:gd name="T53" fmla="*/ 2147483646 h 986"/>
                <a:gd name="T54" fmla="*/ 2147483646 w 1304"/>
                <a:gd name="T55" fmla="*/ 2147483646 h 986"/>
                <a:gd name="T56" fmla="*/ 2147483646 w 1304"/>
                <a:gd name="T57" fmla="*/ 2147483646 h 986"/>
                <a:gd name="T58" fmla="*/ 2147483646 w 1304"/>
                <a:gd name="T59" fmla="*/ 2147483646 h 986"/>
                <a:gd name="T60" fmla="*/ 2147483646 w 1304"/>
                <a:gd name="T61" fmla="*/ 2147483646 h 986"/>
                <a:gd name="T62" fmla="*/ 2147483646 w 1304"/>
                <a:gd name="T63" fmla="*/ 2147483646 h 986"/>
                <a:gd name="T64" fmla="*/ 2147483646 w 1304"/>
                <a:gd name="T65" fmla="*/ 2147483646 h 986"/>
                <a:gd name="T66" fmla="*/ 2147483646 w 1304"/>
                <a:gd name="T67" fmla="*/ 2147483646 h 986"/>
                <a:gd name="T68" fmla="*/ 2147483646 w 1304"/>
                <a:gd name="T69" fmla="*/ 2147483646 h 986"/>
                <a:gd name="T70" fmla="*/ 2147483646 w 1304"/>
                <a:gd name="T71" fmla="*/ 2147483646 h 986"/>
                <a:gd name="T72" fmla="*/ 2147483646 w 1304"/>
                <a:gd name="T73" fmla="*/ 2147483646 h 986"/>
                <a:gd name="T74" fmla="*/ 2147483646 w 1304"/>
                <a:gd name="T75" fmla="*/ 2147483646 h 986"/>
                <a:gd name="T76" fmla="*/ 2147483646 w 1304"/>
                <a:gd name="T77" fmla="*/ 2147483646 h 986"/>
                <a:gd name="T78" fmla="*/ 2147483646 w 1304"/>
                <a:gd name="T79" fmla="*/ 2147483646 h 986"/>
                <a:gd name="T80" fmla="*/ 2147483646 w 1304"/>
                <a:gd name="T81" fmla="*/ 2147483646 h 986"/>
                <a:gd name="T82" fmla="*/ 2147483646 w 1304"/>
                <a:gd name="T83" fmla="*/ 2147483646 h 986"/>
                <a:gd name="T84" fmla="*/ 2147483646 w 1304"/>
                <a:gd name="T85" fmla="*/ 2147483646 h 986"/>
                <a:gd name="T86" fmla="*/ 2147483646 w 1304"/>
                <a:gd name="T87" fmla="*/ 2147483646 h 986"/>
                <a:gd name="T88" fmla="*/ 2147483646 w 1304"/>
                <a:gd name="T89" fmla="*/ 2147483646 h 986"/>
                <a:gd name="T90" fmla="*/ 2147483646 w 1304"/>
                <a:gd name="T91" fmla="*/ 2147483646 h 986"/>
                <a:gd name="T92" fmla="*/ 2147483646 w 1304"/>
                <a:gd name="T93" fmla="*/ 2147483646 h 986"/>
                <a:gd name="T94" fmla="*/ 2147483646 w 1304"/>
                <a:gd name="T95" fmla="*/ 2147483646 h 986"/>
                <a:gd name="T96" fmla="*/ 2147483646 w 1304"/>
                <a:gd name="T97" fmla="*/ 2147483646 h 986"/>
                <a:gd name="T98" fmla="*/ 2147483646 w 1304"/>
                <a:gd name="T99" fmla="*/ 2147483646 h 986"/>
                <a:gd name="T100" fmla="*/ 2147483646 w 1304"/>
                <a:gd name="T101" fmla="*/ 2147483646 h 986"/>
                <a:gd name="T102" fmla="*/ 2147483646 w 1304"/>
                <a:gd name="T103" fmla="*/ 2147483646 h 986"/>
                <a:gd name="T104" fmla="*/ 2147483646 w 1304"/>
                <a:gd name="T105" fmla="*/ 2147483646 h 986"/>
                <a:gd name="T106" fmla="*/ 2147483646 w 1304"/>
                <a:gd name="T107" fmla="*/ 2147483646 h 986"/>
                <a:gd name="T108" fmla="*/ 2147483646 w 1304"/>
                <a:gd name="T109" fmla="*/ 2147483646 h 986"/>
                <a:gd name="T110" fmla="*/ 2147483646 w 1304"/>
                <a:gd name="T111" fmla="*/ 2147483646 h 986"/>
                <a:gd name="T112" fmla="*/ 2147483646 w 1304"/>
                <a:gd name="T113" fmla="*/ 2147483646 h 986"/>
                <a:gd name="T114" fmla="*/ 2147483646 w 1304"/>
                <a:gd name="T115" fmla="*/ 2147483646 h 98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04" h="986">
                  <a:moveTo>
                    <a:pt x="1302" y="530"/>
                  </a:moveTo>
                  <a:lnTo>
                    <a:pt x="1304" y="530"/>
                  </a:lnTo>
                  <a:lnTo>
                    <a:pt x="1304" y="528"/>
                  </a:lnTo>
                  <a:lnTo>
                    <a:pt x="1278" y="456"/>
                  </a:lnTo>
                  <a:lnTo>
                    <a:pt x="1262" y="444"/>
                  </a:lnTo>
                  <a:lnTo>
                    <a:pt x="1262" y="442"/>
                  </a:lnTo>
                  <a:lnTo>
                    <a:pt x="1258" y="412"/>
                  </a:lnTo>
                  <a:lnTo>
                    <a:pt x="1226" y="408"/>
                  </a:lnTo>
                  <a:lnTo>
                    <a:pt x="1224" y="408"/>
                  </a:lnTo>
                  <a:lnTo>
                    <a:pt x="1222" y="408"/>
                  </a:lnTo>
                  <a:lnTo>
                    <a:pt x="1222" y="406"/>
                  </a:lnTo>
                  <a:lnTo>
                    <a:pt x="1222" y="404"/>
                  </a:lnTo>
                  <a:lnTo>
                    <a:pt x="1218" y="396"/>
                  </a:lnTo>
                  <a:lnTo>
                    <a:pt x="1212" y="386"/>
                  </a:lnTo>
                  <a:lnTo>
                    <a:pt x="1202" y="378"/>
                  </a:lnTo>
                  <a:lnTo>
                    <a:pt x="1192" y="368"/>
                  </a:lnTo>
                  <a:lnTo>
                    <a:pt x="1178" y="360"/>
                  </a:lnTo>
                  <a:lnTo>
                    <a:pt x="1166" y="354"/>
                  </a:lnTo>
                  <a:lnTo>
                    <a:pt x="1152" y="346"/>
                  </a:lnTo>
                  <a:lnTo>
                    <a:pt x="1140" y="340"/>
                  </a:lnTo>
                  <a:lnTo>
                    <a:pt x="1116" y="336"/>
                  </a:lnTo>
                  <a:lnTo>
                    <a:pt x="1084" y="334"/>
                  </a:lnTo>
                  <a:lnTo>
                    <a:pt x="1042" y="332"/>
                  </a:lnTo>
                  <a:lnTo>
                    <a:pt x="1040" y="332"/>
                  </a:lnTo>
                  <a:lnTo>
                    <a:pt x="1032" y="320"/>
                  </a:lnTo>
                  <a:lnTo>
                    <a:pt x="1028" y="310"/>
                  </a:lnTo>
                  <a:lnTo>
                    <a:pt x="1026" y="300"/>
                  </a:lnTo>
                  <a:lnTo>
                    <a:pt x="1028" y="288"/>
                  </a:lnTo>
                  <a:lnTo>
                    <a:pt x="1034" y="272"/>
                  </a:lnTo>
                  <a:lnTo>
                    <a:pt x="1044" y="246"/>
                  </a:lnTo>
                  <a:lnTo>
                    <a:pt x="1058" y="214"/>
                  </a:lnTo>
                  <a:lnTo>
                    <a:pt x="1048" y="180"/>
                  </a:lnTo>
                  <a:lnTo>
                    <a:pt x="1036" y="124"/>
                  </a:lnTo>
                  <a:lnTo>
                    <a:pt x="1032" y="118"/>
                  </a:lnTo>
                  <a:lnTo>
                    <a:pt x="1024" y="112"/>
                  </a:lnTo>
                  <a:lnTo>
                    <a:pt x="1012" y="106"/>
                  </a:lnTo>
                  <a:lnTo>
                    <a:pt x="996" y="100"/>
                  </a:lnTo>
                  <a:lnTo>
                    <a:pt x="990" y="98"/>
                  </a:lnTo>
                  <a:lnTo>
                    <a:pt x="982" y="94"/>
                  </a:lnTo>
                  <a:lnTo>
                    <a:pt x="976" y="90"/>
                  </a:lnTo>
                  <a:lnTo>
                    <a:pt x="970" y="86"/>
                  </a:lnTo>
                  <a:lnTo>
                    <a:pt x="966" y="80"/>
                  </a:lnTo>
                  <a:lnTo>
                    <a:pt x="964" y="74"/>
                  </a:lnTo>
                  <a:lnTo>
                    <a:pt x="960" y="68"/>
                  </a:lnTo>
                  <a:lnTo>
                    <a:pt x="954" y="60"/>
                  </a:lnTo>
                  <a:lnTo>
                    <a:pt x="948" y="54"/>
                  </a:lnTo>
                  <a:lnTo>
                    <a:pt x="940" y="50"/>
                  </a:lnTo>
                  <a:lnTo>
                    <a:pt x="938" y="50"/>
                  </a:lnTo>
                  <a:lnTo>
                    <a:pt x="938" y="48"/>
                  </a:lnTo>
                  <a:lnTo>
                    <a:pt x="928" y="0"/>
                  </a:lnTo>
                  <a:lnTo>
                    <a:pt x="890" y="4"/>
                  </a:lnTo>
                  <a:lnTo>
                    <a:pt x="886" y="14"/>
                  </a:lnTo>
                  <a:lnTo>
                    <a:pt x="882" y="24"/>
                  </a:lnTo>
                  <a:lnTo>
                    <a:pt x="878" y="32"/>
                  </a:lnTo>
                  <a:lnTo>
                    <a:pt x="876" y="36"/>
                  </a:lnTo>
                  <a:lnTo>
                    <a:pt x="870" y="38"/>
                  </a:lnTo>
                  <a:lnTo>
                    <a:pt x="846" y="46"/>
                  </a:lnTo>
                  <a:lnTo>
                    <a:pt x="828" y="56"/>
                  </a:lnTo>
                  <a:lnTo>
                    <a:pt x="822" y="60"/>
                  </a:lnTo>
                  <a:lnTo>
                    <a:pt x="816" y="66"/>
                  </a:lnTo>
                  <a:lnTo>
                    <a:pt x="814" y="74"/>
                  </a:lnTo>
                  <a:lnTo>
                    <a:pt x="810" y="92"/>
                  </a:lnTo>
                  <a:lnTo>
                    <a:pt x="806" y="110"/>
                  </a:lnTo>
                  <a:lnTo>
                    <a:pt x="802" y="122"/>
                  </a:lnTo>
                  <a:lnTo>
                    <a:pt x="798" y="130"/>
                  </a:lnTo>
                  <a:lnTo>
                    <a:pt x="792" y="136"/>
                  </a:lnTo>
                  <a:lnTo>
                    <a:pt x="786" y="142"/>
                  </a:lnTo>
                  <a:lnTo>
                    <a:pt x="778" y="144"/>
                  </a:lnTo>
                  <a:lnTo>
                    <a:pt x="770" y="146"/>
                  </a:lnTo>
                  <a:lnTo>
                    <a:pt x="760" y="146"/>
                  </a:lnTo>
                  <a:lnTo>
                    <a:pt x="750" y="144"/>
                  </a:lnTo>
                  <a:lnTo>
                    <a:pt x="738" y="140"/>
                  </a:lnTo>
                  <a:lnTo>
                    <a:pt x="724" y="134"/>
                  </a:lnTo>
                  <a:lnTo>
                    <a:pt x="708" y="126"/>
                  </a:lnTo>
                  <a:lnTo>
                    <a:pt x="674" y="104"/>
                  </a:lnTo>
                  <a:lnTo>
                    <a:pt x="608" y="188"/>
                  </a:lnTo>
                  <a:lnTo>
                    <a:pt x="616" y="224"/>
                  </a:lnTo>
                  <a:lnTo>
                    <a:pt x="618" y="224"/>
                  </a:lnTo>
                  <a:lnTo>
                    <a:pt x="616" y="226"/>
                  </a:lnTo>
                  <a:lnTo>
                    <a:pt x="610" y="232"/>
                  </a:lnTo>
                  <a:lnTo>
                    <a:pt x="602" y="236"/>
                  </a:lnTo>
                  <a:lnTo>
                    <a:pt x="598" y="236"/>
                  </a:lnTo>
                  <a:lnTo>
                    <a:pt x="594" y="234"/>
                  </a:lnTo>
                  <a:lnTo>
                    <a:pt x="582" y="230"/>
                  </a:lnTo>
                  <a:lnTo>
                    <a:pt x="576" y="226"/>
                  </a:lnTo>
                  <a:lnTo>
                    <a:pt x="564" y="224"/>
                  </a:lnTo>
                  <a:lnTo>
                    <a:pt x="548" y="220"/>
                  </a:lnTo>
                  <a:lnTo>
                    <a:pt x="528" y="220"/>
                  </a:lnTo>
                  <a:lnTo>
                    <a:pt x="514" y="218"/>
                  </a:lnTo>
                  <a:lnTo>
                    <a:pt x="494" y="216"/>
                  </a:lnTo>
                  <a:lnTo>
                    <a:pt x="474" y="220"/>
                  </a:lnTo>
                  <a:lnTo>
                    <a:pt x="482" y="234"/>
                  </a:lnTo>
                  <a:lnTo>
                    <a:pt x="492" y="248"/>
                  </a:lnTo>
                  <a:lnTo>
                    <a:pt x="494" y="252"/>
                  </a:lnTo>
                  <a:lnTo>
                    <a:pt x="494" y="256"/>
                  </a:lnTo>
                  <a:lnTo>
                    <a:pt x="484" y="308"/>
                  </a:lnTo>
                  <a:lnTo>
                    <a:pt x="488" y="336"/>
                  </a:lnTo>
                  <a:lnTo>
                    <a:pt x="490" y="336"/>
                  </a:lnTo>
                  <a:lnTo>
                    <a:pt x="488" y="336"/>
                  </a:lnTo>
                  <a:lnTo>
                    <a:pt x="472" y="388"/>
                  </a:lnTo>
                  <a:lnTo>
                    <a:pt x="470" y="394"/>
                  </a:lnTo>
                  <a:lnTo>
                    <a:pt x="468" y="396"/>
                  </a:lnTo>
                  <a:lnTo>
                    <a:pt x="466" y="396"/>
                  </a:lnTo>
                  <a:lnTo>
                    <a:pt x="466" y="394"/>
                  </a:lnTo>
                  <a:lnTo>
                    <a:pt x="464" y="390"/>
                  </a:lnTo>
                  <a:lnTo>
                    <a:pt x="460" y="384"/>
                  </a:lnTo>
                  <a:lnTo>
                    <a:pt x="460" y="382"/>
                  </a:lnTo>
                  <a:lnTo>
                    <a:pt x="458" y="382"/>
                  </a:lnTo>
                  <a:lnTo>
                    <a:pt x="454" y="384"/>
                  </a:lnTo>
                  <a:lnTo>
                    <a:pt x="452" y="392"/>
                  </a:lnTo>
                  <a:lnTo>
                    <a:pt x="450" y="404"/>
                  </a:lnTo>
                  <a:lnTo>
                    <a:pt x="444" y="414"/>
                  </a:lnTo>
                  <a:lnTo>
                    <a:pt x="436" y="422"/>
                  </a:lnTo>
                  <a:lnTo>
                    <a:pt x="426" y="432"/>
                  </a:lnTo>
                  <a:lnTo>
                    <a:pt x="412" y="444"/>
                  </a:lnTo>
                  <a:lnTo>
                    <a:pt x="406" y="448"/>
                  </a:lnTo>
                  <a:lnTo>
                    <a:pt x="404" y="448"/>
                  </a:lnTo>
                  <a:lnTo>
                    <a:pt x="352" y="448"/>
                  </a:lnTo>
                  <a:lnTo>
                    <a:pt x="332" y="468"/>
                  </a:lnTo>
                  <a:lnTo>
                    <a:pt x="330" y="468"/>
                  </a:lnTo>
                  <a:lnTo>
                    <a:pt x="274" y="460"/>
                  </a:lnTo>
                  <a:lnTo>
                    <a:pt x="268" y="466"/>
                  </a:lnTo>
                  <a:lnTo>
                    <a:pt x="260" y="470"/>
                  </a:lnTo>
                  <a:lnTo>
                    <a:pt x="254" y="470"/>
                  </a:lnTo>
                  <a:lnTo>
                    <a:pt x="248" y="470"/>
                  </a:lnTo>
                  <a:lnTo>
                    <a:pt x="240" y="470"/>
                  </a:lnTo>
                  <a:lnTo>
                    <a:pt x="232" y="470"/>
                  </a:lnTo>
                  <a:lnTo>
                    <a:pt x="206" y="478"/>
                  </a:lnTo>
                  <a:lnTo>
                    <a:pt x="184" y="504"/>
                  </a:lnTo>
                  <a:lnTo>
                    <a:pt x="184" y="506"/>
                  </a:lnTo>
                  <a:lnTo>
                    <a:pt x="148" y="508"/>
                  </a:lnTo>
                  <a:lnTo>
                    <a:pt x="148" y="478"/>
                  </a:lnTo>
                  <a:lnTo>
                    <a:pt x="126" y="478"/>
                  </a:lnTo>
                  <a:lnTo>
                    <a:pt x="122" y="490"/>
                  </a:lnTo>
                  <a:lnTo>
                    <a:pt x="106" y="494"/>
                  </a:lnTo>
                  <a:lnTo>
                    <a:pt x="104" y="494"/>
                  </a:lnTo>
                  <a:lnTo>
                    <a:pt x="102" y="494"/>
                  </a:lnTo>
                  <a:lnTo>
                    <a:pt x="86" y="486"/>
                  </a:lnTo>
                  <a:lnTo>
                    <a:pt x="66" y="480"/>
                  </a:lnTo>
                  <a:lnTo>
                    <a:pt x="60" y="482"/>
                  </a:lnTo>
                  <a:lnTo>
                    <a:pt x="54" y="484"/>
                  </a:lnTo>
                  <a:lnTo>
                    <a:pt x="38" y="496"/>
                  </a:lnTo>
                  <a:lnTo>
                    <a:pt x="20" y="512"/>
                  </a:lnTo>
                  <a:lnTo>
                    <a:pt x="14" y="520"/>
                  </a:lnTo>
                  <a:lnTo>
                    <a:pt x="10" y="528"/>
                  </a:lnTo>
                  <a:lnTo>
                    <a:pt x="12" y="530"/>
                  </a:lnTo>
                  <a:lnTo>
                    <a:pt x="14" y="536"/>
                  </a:lnTo>
                  <a:lnTo>
                    <a:pt x="16" y="546"/>
                  </a:lnTo>
                  <a:lnTo>
                    <a:pt x="16" y="554"/>
                  </a:lnTo>
                  <a:lnTo>
                    <a:pt x="14" y="562"/>
                  </a:lnTo>
                  <a:lnTo>
                    <a:pt x="10" y="568"/>
                  </a:lnTo>
                  <a:lnTo>
                    <a:pt x="6" y="570"/>
                  </a:lnTo>
                  <a:lnTo>
                    <a:pt x="4" y="574"/>
                  </a:lnTo>
                  <a:lnTo>
                    <a:pt x="0" y="590"/>
                  </a:lnTo>
                  <a:lnTo>
                    <a:pt x="14" y="598"/>
                  </a:lnTo>
                  <a:lnTo>
                    <a:pt x="30" y="580"/>
                  </a:lnTo>
                  <a:lnTo>
                    <a:pt x="54" y="604"/>
                  </a:lnTo>
                  <a:lnTo>
                    <a:pt x="54" y="606"/>
                  </a:lnTo>
                  <a:lnTo>
                    <a:pt x="58" y="650"/>
                  </a:lnTo>
                  <a:lnTo>
                    <a:pt x="58" y="652"/>
                  </a:lnTo>
                  <a:lnTo>
                    <a:pt x="44" y="712"/>
                  </a:lnTo>
                  <a:lnTo>
                    <a:pt x="42" y="712"/>
                  </a:lnTo>
                  <a:lnTo>
                    <a:pt x="18" y="712"/>
                  </a:lnTo>
                  <a:lnTo>
                    <a:pt x="12" y="714"/>
                  </a:lnTo>
                  <a:lnTo>
                    <a:pt x="6" y="716"/>
                  </a:lnTo>
                  <a:lnTo>
                    <a:pt x="8" y="720"/>
                  </a:lnTo>
                  <a:lnTo>
                    <a:pt x="12" y="724"/>
                  </a:lnTo>
                  <a:lnTo>
                    <a:pt x="28" y="736"/>
                  </a:lnTo>
                  <a:lnTo>
                    <a:pt x="40" y="734"/>
                  </a:lnTo>
                  <a:lnTo>
                    <a:pt x="42" y="734"/>
                  </a:lnTo>
                  <a:lnTo>
                    <a:pt x="70" y="760"/>
                  </a:lnTo>
                  <a:lnTo>
                    <a:pt x="72" y="764"/>
                  </a:lnTo>
                  <a:lnTo>
                    <a:pt x="76" y="768"/>
                  </a:lnTo>
                  <a:lnTo>
                    <a:pt x="76" y="778"/>
                  </a:lnTo>
                  <a:lnTo>
                    <a:pt x="74" y="792"/>
                  </a:lnTo>
                  <a:lnTo>
                    <a:pt x="66" y="806"/>
                  </a:lnTo>
                  <a:lnTo>
                    <a:pt x="70" y="832"/>
                  </a:lnTo>
                  <a:lnTo>
                    <a:pt x="80" y="834"/>
                  </a:lnTo>
                  <a:lnTo>
                    <a:pt x="120" y="834"/>
                  </a:lnTo>
                  <a:lnTo>
                    <a:pt x="100" y="852"/>
                  </a:lnTo>
                  <a:lnTo>
                    <a:pt x="112" y="860"/>
                  </a:lnTo>
                  <a:lnTo>
                    <a:pt x="128" y="868"/>
                  </a:lnTo>
                  <a:lnTo>
                    <a:pt x="170" y="886"/>
                  </a:lnTo>
                  <a:lnTo>
                    <a:pt x="172" y="888"/>
                  </a:lnTo>
                  <a:lnTo>
                    <a:pt x="174" y="888"/>
                  </a:lnTo>
                  <a:lnTo>
                    <a:pt x="178" y="952"/>
                  </a:lnTo>
                  <a:lnTo>
                    <a:pt x="180" y="962"/>
                  </a:lnTo>
                  <a:lnTo>
                    <a:pt x="186" y="970"/>
                  </a:lnTo>
                  <a:lnTo>
                    <a:pt x="194" y="976"/>
                  </a:lnTo>
                  <a:lnTo>
                    <a:pt x="206" y="982"/>
                  </a:lnTo>
                  <a:lnTo>
                    <a:pt x="210" y="980"/>
                  </a:lnTo>
                  <a:lnTo>
                    <a:pt x="212" y="980"/>
                  </a:lnTo>
                  <a:lnTo>
                    <a:pt x="256" y="986"/>
                  </a:lnTo>
                  <a:lnTo>
                    <a:pt x="260" y="986"/>
                  </a:lnTo>
                  <a:lnTo>
                    <a:pt x="260" y="984"/>
                  </a:lnTo>
                  <a:lnTo>
                    <a:pt x="268" y="968"/>
                  </a:lnTo>
                  <a:lnTo>
                    <a:pt x="268" y="966"/>
                  </a:lnTo>
                  <a:lnTo>
                    <a:pt x="268" y="960"/>
                  </a:lnTo>
                  <a:lnTo>
                    <a:pt x="270" y="956"/>
                  </a:lnTo>
                  <a:lnTo>
                    <a:pt x="274" y="952"/>
                  </a:lnTo>
                  <a:lnTo>
                    <a:pt x="278" y="948"/>
                  </a:lnTo>
                  <a:lnTo>
                    <a:pt x="286" y="940"/>
                  </a:lnTo>
                  <a:lnTo>
                    <a:pt x="290" y="932"/>
                  </a:lnTo>
                  <a:lnTo>
                    <a:pt x="294" y="928"/>
                  </a:lnTo>
                  <a:lnTo>
                    <a:pt x="298" y="926"/>
                  </a:lnTo>
                  <a:lnTo>
                    <a:pt x="306" y="926"/>
                  </a:lnTo>
                  <a:lnTo>
                    <a:pt x="314" y="928"/>
                  </a:lnTo>
                  <a:lnTo>
                    <a:pt x="316" y="928"/>
                  </a:lnTo>
                  <a:lnTo>
                    <a:pt x="330" y="936"/>
                  </a:lnTo>
                  <a:lnTo>
                    <a:pt x="382" y="946"/>
                  </a:lnTo>
                  <a:lnTo>
                    <a:pt x="412" y="944"/>
                  </a:lnTo>
                  <a:lnTo>
                    <a:pt x="434" y="934"/>
                  </a:lnTo>
                  <a:lnTo>
                    <a:pt x="440" y="928"/>
                  </a:lnTo>
                  <a:lnTo>
                    <a:pt x="444" y="924"/>
                  </a:lnTo>
                  <a:lnTo>
                    <a:pt x="452" y="924"/>
                  </a:lnTo>
                  <a:lnTo>
                    <a:pt x="460" y="930"/>
                  </a:lnTo>
                  <a:lnTo>
                    <a:pt x="464" y="932"/>
                  </a:lnTo>
                  <a:lnTo>
                    <a:pt x="468" y="938"/>
                  </a:lnTo>
                  <a:lnTo>
                    <a:pt x="472" y="948"/>
                  </a:lnTo>
                  <a:lnTo>
                    <a:pt x="488" y="960"/>
                  </a:lnTo>
                  <a:lnTo>
                    <a:pt x="500" y="960"/>
                  </a:lnTo>
                  <a:lnTo>
                    <a:pt x="502" y="960"/>
                  </a:lnTo>
                  <a:lnTo>
                    <a:pt x="504" y="960"/>
                  </a:lnTo>
                  <a:lnTo>
                    <a:pt x="520" y="968"/>
                  </a:lnTo>
                  <a:lnTo>
                    <a:pt x="552" y="964"/>
                  </a:lnTo>
                  <a:lnTo>
                    <a:pt x="570" y="960"/>
                  </a:lnTo>
                  <a:lnTo>
                    <a:pt x="614" y="964"/>
                  </a:lnTo>
                  <a:lnTo>
                    <a:pt x="634" y="958"/>
                  </a:lnTo>
                  <a:lnTo>
                    <a:pt x="658" y="948"/>
                  </a:lnTo>
                  <a:lnTo>
                    <a:pt x="666" y="944"/>
                  </a:lnTo>
                  <a:lnTo>
                    <a:pt x="676" y="940"/>
                  </a:lnTo>
                  <a:lnTo>
                    <a:pt x="720" y="940"/>
                  </a:lnTo>
                  <a:lnTo>
                    <a:pt x="736" y="934"/>
                  </a:lnTo>
                  <a:lnTo>
                    <a:pt x="746" y="930"/>
                  </a:lnTo>
                  <a:lnTo>
                    <a:pt x="754" y="928"/>
                  </a:lnTo>
                  <a:lnTo>
                    <a:pt x="778" y="928"/>
                  </a:lnTo>
                  <a:lnTo>
                    <a:pt x="790" y="936"/>
                  </a:lnTo>
                  <a:lnTo>
                    <a:pt x="826" y="944"/>
                  </a:lnTo>
                  <a:lnTo>
                    <a:pt x="830" y="944"/>
                  </a:lnTo>
                  <a:lnTo>
                    <a:pt x="832" y="948"/>
                  </a:lnTo>
                  <a:lnTo>
                    <a:pt x="842" y="956"/>
                  </a:lnTo>
                  <a:lnTo>
                    <a:pt x="858" y="964"/>
                  </a:lnTo>
                  <a:lnTo>
                    <a:pt x="858" y="966"/>
                  </a:lnTo>
                  <a:lnTo>
                    <a:pt x="892" y="968"/>
                  </a:lnTo>
                  <a:lnTo>
                    <a:pt x="908" y="976"/>
                  </a:lnTo>
                  <a:lnTo>
                    <a:pt x="928" y="980"/>
                  </a:lnTo>
                  <a:lnTo>
                    <a:pt x="946" y="982"/>
                  </a:lnTo>
                  <a:lnTo>
                    <a:pt x="950" y="972"/>
                  </a:lnTo>
                  <a:lnTo>
                    <a:pt x="942" y="956"/>
                  </a:lnTo>
                  <a:lnTo>
                    <a:pt x="940" y="940"/>
                  </a:lnTo>
                  <a:lnTo>
                    <a:pt x="938" y="940"/>
                  </a:lnTo>
                  <a:lnTo>
                    <a:pt x="942" y="936"/>
                  </a:lnTo>
                  <a:lnTo>
                    <a:pt x="952" y="922"/>
                  </a:lnTo>
                  <a:lnTo>
                    <a:pt x="952" y="920"/>
                  </a:lnTo>
                  <a:lnTo>
                    <a:pt x="954" y="920"/>
                  </a:lnTo>
                  <a:lnTo>
                    <a:pt x="964" y="912"/>
                  </a:lnTo>
                  <a:lnTo>
                    <a:pt x="962" y="908"/>
                  </a:lnTo>
                  <a:lnTo>
                    <a:pt x="958" y="892"/>
                  </a:lnTo>
                  <a:lnTo>
                    <a:pt x="956" y="888"/>
                  </a:lnTo>
                  <a:lnTo>
                    <a:pt x="950" y="884"/>
                  </a:lnTo>
                  <a:lnTo>
                    <a:pt x="938" y="872"/>
                  </a:lnTo>
                  <a:lnTo>
                    <a:pt x="922" y="858"/>
                  </a:lnTo>
                  <a:lnTo>
                    <a:pt x="922" y="856"/>
                  </a:lnTo>
                  <a:lnTo>
                    <a:pt x="920" y="856"/>
                  </a:lnTo>
                  <a:lnTo>
                    <a:pt x="922" y="856"/>
                  </a:lnTo>
                  <a:lnTo>
                    <a:pt x="922" y="854"/>
                  </a:lnTo>
                  <a:lnTo>
                    <a:pt x="924" y="838"/>
                  </a:lnTo>
                  <a:lnTo>
                    <a:pt x="924" y="828"/>
                  </a:lnTo>
                  <a:lnTo>
                    <a:pt x="916" y="808"/>
                  </a:lnTo>
                  <a:lnTo>
                    <a:pt x="934" y="804"/>
                  </a:lnTo>
                  <a:lnTo>
                    <a:pt x="944" y="796"/>
                  </a:lnTo>
                  <a:lnTo>
                    <a:pt x="966" y="796"/>
                  </a:lnTo>
                  <a:lnTo>
                    <a:pt x="988" y="792"/>
                  </a:lnTo>
                  <a:lnTo>
                    <a:pt x="990" y="792"/>
                  </a:lnTo>
                  <a:lnTo>
                    <a:pt x="1004" y="794"/>
                  </a:lnTo>
                  <a:lnTo>
                    <a:pt x="1022" y="788"/>
                  </a:lnTo>
                  <a:lnTo>
                    <a:pt x="1042" y="784"/>
                  </a:lnTo>
                  <a:lnTo>
                    <a:pt x="1054" y="780"/>
                  </a:lnTo>
                  <a:lnTo>
                    <a:pt x="1056" y="780"/>
                  </a:lnTo>
                  <a:lnTo>
                    <a:pt x="1090" y="772"/>
                  </a:lnTo>
                  <a:lnTo>
                    <a:pt x="1096" y="768"/>
                  </a:lnTo>
                  <a:lnTo>
                    <a:pt x="1094" y="760"/>
                  </a:lnTo>
                  <a:lnTo>
                    <a:pt x="1088" y="750"/>
                  </a:lnTo>
                  <a:lnTo>
                    <a:pt x="1088" y="748"/>
                  </a:lnTo>
                  <a:lnTo>
                    <a:pt x="1086" y="748"/>
                  </a:lnTo>
                  <a:lnTo>
                    <a:pt x="1088" y="736"/>
                  </a:lnTo>
                  <a:lnTo>
                    <a:pt x="1090" y="734"/>
                  </a:lnTo>
                  <a:lnTo>
                    <a:pt x="1090" y="718"/>
                  </a:lnTo>
                  <a:lnTo>
                    <a:pt x="1086" y="704"/>
                  </a:lnTo>
                  <a:lnTo>
                    <a:pt x="1086" y="702"/>
                  </a:lnTo>
                  <a:lnTo>
                    <a:pt x="1094" y="686"/>
                  </a:lnTo>
                  <a:lnTo>
                    <a:pt x="1100" y="678"/>
                  </a:lnTo>
                  <a:lnTo>
                    <a:pt x="1102" y="676"/>
                  </a:lnTo>
                  <a:lnTo>
                    <a:pt x="1106" y="676"/>
                  </a:lnTo>
                  <a:lnTo>
                    <a:pt x="1126" y="676"/>
                  </a:lnTo>
                  <a:lnTo>
                    <a:pt x="1132" y="676"/>
                  </a:lnTo>
                  <a:lnTo>
                    <a:pt x="1138" y="672"/>
                  </a:lnTo>
                  <a:lnTo>
                    <a:pt x="1170" y="630"/>
                  </a:lnTo>
                  <a:lnTo>
                    <a:pt x="1170" y="628"/>
                  </a:lnTo>
                  <a:lnTo>
                    <a:pt x="1186" y="614"/>
                  </a:lnTo>
                  <a:lnTo>
                    <a:pt x="1188" y="612"/>
                  </a:lnTo>
                  <a:lnTo>
                    <a:pt x="1196" y="610"/>
                  </a:lnTo>
                  <a:lnTo>
                    <a:pt x="1202" y="608"/>
                  </a:lnTo>
                  <a:lnTo>
                    <a:pt x="1206" y="604"/>
                  </a:lnTo>
                  <a:lnTo>
                    <a:pt x="1214" y="596"/>
                  </a:lnTo>
                  <a:lnTo>
                    <a:pt x="1218" y="592"/>
                  </a:lnTo>
                  <a:lnTo>
                    <a:pt x="1246" y="598"/>
                  </a:lnTo>
                  <a:lnTo>
                    <a:pt x="1270" y="588"/>
                  </a:lnTo>
                  <a:lnTo>
                    <a:pt x="1284" y="586"/>
                  </a:lnTo>
                  <a:lnTo>
                    <a:pt x="1296" y="580"/>
                  </a:lnTo>
                  <a:lnTo>
                    <a:pt x="1296" y="562"/>
                  </a:lnTo>
                  <a:lnTo>
                    <a:pt x="1298" y="540"/>
                  </a:lnTo>
                  <a:lnTo>
                    <a:pt x="1298" y="538"/>
                  </a:lnTo>
                  <a:lnTo>
                    <a:pt x="1302" y="532"/>
                  </a:lnTo>
                  <a:lnTo>
                    <a:pt x="1302" y="5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3" name="青海"/>
            <p:cNvSpPr/>
            <p:nvPr/>
          </p:nvSpPr>
          <p:spPr bwMode="auto">
            <a:xfrm>
              <a:off x="2846573" y="3230707"/>
              <a:ext cx="1452718" cy="1041604"/>
            </a:xfrm>
            <a:custGeom>
              <a:avLst/>
              <a:gdLst>
                <a:gd name="T0" fmla="*/ 2147483646 w 812"/>
                <a:gd name="T1" fmla="*/ 2147483646 h 582"/>
                <a:gd name="T2" fmla="*/ 2147483646 w 812"/>
                <a:gd name="T3" fmla="*/ 2147483646 h 582"/>
                <a:gd name="T4" fmla="*/ 2147483646 w 812"/>
                <a:gd name="T5" fmla="*/ 2147483646 h 582"/>
                <a:gd name="T6" fmla="*/ 2147483646 w 812"/>
                <a:gd name="T7" fmla="*/ 2147483646 h 582"/>
                <a:gd name="T8" fmla="*/ 2147483646 w 812"/>
                <a:gd name="T9" fmla="*/ 2147483646 h 582"/>
                <a:gd name="T10" fmla="*/ 2147483646 w 812"/>
                <a:gd name="T11" fmla="*/ 2147483646 h 582"/>
                <a:gd name="T12" fmla="*/ 2147483646 w 812"/>
                <a:gd name="T13" fmla="*/ 2147483646 h 582"/>
                <a:gd name="T14" fmla="*/ 2147483646 w 812"/>
                <a:gd name="T15" fmla="*/ 2147483646 h 582"/>
                <a:gd name="T16" fmla="*/ 2147483646 w 812"/>
                <a:gd name="T17" fmla="*/ 2147483646 h 582"/>
                <a:gd name="T18" fmla="*/ 2147483646 w 812"/>
                <a:gd name="T19" fmla="*/ 2147483646 h 582"/>
                <a:gd name="T20" fmla="*/ 2147483646 w 812"/>
                <a:gd name="T21" fmla="*/ 2147483646 h 582"/>
                <a:gd name="T22" fmla="*/ 2147483646 w 812"/>
                <a:gd name="T23" fmla="*/ 2147483646 h 582"/>
                <a:gd name="T24" fmla="*/ 2147483646 w 812"/>
                <a:gd name="T25" fmla="*/ 2147483646 h 582"/>
                <a:gd name="T26" fmla="*/ 2147483646 w 812"/>
                <a:gd name="T27" fmla="*/ 2147483646 h 582"/>
                <a:gd name="T28" fmla="*/ 2147483646 w 812"/>
                <a:gd name="T29" fmla="*/ 2147483646 h 582"/>
                <a:gd name="T30" fmla="*/ 2147483646 w 812"/>
                <a:gd name="T31" fmla="*/ 2147483646 h 582"/>
                <a:gd name="T32" fmla="*/ 2147483646 w 812"/>
                <a:gd name="T33" fmla="*/ 2147483646 h 582"/>
                <a:gd name="T34" fmla="*/ 0 w 812"/>
                <a:gd name="T35" fmla="*/ 2147483646 h 582"/>
                <a:gd name="T36" fmla="*/ 2147483646 w 812"/>
                <a:gd name="T37" fmla="*/ 2147483646 h 582"/>
                <a:gd name="T38" fmla="*/ 2147483646 w 812"/>
                <a:gd name="T39" fmla="*/ 2147483646 h 582"/>
                <a:gd name="T40" fmla="*/ 2147483646 w 812"/>
                <a:gd name="T41" fmla="*/ 2147483646 h 582"/>
                <a:gd name="T42" fmla="*/ 2147483646 w 812"/>
                <a:gd name="T43" fmla="*/ 2147483646 h 582"/>
                <a:gd name="T44" fmla="*/ 2147483646 w 812"/>
                <a:gd name="T45" fmla="*/ 2147483646 h 582"/>
                <a:gd name="T46" fmla="*/ 2147483646 w 812"/>
                <a:gd name="T47" fmla="*/ 2147483646 h 582"/>
                <a:gd name="T48" fmla="*/ 2147483646 w 812"/>
                <a:gd name="T49" fmla="*/ 2147483646 h 582"/>
                <a:gd name="T50" fmla="*/ 2147483646 w 812"/>
                <a:gd name="T51" fmla="*/ 2147483646 h 582"/>
                <a:gd name="T52" fmla="*/ 2147483646 w 812"/>
                <a:gd name="T53" fmla="*/ 2147483646 h 582"/>
                <a:gd name="T54" fmla="*/ 2147483646 w 812"/>
                <a:gd name="T55" fmla="*/ 2147483646 h 582"/>
                <a:gd name="T56" fmla="*/ 2147483646 w 812"/>
                <a:gd name="T57" fmla="*/ 2147483646 h 582"/>
                <a:gd name="T58" fmla="*/ 2147483646 w 812"/>
                <a:gd name="T59" fmla="*/ 2147483646 h 582"/>
                <a:gd name="T60" fmla="*/ 2147483646 w 812"/>
                <a:gd name="T61" fmla="*/ 2147483646 h 582"/>
                <a:gd name="T62" fmla="*/ 2147483646 w 812"/>
                <a:gd name="T63" fmla="*/ 2147483646 h 582"/>
                <a:gd name="T64" fmla="*/ 2147483646 w 812"/>
                <a:gd name="T65" fmla="*/ 2147483646 h 582"/>
                <a:gd name="T66" fmla="*/ 2147483646 w 812"/>
                <a:gd name="T67" fmla="*/ 2147483646 h 582"/>
                <a:gd name="T68" fmla="*/ 2147483646 w 812"/>
                <a:gd name="T69" fmla="*/ 2147483646 h 582"/>
                <a:gd name="T70" fmla="*/ 2147483646 w 812"/>
                <a:gd name="T71" fmla="*/ 2147483646 h 582"/>
                <a:gd name="T72" fmla="*/ 2147483646 w 812"/>
                <a:gd name="T73" fmla="*/ 2147483646 h 582"/>
                <a:gd name="T74" fmla="*/ 2147483646 w 812"/>
                <a:gd name="T75" fmla="*/ 2147483646 h 582"/>
                <a:gd name="T76" fmla="*/ 2147483646 w 812"/>
                <a:gd name="T77" fmla="*/ 2147483646 h 582"/>
                <a:gd name="T78" fmla="*/ 2147483646 w 812"/>
                <a:gd name="T79" fmla="*/ 2147483646 h 582"/>
                <a:gd name="T80" fmla="*/ 2147483646 w 812"/>
                <a:gd name="T81" fmla="*/ 2147483646 h 582"/>
                <a:gd name="T82" fmla="*/ 2147483646 w 812"/>
                <a:gd name="T83" fmla="*/ 2147483646 h 582"/>
                <a:gd name="T84" fmla="*/ 2147483646 w 812"/>
                <a:gd name="T85" fmla="*/ 2147483646 h 582"/>
                <a:gd name="T86" fmla="*/ 2147483646 w 812"/>
                <a:gd name="T87" fmla="*/ 2147483646 h 582"/>
                <a:gd name="T88" fmla="*/ 2147483646 w 812"/>
                <a:gd name="T89" fmla="*/ 2147483646 h 582"/>
                <a:gd name="T90" fmla="*/ 2147483646 w 812"/>
                <a:gd name="T91" fmla="*/ 2147483646 h 582"/>
                <a:gd name="T92" fmla="*/ 2147483646 w 812"/>
                <a:gd name="T93" fmla="*/ 2147483646 h 582"/>
                <a:gd name="T94" fmla="*/ 2147483646 w 812"/>
                <a:gd name="T95" fmla="*/ 2147483646 h 582"/>
                <a:gd name="T96" fmla="*/ 2147483646 w 812"/>
                <a:gd name="T97" fmla="*/ 2147483646 h 582"/>
                <a:gd name="T98" fmla="*/ 2147483646 w 812"/>
                <a:gd name="T99" fmla="*/ 2147483646 h 582"/>
                <a:gd name="T100" fmla="*/ 2147483646 w 812"/>
                <a:gd name="T101" fmla="*/ 2147483646 h 582"/>
                <a:gd name="T102" fmla="*/ 2147483646 w 812"/>
                <a:gd name="T103" fmla="*/ 2147483646 h 582"/>
                <a:gd name="T104" fmla="*/ 2147483646 w 812"/>
                <a:gd name="T105" fmla="*/ 2147483646 h 582"/>
                <a:gd name="T106" fmla="*/ 2147483646 w 812"/>
                <a:gd name="T107" fmla="*/ 2147483646 h 5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12" h="582">
                  <a:moveTo>
                    <a:pt x="484" y="30"/>
                  </a:moveTo>
                  <a:lnTo>
                    <a:pt x="476" y="36"/>
                  </a:lnTo>
                  <a:lnTo>
                    <a:pt x="480" y="56"/>
                  </a:lnTo>
                  <a:lnTo>
                    <a:pt x="480" y="58"/>
                  </a:lnTo>
                  <a:lnTo>
                    <a:pt x="482" y="58"/>
                  </a:lnTo>
                  <a:lnTo>
                    <a:pt x="480" y="58"/>
                  </a:lnTo>
                  <a:lnTo>
                    <a:pt x="472" y="78"/>
                  </a:lnTo>
                  <a:lnTo>
                    <a:pt x="460" y="82"/>
                  </a:lnTo>
                  <a:lnTo>
                    <a:pt x="458" y="84"/>
                  </a:lnTo>
                  <a:lnTo>
                    <a:pt x="456" y="84"/>
                  </a:lnTo>
                  <a:lnTo>
                    <a:pt x="436" y="74"/>
                  </a:lnTo>
                  <a:lnTo>
                    <a:pt x="396" y="38"/>
                  </a:lnTo>
                  <a:lnTo>
                    <a:pt x="380" y="28"/>
                  </a:lnTo>
                  <a:lnTo>
                    <a:pt x="356" y="20"/>
                  </a:lnTo>
                  <a:lnTo>
                    <a:pt x="356" y="18"/>
                  </a:lnTo>
                  <a:lnTo>
                    <a:pt x="344" y="10"/>
                  </a:lnTo>
                  <a:lnTo>
                    <a:pt x="324" y="4"/>
                  </a:lnTo>
                  <a:lnTo>
                    <a:pt x="314" y="6"/>
                  </a:lnTo>
                  <a:lnTo>
                    <a:pt x="312" y="6"/>
                  </a:lnTo>
                  <a:lnTo>
                    <a:pt x="288" y="4"/>
                  </a:lnTo>
                  <a:lnTo>
                    <a:pt x="286" y="4"/>
                  </a:lnTo>
                  <a:lnTo>
                    <a:pt x="268" y="0"/>
                  </a:lnTo>
                  <a:lnTo>
                    <a:pt x="256" y="0"/>
                  </a:lnTo>
                  <a:lnTo>
                    <a:pt x="248" y="6"/>
                  </a:lnTo>
                  <a:lnTo>
                    <a:pt x="240" y="8"/>
                  </a:lnTo>
                  <a:lnTo>
                    <a:pt x="228" y="10"/>
                  </a:lnTo>
                  <a:lnTo>
                    <a:pt x="212" y="14"/>
                  </a:lnTo>
                  <a:lnTo>
                    <a:pt x="198" y="18"/>
                  </a:lnTo>
                  <a:lnTo>
                    <a:pt x="196" y="20"/>
                  </a:lnTo>
                  <a:lnTo>
                    <a:pt x="180" y="22"/>
                  </a:lnTo>
                  <a:lnTo>
                    <a:pt x="160" y="28"/>
                  </a:lnTo>
                  <a:lnTo>
                    <a:pt x="158" y="28"/>
                  </a:lnTo>
                  <a:lnTo>
                    <a:pt x="144" y="26"/>
                  </a:lnTo>
                  <a:lnTo>
                    <a:pt x="120" y="30"/>
                  </a:lnTo>
                  <a:lnTo>
                    <a:pt x="100" y="30"/>
                  </a:lnTo>
                  <a:lnTo>
                    <a:pt x="92" y="38"/>
                  </a:lnTo>
                  <a:lnTo>
                    <a:pt x="82" y="40"/>
                  </a:lnTo>
                  <a:lnTo>
                    <a:pt x="86" y="50"/>
                  </a:lnTo>
                  <a:lnTo>
                    <a:pt x="86" y="66"/>
                  </a:lnTo>
                  <a:lnTo>
                    <a:pt x="84" y="78"/>
                  </a:lnTo>
                  <a:lnTo>
                    <a:pt x="98" y="90"/>
                  </a:lnTo>
                  <a:lnTo>
                    <a:pt x="110" y="102"/>
                  </a:lnTo>
                  <a:lnTo>
                    <a:pt x="118" y="110"/>
                  </a:lnTo>
                  <a:lnTo>
                    <a:pt x="120" y="114"/>
                  </a:lnTo>
                  <a:lnTo>
                    <a:pt x="120" y="118"/>
                  </a:lnTo>
                  <a:lnTo>
                    <a:pt x="124" y="130"/>
                  </a:lnTo>
                  <a:lnTo>
                    <a:pt x="130" y="142"/>
                  </a:lnTo>
                  <a:lnTo>
                    <a:pt x="128" y="142"/>
                  </a:lnTo>
                  <a:lnTo>
                    <a:pt x="112" y="154"/>
                  </a:lnTo>
                  <a:lnTo>
                    <a:pt x="102" y="166"/>
                  </a:lnTo>
                  <a:lnTo>
                    <a:pt x="104" y="178"/>
                  </a:lnTo>
                  <a:lnTo>
                    <a:pt x="112" y="196"/>
                  </a:lnTo>
                  <a:lnTo>
                    <a:pt x="112" y="198"/>
                  </a:lnTo>
                  <a:lnTo>
                    <a:pt x="112" y="204"/>
                  </a:lnTo>
                  <a:lnTo>
                    <a:pt x="108" y="210"/>
                  </a:lnTo>
                  <a:lnTo>
                    <a:pt x="106" y="214"/>
                  </a:lnTo>
                  <a:lnTo>
                    <a:pt x="102" y="216"/>
                  </a:lnTo>
                  <a:lnTo>
                    <a:pt x="96" y="216"/>
                  </a:lnTo>
                  <a:lnTo>
                    <a:pt x="80" y="214"/>
                  </a:lnTo>
                  <a:lnTo>
                    <a:pt x="60" y="210"/>
                  </a:lnTo>
                  <a:lnTo>
                    <a:pt x="58" y="210"/>
                  </a:lnTo>
                  <a:lnTo>
                    <a:pt x="44" y="202"/>
                  </a:lnTo>
                  <a:lnTo>
                    <a:pt x="20" y="202"/>
                  </a:lnTo>
                  <a:lnTo>
                    <a:pt x="22" y="202"/>
                  </a:lnTo>
                  <a:lnTo>
                    <a:pt x="20" y="242"/>
                  </a:lnTo>
                  <a:lnTo>
                    <a:pt x="18" y="246"/>
                  </a:lnTo>
                  <a:lnTo>
                    <a:pt x="16" y="248"/>
                  </a:lnTo>
                  <a:lnTo>
                    <a:pt x="8" y="250"/>
                  </a:lnTo>
                  <a:lnTo>
                    <a:pt x="6" y="254"/>
                  </a:lnTo>
                  <a:lnTo>
                    <a:pt x="6" y="262"/>
                  </a:lnTo>
                  <a:lnTo>
                    <a:pt x="4" y="262"/>
                  </a:lnTo>
                  <a:lnTo>
                    <a:pt x="4" y="272"/>
                  </a:lnTo>
                  <a:lnTo>
                    <a:pt x="10" y="280"/>
                  </a:lnTo>
                  <a:lnTo>
                    <a:pt x="14" y="284"/>
                  </a:lnTo>
                  <a:lnTo>
                    <a:pt x="18" y="304"/>
                  </a:lnTo>
                  <a:lnTo>
                    <a:pt x="18" y="310"/>
                  </a:lnTo>
                  <a:lnTo>
                    <a:pt x="16" y="322"/>
                  </a:lnTo>
                  <a:lnTo>
                    <a:pt x="10" y="338"/>
                  </a:lnTo>
                  <a:lnTo>
                    <a:pt x="0" y="358"/>
                  </a:lnTo>
                  <a:lnTo>
                    <a:pt x="0" y="362"/>
                  </a:lnTo>
                  <a:lnTo>
                    <a:pt x="0" y="370"/>
                  </a:lnTo>
                  <a:lnTo>
                    <a:pt x="12" y="384"/>
                  </a:lnTo>
                  <a:lnTo>
                    <a:pt x="16" y="394"/>
                  </a:lnTo>
                  <a:lnTo>
                    <a:pt x="26" y="406"/>
                  </a:lnTo>
                  <a:lnTo>
                    <a:pt x="40" y="422"/>
                  </a:lnTo>
                  <a:lnTo>
                    <a:pt x="48" y="430"/>
                  </a:lnTo>
                  <a:lnTo>
                    <a:pt x="52" y="430"/>
                  </a:lnTo>
                  <a:lnTo>
                    <a:pt x="68" y="422"/>
                  </a:lnTo>
                  <a:lnTo>
                    <a:pt x="72" y="418"/>
                  </a:lnTo>
                  <a:lnTo>
                    <a:pt x="76" y="418"/>
                  </a:lnTo>
                  <a:lnTo>
                    <a:pt x="84" y="420"/>
                  </a:lnTo>
                  <a:lnTo>
                    <a:pt x="92" y="424"/>
                  </a:lnTo>
                  <a:lnTo>
                    <a:pt x="92" y="426"/>
                  </a:lnTo>
                  <a:lnTo>
                    <a:pt x="100" y="434"/>
                  </a:lnTo>
                  <a:lnTo>
                    <a:pt x="104" y="444"/>
                  </a:lnTo>
                  <a:lnTo>
                    <a:pt x="108" y="448"/>
                  </a:lnTo>
                  <a:lnTo>
                    <a:pt x="110" y="450"/>
                  </a:lnTo>
                  <a:lnTo>
                    <a:pt x="120" y="458"/>
                  </a:lnTo>
                  <a:lnTo>
                    <a:pt x="126" y="458"/>
                  </a:lnTo>
                  <a:lnTo>
                    <a:pt x="132" y="460"/>
                  </a:lnTo>
                  <a:lnTo>
                    <a:pt x="136" y="464"/>
                  </a:lnTo>
                  <a:lnTo>
                    <a:pt x="144" y="468"/>
                  </a:lnTo>
                  <a:lnTo>
                    <a:pt x="160" y="474"/>
                  </a:lnTo>
                  <a:lnTo>
                    <a:pt x="162" y="474"/>
                  </a:lnTo>
                  <a:lnTo>
                    <a:pt x="186" y="482"/>
                  </a:lnTo>
                  <a:lnTo>
                    <a:pt x="188" y="482"/>
                  </a:lnTo>
                  <a:lnTo>
                    <a:pt x="204" y="490"/>
                  </a:lnTo>
                  <a:lnTo>
                    <a:pt x="232" y="498"/>
                  </a:lnTo>
                  <a:lnTo>
                    <a:pt x="234" y="498"/>
                  </a:lnTo>
                  <a:lnTo>
                    <a:pt x="272" y="500"/>
                  </a:lnTo>
                  <a:lnTo>
                    <a:pt x="288" y="494"/>
                  </a:lnTo>
                  <a:lnTo>
                    <a:pt x="304" y="494"/>
                  </a:lnTo>
                  <a:lnTo>
                    <a:pt x="304" y="496"/>
                  </a:lnTo>
                  <a:lnTo>
                    <a:pt x="316" y="512"/>
                  </a:lnTo>
                  <a:lnTo>
                    <a:pt x="324" y="526"/>
                  </a:lnTo>
                  <a:lnTo>
                    <a:pt x="332" y="532"/>
                  </a:lnTo>
                  <a:lnTo>
                    <a:pt x="340" y="536"/>
                  </a:lnTo>
                  <a:lnTo>
                    <a:pt x="340" y="538"/>
                  </a:lnTo>
                  <a:lnTo>
                    <a:pt x="342" y="538"/>
                  </a:lnTo>
                  <a:lnTo>
                    <a:pt x="348" y="554"/>
                  </a:lnTo>
                  <a:lnTo>
                    <a:pt x="350" y="554"/>
                  </a:lnTo>
                  <a:lnTo>
                    <a:pt x="350" y="556"/>
                  </a:lnTo>
                  <a:lnTo>
                    <a:pt x="354" y="574"/>
                  </a:lnTo>
                  <a:lnTo>
                    <a:pt x="364" y="578"/>
                  </a:lnTo>
                  <a:lnTo>
                    <a:pt x="366" y="578"/>
                  </a:lnTo>
                  <a:lnTo>
                    <a:pt x="376" y="582"/>
                  </a:lnTo>
                  <a:lnTo>
                    <a:pt x="388" y="580"/>
                  </a:lnTo>
                  <a:lnTo>
                    <a:pt x="390" y="568"/>
                  </a:lnTo>
                  <a:lnTo>
                    <a:pt x="392" y="566"/>
                  </a:lnTo>
                  <a:lnTo>
                    <a:pt x="404" y="554"/>
                  </a:lnTo>
                  <a:lnTo>
                    <a:pt x="420" y="558"/>
                  </a:lnTo>
                  <a:lnTo>
                    <a:pt x="428" y="574"/>
                  </a:lnTo>
                  <a:lnTo>
                    <a:pt x="442" y="570"/>
                  </a:lnTo>
                  <a:lnTo>
                    <a:pt x="444" y="554"/>
                  </a:lnTo>
                  <a:lnTo>
                    <a:pt x="444" y="552"/>
                  </a:lnTo>
                  <a:lnTo>
                    <a:pt x="456" y="546"/>
                  </a:lnTo>
                  <a:lnTo>
                    <a:pt x="452" y="524"/>
                  </a:lnTo>
                  <a:lnTo>
                    <a:pt x="452" y="522"/>
                  </a:lnTo>
                  <a:lnTo>
                    <a:pt x="464" y="496"/>
                  </a:lnTo>
                  <a:lnTo>
                    <a:pt x="476" y="492"/>
                  </a:lnTo>
                  <a:lnTo>
                    <a:pt x="472" y="470"/>
                  </a:lnTo>
                  <a:lnTo>
                    <a:pt x="484" y="470"/>
                  </a:lnTo>
                  <a:lnTo>
                    <a:pt x="484" y="458"/>
                  </a:lnTo>
                  <a:lnTo>
                    <a:pt x="476" y="438"/>
                  </a:lnTo>
                  <a:lnTo>
                    <a:pt x="476" y="436"/>
                  </a:lnTo>
                  <a:lnTo>
                    <a:pt x="478" y="420"/>
                  </a:lnTo>
                  <a:lnTo>
                    <a:pt x="478" y="418"/>
                  </a:lnTo>
                  <a:lnTo>
                    <a:pt x="480" y="418"/>
                  </a:lnTo>
                  <a:lnTo>
                    <a:pt x="488" y="406"/>
                  </a:lnTo>
                  <a:lnTo>
                    <a:pt x="490" y="406"/>
                  </a:lnTo>
                  <a:lnTo>
                    <a:pt x="492" y="406"/>
                  </a:lnTo>
                  <a:lnTo>
                    <a:pt x="514" y="410"/>
                  </a:lnTo>
                  <a:lnTo>
                    <a:pt x="532" y="414"/>
                  </a:lnTo>
                  <a:lnTo>
                    <a:pt x="548" y="410"/>
                  </a:lnTo>
                  <a:lnTo>
                    <a:pt x="556" y="426"/>
                  </a:lnTo>
                  <a:lnTo>
                    <a:pt x="556" y="428"/>
                  </a:lnTo>
                  <a:lnTo>
                    <a:pt x="556" y="440"/>
                  </a:lnTo>
                  <a:lnTo>
                    <a:pt x="560" y="452"/>
                  </a:lnTo>
                  <a:lnTo>
                    <a:pt x="562" y="458"/>
                  </a:lnTo>
                  <a:lnTo>
                    <a:pt x="568" y="462"/>
                  </a:lnTo>
                  <a:lnTo>
                    <a:pt x="578" y="464"/>
                  </a:lnTo>
                  <a:lnTo>
                    <a:pt x="580" y="468"/>
                  </a:lnTo>
                  <a:lnTo>
                    <a:pt x="580" y="470"/>
                  </a:lnTo>
                  <a:lnTo>
                    <a:pt x="584" y="478"/>
                  </a:lnTo>
                  <a:lnTo>
                    <a:pt x="590" y="486"/>
                  </a:lnTo>
                  <a:lnTo>
                    <a:pt x="598" y="498"/>
                  </a:lnTo>
                  <a:lnTo>
                    <a:pt x="602" y="506"/>
                  </a:lnTo>
                  <a:lnTo>
                    <a:pt x="610" y="506"/>
                  </a:lnTo>
                  <a:lnTo>
                    <a:pt x="624" y="494"/>
                  </a:lnTo>
                  <a:lnTo>
                    <a:pt x="632" y="512"/>
                  </a:lnTo>
                  <a:lnTo>
                    <a:pt x="650" y="518"/>
                  </a:lnTo>
                  <a:lnTo>
                    <a:pt x="652" y="518"/>
                  </a:lnTo>
                  <a:lnTo>
                    <a:pt x="660" y="534"/>
                  </a:lnTo>
                  <a:lnTo>
                    <a:pt x="664" y="538"/>
                  </a:lnTo>
                  <a:lnTo>
                    <a:pt x="664" y="522"/>
                  </a:lnTo>
                  <a:lnTo>
                    <a:pt x="664" y="518"/>
                  </a:lnTo>
                  <a:lnTo>
                    <a:pt x="700" y="518"/>
                  </a:lnTo>
                  <a:lnTo>
                    <a:pt x="700" y="514"/>
                  </a:lnTo>
                  <a:lnTo>
                    <a:pt x="702" y="512"/>
                  </a:lnTo>
                  <a:lnTo>
                    <a:pt x="700" y="508"/>
                  </a:lnTo>
                  <a:lnTo>
                    <a:pt x="698" y="500"/>
                  </a:lnTo>
                  <a:lnTo>
                    <a:pt x="696" y="494"/>
                  </a:lnTo>
                  <a:lnTo>
                    <a:pt x="696" y="486"/>
                  </a:lnTo>
                  <a:lnTo>
                    <a:pt x="698" y="480"/>
                  </a:lnTo>
                  <a:lnTo>
                    <a:pt x="702" y="478"/>
                  </a:lnTo>
                  <a:lnTo>
                    <a:pt x="706" y="478"/>
                  </a:lnTo>
                  <a:lnTo>
                    <a:pt x="720" y="482"/>
                  </a:lnTo>
                  <a:lnTo>
                    <a:pt x="722" y="472"/>
                  </a:lnTo>
                  <a:lnTo>
                    <a:pt x="696" y="460"/>
                  </a:lnTo>
                  <a:lnTo>
                    <a:pt x="694" y="460"/>
                  </a:lnTo>
                  <a:lnTo>
                    <a:pt x="692" y="458"/>
                  </a:lnTo>
                  <a:lnTo>
                    <a:pt x="688" y="426"/>
                  </a:lnTo>
                  <a:lnTo>
                    <a:pt x="690" y="406"/>
                  </a:lnTo>
                  <a:lnTo>
                    <a:pt x="690" y="402"/>
                  </a:lnTo>
                  <a:lnTo>
                    <a:pt x="734" y="406"/>
                  </a:lnTo>
                  <a:lnTo>
                    <a:pt x="744" y="396"/>
                  </a:lnTo>
                  <a:lnTo>
                    <a:pt x="746" y="392"/>
                  </a:lnTo>
                  <a:lnTo>
                    <a:pt x="744" y="388"/>
                  </a:lnTo>
                  <a:lnTo>
                    <a:pt x="732" y="382"/>
                  </a:lnTo>
                  <a:lnTo>
                    <a:pt x="730" y="378"/>
                  </a:lnTo>
                  <a:lnTo>
                    <a:pt x="728" y="374"/>
                  </a:lnTo>
                  <a:lnTo>
                    <a:pt x="730" y="372"/>
                  </a:lnTo>
                  <a:lnTo>
                    <a:pt x="732" y="368"/>
                  </a:lnTo>
                  <a:lnTo>
                    <a:pt x="752" y="350"/>
                  </a:lnTo>
                  <a:lnTo>
                    <a:pt x="772" y="348"/>
                  </a:lnTo>
                  <a:lnTo>
                    <a:pt x="782" y="330"/>
                  </a:lnTo>
                  <a:lnTo>
                    <a:pt x="782" y="314"/>
                  </a:lnTo>
                  <a:lnTo>
                    <a:pt x="796" y="310"/>
                  </a:lnTo>
                  <a:lnTo>
                    <a:pt x="804" y="290"/>
                  </a:lnTo>
                  <a:lnTo>
                    <a:pt x="812" y="276"/>
                  </a:lnTo>
                  <a:lnTo>
                    <a:pt x="800" y="256"/>
                  </a:lnTo>
                  <a:lnTo>
                    <a:pt x="800" y="254"/>
                  </a:lnTo>
                  <a:lnTo>
                    <a:pt x="792" y="228"/>
                  </a:lnTo>
                  <a:lnTo>
                    <a:pt x="792" y="226"/>
                  </a:lnTo>
                  <a:lnTo>
                    <a:pt x="788" y="198"/>
                  </a:lnTo>
                  <a:lnTo>
                    <a:pt x="778" y="182"/>
                  </a:lnTo>
                  <a:lnTo>
                    <a:pt x="764" y="168"/>
                  </a:lnTo>
                  <a:lnTo>
                    <a:pt x="764" y="166"/>
                  </a:lnTo>
                  <a:lnTo>
                    <a:pt x="762" y="150"/>
                  </a:lnTo>
                  <a:lnTo>
                    <a:pt x="736" y="158"/>
                  </a:lnTo>
                  <a:lnTo>
                    <a:pt x="724" y="144"/>
                  </a:lnTo>
                  <a:lnTo>
                    <a:pt x="688" y="118"/>
                  </a:lnTo>
                  <a:lnTo>
                    <a:pt x="686" y="118"/>
                  </a:lnTo>
                  <a:lnTo>
                    <a:pt x="672" y="100"/>
                  </a:lnTo>
                  <a:lnTo>
                    <a:pt x="664" y="94"/>
                  </a:lnTo>
                  <a:lnTo>
                    <a:pt x="658" y="102"/>
                  </a:lnTo>
                  <a:lnTo>
                    <a:pt x="658" y="104"/>
                  </a:lnTo>
                  <a:lnTo>
                    <a:pt x="658" y="106"/>
                  </a:lnTo>
                  <a:lnTo>
                    <a:pt x="656" y="106"/>
                  </a:lnTo>
                  <a:lnTo>
                    <a:pt x="644" y="106"/>
                  </a:lnTo>
                  <a:lnTo>
                    <a:pt x="642" y="106"/>
                  </a:lnTo>
                  <a:lnTo>
                    <a:pt x="616" y="78"/>
                  </a:lnTo>
                  <a:lnTo>
                    <a:pt x="606" y="72"/>
                  </a:lnTo>
                  <a:lnTo>
                    <a:pt x="596" y="62"/>
                  </a:lnTo>
                  <a:lnTo>
                    <a:pt x="584" y="54"/>
                  </a:lnTo>
                  <a:lnTo>
                    <a:pt x="584" y="52"/>
                  </a:lnTo>
                  <a:lnTo>
                    <a:pt x="570" y="44"/>
                  </a:lnTo>
                  <a:lnTo>
                    <a:pt x="562" y="50"/>
                  </a:lnTo>
                  <a:lnTo>
                    <a:pt x="560" y="52"/>
                  </a:lnTo>
                  <a:lnTo>
                    <a:pt x="552" y="50"/>
                  </a:lnTo>
                  <a:lnTo>
                    <a:pt x="544" y="54"/>
                  </a:lnTo>
                  <a:lnTo>
                    <a:pt x="542" y="56"/>
                  </a:lnTo>
                  <a:lnTo>
                    <a:pt x="530" y="58"/>
                  </a:lnTo>
                  <a:lnTo>
                    <a:pt x="484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4" name="四川"/>
            <p:cNvSpPr/>
            <p:nvPr/>
          </p:nvSpPr>
          <p:spPr bwMode="auto">
            <a:xfrm>
              <a:off x="3680253" y="3961385"/>
              <a:ext cx="1256741" cy="1102235"/>
            </a:xfrm>
            <a:custGeom>
              <a:avLst/>
              <a:gdLst>
                <a:gd name="T0" fmla="*/ 2147483646 w 702"/>
                <a:gd name="T1" fmla="*/ 2147483646 h 616"/>
                <a:gd name="T2" fmla="*/ 2147483646 w 702"/>
                <a:gd name="T3" fmla="*/ 2147483646 h 616"/>
                <a:gd name="T4" fmla="*/ 2147483646 w 702"/>
                <a:gd name="T5" fmla="*/ 2147483646 h 616"/>
                <a:gd name="T6" fmla="*/ 2147483646 w 702"/>
                <a:gd name="T7" fmla="*/ 2147483646 h 616"/>
                <a:gd name="T8" fmla="*/ 2147483646 w 702"/>
                <a:gd name="T9" fmla="*/ 2147483646 h 616"/>
                <a:gd name="T10" fmla="*/ 2147483646 w 702"/>
                <a:gd name="T11" fmla="*/ 2147483646 h 616"/>
                <a:gd name="T12" fmla="*/ 2147483646 w 702"/>
                <a:gd name="T13" fmla="*/ 2147483646 h 616"/>
                <a:gd name="T14" fmla="*/ 2147483646 w 702"/>
                <a:gd name="T15" fmla="*/ 2147483646 h 616"/>
                <a:gd name="T16" fmla="*/ 2147483646 w 702"/>
                <a:gd name="T17" fmla="*/ 2147483646 h 616"/>
                <a:gd name="T18" fmla="*/ 2147483646 w 702"/>
                <a:gd name="T19" fmla="*/ 2147483646 h 616"/>
                <a:gd name="T20" fmla="*/ 2147483646 w 702"/>
                <a:gd name="T21" fmla="*/ 2147483646 h 616"/>
                <a:gd name="T22" fmla="*/ 2147483646 w 702"/>
                <a:gd name="T23" fmla="*/ 2147483646 h 616"/>
                <a:gd name="T24" fmla="*/ 2147483646 w 702"/>
                <a:gd name="T25" fmla="*/ 2147483646 h 616"/>
                <a:gd name="T26" fmla="*/ 2147483646 w 702"/>
                <a:gd name="T27" fmla="*/ 2147483646 h 616"/>
                <a:gd name="T28" fmla="*/ 2147483646 w 702"/>
                <a:gd name="T29" fmla="*/ 2147483646 h 616"/>
                <a:gd name="T30" fmla="*/ 2147483646 w 702"/>
                <a:gd name="T31" fmla="*/ 2147483646 h 616"/>
                <a:gd name="T32" fmla="*/ 2147483646 w 702"/>
                <a:gd name="T33" fmla="*/ 2147483646 h 616"/>
                <a:gd name="T34" fmla="*/ 2147483646 w 702"/>
                <a:gd name="T35" fmla="*/ 2147483646 h 616"/>
                <a:gd name="T36" fmla="*/ 2147483646 w 702"/>
                <a:gd name="T37" fmla="*/ 2147483646 h 616"/>
                <a:gd name="T38" fmla="*/ 2147483646 w 702"/>
                <a:gd name="T39" fmla="*/ 2147483646 h 616"/>
                <a:gd name="T40" fmla="*/ 2147483646 w 702"/>
                <a:gd name="T41" fmla="*/ 2147483646 h 616"/>
                <a:gd name="T42" fmla="*/ 2147483646 w 702"/>
                <a:gd name="T43" fmla="*/ 2147483646 h 616"/>
                <a:gd name="T44" fmla="*/ 2147483646 w 702"/>
                <a:gd name="T45" fmla="*/ 2147483646 h 616"/>
                <a:gd name="T46" fmla="*/ 2147483646 w 702"/>
                <a:gd name="T47" fmla="*/ 2147483646 h 616"/>
                <a:gd name="T48" fmla="*/ 2147483646 w 702"/>
                <a:gd name="T49" fmla="*/ 2147483646 h 616"/>
                <a:gd name="T50" fmla="*/ 2147483646 w 702"/>
                <a:gd name="T51" fmla="*/ 2147483646 h 616"/>
                <a:gd name="T52" fmla="*/ 2147483646 w 702"/>
                <a:gd name="T53" fmla="*/ 2147483646 h 616"/>
                <a:gd name="T54" fmla="*/ 2147483646 w 702"/>
                <a:gd name="T55" fmla="*/ 2147483646 h 616"/>
                <a:gd name="T56" fmla="*/ 2147483646 w 702"/>
                <a:gd name="T57" fmla="*/ 2147483646 h 616"/>
                <a:gd name="T58" fmla="*/ 2147483646 w 702"/>
                <a:gd name="T59" fmla="*/ 2147483646 h 616"/>
                <a:gd name="T60" fmla="*/ 2147483646 w 702"/>
                <a:gd name="T61" fmla="*/ 2147483646 h 616"/>
                <a:gd name="T62" fmla="*/ 2147483646 w 702"/>
                <a:gd name="T63" fmla="*/ 2147483646 h 616"/>
                <a:gd name="T64" fmla="*/ 2147483646 w 702"/>
                <a:gd name="T65" fmla="*/ 2147483646 h 616"/>
                <a:gd name="T66" fmla="*/ 2147483646 w 702"/>
                <a:gd name="T67" fmla="*/ 2147483646 h 616"/>
                <a:gd name="T68" fmla="*/ 2147483646 w 702"/>
                <a:gd name="T69" fmla="*/ 2147483646 h 616"/>
                <a:gd name="T70" fmla="*/ 2147483646 w 702"/>
                <a:gd name="T71" fmla="*/ 2147483646 h 616"/>
                <a:gd name="T72" fmla="*/ 2147483646 w 702"/>
                <a:gd name="T73" fmla="*/ 2147483646 h 616"/>
                <a:gd name="T74" fmla="*/ 2147483646 w 702"/>
                <a:gd name="T75" fmla="*/ 2147483646 h 616"/>
                <a:gd name="T76" fmla="*/ 2147483646 w 702"/>
                <a:gd name="T77" fmla="*/ 2147483646 h 616"/>
                <a:gd name="T78" fmla="*/ 2147483646 w 702"/>
                <a:gd name="T79" fmla="*/ 2147483646 h 616"/>
                <a:gd name="T80" fmla="*/ 2147483646 w 702"/>
                <a:gd name="T81" fmla="*/ 2147483646 h 616"/>
                <a:gd name="T82" fmla="*/ 2147483646 w 702"/>
                <a:gd name="T83" fmla="*/ 2147483646 h 616"/>
                <a:gd name="T84" fmla="*/ 2147483646 w 702"/>
                <a:gd name="T85" fmla="*/ 2147483646 h 616"/>
                <a:gd name="T86" fmla="*/ 2147483646 w 702"/>
                <a:gd name="T87" fmla="*/ 2147483646 h 616"/>
                <a:gd name="T88" fmla="*/ 2147483646 w 702"/>
                <a:gd name="T89" fmla="*/ 2147483646 h 616"/>
                <a:gd name="T90" fmla="*/ 2147483646 w 702"/>
                <a:gd name="T91" fmla="*/ 2147483646 h 616"/>
                <a:gd name="T92" fmla="*/ 2147483646 w 702"/>
                <a:gd name="T93" fmla="*/ 2147483646 h 616"/>
                <a:gd name="T94" fmla="*/ 2147483646 w 702"/>
                <a:gd name="T95" fmla="*/ 2147483646 h 616"/>
                <a:gd name="T96" fmla="*/ 2147483646 w 702"/>
                <a:gd name="T97" fmla="*/ 2147483646 h 616"/>
                <a:gd name="T98" fmla="*/ 2147483646 w 702"/>
                <a:gd name="T99" fmla="*/ 0 h 616"/>
                <a:gd name="T100" fmla="*/ 2147483646 w 702"/>
                <a:gd name="T101" fmla="*/ 2147483646 h 616"/>
                <a:gd name="T102" fmla="*/ 2147483646 w 702"/>
                <a:gd name="T103" fmla="*/ 2147483646 h 616"/>
                <a:gd name="T104" fmla="*/ 2147483646 w 702"/>
                <a:gd name="T105" fmla="*/ 2147483646 h 616"/>
                <a:gd name="T106" fmla="*/ 2147483646 w 702"/>
                <a:gd name="T107" fmla="*/ 2147483646 h 616"/>
                <a:gd name="T108" fmla="*/ 2147483646 w 702"/>
                <a:gd name="T109" fmla="*/ 2147483646 h 616"/>
                <a:gd name="T110" fmla="*/ 2147483646 w 702"/>
                <a:gd name="T111" fmla="*/ 2147483646 h 616"/>
                <a:gd name="T112" fmla="*/ 2147483646 w 702"/>
                <a:gd name="T113" fmla="*/ 2147483646 h 616"/>
                <a:gd name="T114" fmla="*/ 2147483646 w 702"/>
                <a:gd name="T115" fmla="*/ 2147483646 h 616"/>
                <a:gd name="T116" fmla="*/ 2147483646 w 702"/>
                <a:gd name="T117" fmla="*/ 2147483646 h 616"/>
                <a:gd name="T118" fmla="*/ 2147483646 w 702"/>
                <a:gd name="T119" fmla="*/ 2147483646 h 6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02" h="616">
                  <a:moveTo>
                    <a:pt x="66" y="14"/>
                  </a:moveTo>
                  <a:lnTo>
                    <a:pt x="46" y="10"/>
                  </a:lnTo>
                  <a:lnTo>
                    <a:pt x="28" y="6"/>
                  </a:lnTo>
                  <a:lnTo>
                    <a:pt x="22" y="14"/>
                  </a:lnTo>
                  <a:lnTo>
                    <a:pt x="20" y="28"/>
                  </a:lnTo>
                  <a:lnTo>
                    <a:pt x="26" y="50"/>
                  </a:lnTo>
                  <a:lnTo>
                    <a:pt x="26" y="66"/>
                  </a:lnTo>
                  <a:lnTo>
                    <a:pt x="26" y="70"/>
                  </a:lnTo>
                  <a:lnTo>
                    <a:pt x="18" y="70"/>
                  </a:lnTo>
                  <a:lnTo>
                    <a:pt x="22" y="90"/>
                  </a:lnTo>
                  <a:lnTo>
                    <a:pt x="6" y="94"/>
                  </a:lnTo>
                  <a:lnTo>
                    <a:pt x="0" y="106"/>
                  </a:lnTo>
                  <a:lnTo>
                    <a:pt x="8" y="114"/>
                  </a:lnTo>
                  <a:lnTo>
                    <a:pt x="10" y="114"/>
                  </a:lnTo>
                  <a:lnTo>
                    <a:pt x="38" y="136"/>
                  </a:lnTo>
                  <a:lnTo>
                    <a:pt x="38" y="138"/>
                  </a:lnTo>
                  <a:lnTo>
                    <a:pt x="42" y="158"/>
                  </a:lnTo>
                  <a:lnTo>
                    <a:pt x="56" y="178"/>
                  </a:lnTo>
                  <a:lnTo>
                    <a:pt x="62" y="184"/>
                  </a:lnTo>
                  <a:lnTo>
                    <a:pt x="70" y="194"/>
                  </a:lnTo>
                  <a:lnTo>
                    <a:pt x="72" y="194"/>
                  </a:lnTo>
                  <a:lnTo>
                    <a:pt x="70" y="196"/>
                  </a:lnTo>
                  <a:lnTo>
                    <a:pt x="70" y="214"/>
                  </a:lnTo>
                  <a:lnTo>
                    <a:pt x="74" y="226"/>
                  </a:lnTo>
                  <a:lnTo>
                    <a:pt x="74" y="244"/>
                  </a:lnTo>
                  <a:lnTo>
                    <a:pt x="82" y="258"/>
                  </a:lnTo>
                  <a:lnTo>
                    <a:pt x="84" y="266"/>
                  </a:lnTo>
                  <a:lnTo>
                    <a:pt x="86" y="274"/>
                  </a:lnTo>
                  <a:lnTo>
                    <a:pt x="90" y="286"/>
                  </a:lnTo>
                  <a:lnTo>
                    <a:pt x="92" y="302"/>
                  </a:lnTo>
                  <a:lnTo>
                    <a:pt x="90" y="314"/>
                  </a:lnTo>
                  <a:lnTo>
                    <a:pt x="88" y="320"/>
                  </a:lnTo>
                  <a:lnTo>
                    <a:pt x="90" y="326"/>
                  </a:lnTo>
                  <a:lnTo>
                    <a:pt x="94" y="336"/>
                  </a:lnTo>
                  <a:lnTo>
                    <a:pt x="98" y="346"/>
                  </a:lnTo>
                  <a:lnTo>
                    <a:pt x="100" y="346"/>
                  </a:lnTo>
                  <a:lnTo>
                    <a:pt x="100" y="348"/>
                  </a:lnTo>
                  <a:lnTo>
                    <a:pt x="100" y="350"/>
                  </a:lnTo>
                  <a:lnTo>
                    <a:pt x="86" y="378"/>
                  </a:lnTo>
                  <a:lnTo>
                    <a:pt x="90" y="386"/>
                  </a:lnTo>
                  <a:lnTo>
                    <a:pt x="90" y="392"/>
                  </a:lnTo>
                  <a:lnTo>
                    <a:pt x="86" y="418"/>
                  </a:lnTo>
                  <a:lnTo>
                    <a:pt x="86" y="428"/>
                  </a:lnTo>
                  <a:lnTo>
                    <a:pt x="88" y="432"/>
                  </a:lnTo>
                  <a:lnTo>
                    <a:pt x="90" y="434"/>
                  </a:lnTo>
                  <a:lnTo>
                    <a:pt x="94" y="436"/>
                  </a:lnTo>
                  <a:lnTo>
                    <a:pt x="102" y="442"/>
                  </a:lnTo>
                  <a:lnTo>
                    <a:pt x="104" y="448"/>
                  </a:lnTo>
                  <a:lnTo>
                    <a:pt x="102" y="462"/>
                  </a:lnTo>
                  <a:lnTo>
                    <a:pt x="106" y="462"/>
                  </a:lnTo>
                  <a:lnTo>
                    <a:pt x="108" y="464"/>
                  </a:lnTo>
                  <a:lnTo>
                    <a:pt x="110" y="462"/>
                  </a:lnTo>
                  <a:lnTo>
                    <a:pt x="114" y="458"/>
                  </a:lnTo>
                  <a:lnTo>
                    <a:pt x="116" y="452"/>
                  </a:lnTo>
                  <a:lnTo>
                    <a:pt x="118" y="450"/>
                  </a:lnTo>
                  <a:lnTo>
                    <a:pt x="118" y="448"/>
                  </a:lnTo>
                  <a:lnTo>
                    <a:pt x="122" y="444"/>
                  </a:lnTo>
                  <a:lnTo>
                    <a:pt x="126" y="440"/>
                  </a:lnTo>
                  <a:lnTo>
                    <a:pt x="126" y="434"/>
                  </a:lnTo>
                  <a:lnTo>
                    <a:pt x="124" y="426"/>
                  </a:lnTo>
                  <a:lnTo>
                    <a:pt x="122" y="422"/>
                  </a:lnTo>
                  <a:lnTo>
                    <a:pt x="126" y="420"/>
                  </a:lnTo>
                  <a:lnTo>
                    <a:pt x="136" y="418"/>
                  </a:lnTo>
                  <a:lnTo>
                    <a:pt x="142" y="418"/>
                  </a:lnTo>
                  <a:lnTo>
                    <a:pt x="146" y="420"/>
                  </a:lnTo>
                  <a:lnTo>
                    <a:pt x="150" y="424"/>
                  </a:lnTo>
                  <a:lnTo>
                    <a:pt x="156" y="440"/>
                  </a:lnTo>
                  <a:lnTo>
                    <a:pt x="156" y="442"/>
                  </a:lnTo>
                  <a:lnTo>
                    <a:pt x="158" y="468"/>
                  </a:lnTo>
                  <a:lnTo>
                    <a:pt x="170" y="474"/>
                  </a:lnTo>
                  <a:lnTo>
                    <a:pt x="178" y="478"/>
                  </a:lnTo>
                  <a:lnTo>
                    <a:pt x="184" y="472"/>
                  </a:lnTo>
                  <a:lnTo>
                    <a:pt x="190" y="466"/>
                  </a:lnTo>
                  <a:lnTo>
                    <a:pt x="194" y="466"/>
                  </a:lnTo>
                  <a:lnTo>
                    <a:pt x="200" y="470"/>
                  </a:lnTo>
                  <a:lnTo>
                    <a:pt x="204" y="478"/>
                  </a:lnTo>
                  <a:lnTo>
                    <a:pt x="206" y="498"/>
                  </a:lnTo>
                  <a:lnTo>
                    <a:pt x="208" y="502"/>
                  </a:lnTo>
                  <a:lnTo>
                    <a:pt x="230" y="548"/>
                  </a:lnTo>
                  <a:lnTo>
                    <a:pt x="238" y="556"/>
                  </a:lnTo>
                  <a:lnTo>
                    <a:pt x="238" y="558"/>
                  </a:lnTo>
                  <a:lnTo>
                    <a:pt x="242" y="578"/>
                  </a:lnTo>
                  <a:lnTo>
                    <a:pt x="244" y="596"/>
                  </a:lnTo>
                  <a:lnTo>
                    <a:pt x="246" y="598"/>
                  </a:lnTo>
                  <a:lnTo>
                    <a:pt x="254" y="588"/>
                  </a:lnTo>
                  <a:lnTo>
                    <a:pt x="256" y="586"/>
                  </a:lnTo>
                  <a:lnTo>
                    <a:pt x="258" y="586"/>
                  </a:lnTo>
                  <a:lnTo>
                    <a:pt x="262" y="588"/>
                  </a:lnTo>
                  <a:lnTo>
                    <a:pt x="262" y="592"/>
                  </a:lnTo>
                  <a:lnTo>
                    <a:pt x="262" y="598"/>
                  </a:lnTo>
                  <a:lnTo>
                    <a:pt x="262" y="612"/>
                  </a:lnTo>
                  <a:lnTo>
                    <a:pt x="262" y="616"/>
                  </a:lnTo>
                  <a:lnTo>
                    <a:pt x="268" y="616"/>
                  </a:lnTo>
                  <a:lnTo>
                    <a:pt x="270" y="614"/>
                  </a:lnTo>
                  <a:lnTo>
                    <a:pt x="278" y="602"/>
                  </a:lnTo>
                  <a:lnTo>
                    <a:pt x="288" y="594"/>
                  </a:lnTo>
                  <a:lnTo>
                    <a:pt x="296" y="588"/>
                  </a:lnTo>
                  <a:lnTo>
                    <a:pt x="306" y="586"/>
                  </a:lnTo>
                  <a:lnTo>
                    <a:pt x="322" y="590"/>
                  </a:lnTo>
                  <a:lnTo>
                    <a:pt x="328" y="588"/>
                  </a:lnTo>
                  <a:lnTo>
                    <a:pt x="336" y="576"/>
                  </a:lnTo>
                  <a:lnTo>
                    <a:pt x="334" y="558"/>
                  </a:lnTo>
                  <a:lnTo>
                    <a:pt x="330" y="546"/>
                  </a:lnTo>
                  <a:lnTo>
                    <a:pt x="328" y="540"/>
                  </a:lnTo>
                  <a:lnTo>
                    <a:pt x="328" y="536"/>
                  </a:lnTo>
                  <a:lnTo>
                    <a:pt x="330" y="522"/>
                  </a:lnTo>
                  <a:lnTo>
                    <a:pt x="330" y="520"/>
                  </a:lnTo>
                  <a:lnTo>
                    <a:pt x="332" y="518"/>
                  </a:lnTo>
                  <a:lnTo>
                    <a:pt x="346" y="510"/>
                  </a:lnTo>
                  <a:lnTo>
                    <a:pt x="348" y="510"/>
                  </a:lnTo>
                  <a:lnTo>
                    <a:pt x="358" y="502"/>
                  </a:lnTo>
                  <a:lnTo>
                    <a:pt x="372" y="484"/>
                  </a:lnTo>
                  <a:lnTo>
                    <a:pt x="374" y="470"/>
                  </a:lnTo>
                  <a:lnTo>
                    <a:pt x="358" y="436"/>
                  </a:lnTo>
                  <a:lnTo>
                    <a:pt x="390" y="450"/>
                  </a:lnTo>
                  <a:lnTo>
                    <a:pt x="390" y="438"/>
                  </a:lnTo>
                  <a:lnTo>
                    <a:pt x="390" y="436"/>
                  </a:lnTo>
                  <a:lnTo>
                    <a:pt x="402" y="426"/>
                  </a:lnTo>
                  <a:lnTo>
                    <a:pt x="426" y="420"/>
                  </a:lnTo>
                  <a:lnTo>
                    <a:pt x="428" y="420"/>
                  </a:lnTo>
                  <a:lnTo>
                    <a:pt x="442" y="450"/>
                  </a:lnTo>
                  <a:lnTo>
                    <a:pt x="440" y="462"/>
                  </a:lnTo>
                  <a:lnTo>
                    <a:pt x="442" y="472"/>
                  </a:lnTo>
                  <a:lnTo>
                    <a:pt x="444" y="478"/>
                  </a:lnTo>
                  <a:lnTo>
                    <a:pt x="448" y="480"/>
                  </a:lnTo>
                  <a:lnTo>
                    <a:pt x="454" y="478"/>
                  </a:lnTo>
                  <a:lnTo>
                    <a:pt x="458" y="474"/>
                  </a:lnTo>
                  <a:lnTo>
                    <a:pt x="458" y="472"/>
                  </a:lnTo>
                  <a:lnTo>
                    <a:pt x="460" y="472"/>
                  </a:lnTo>
                  <a:lnTo>
                    <a:pt x="478" y="466"/>
                  </a:lnTo>
                  <a:lnTo>
                    <a:pt x="480" y="466"/>
                  </a:lnTo>
                  <a:lnTo>
                    <a:pt x="492" y="468"/>
                  </a:lnTo>
                  <a:lnTo>
                    <a:pt x="496" y="470"/>
                  </a:lnTo>
                  <a:lnTo>
                    <a:pt x="498" y="472"/>
                  </a:lnTo>
                  <a:lnTo>
                    <a:pt x="498" y="494"/>
                  </a:lnTo>
                  <a:lnTo>
                    <a:pt x="502" y="496"/>
                  </a:lnTo>
                  <a:lnTo>
                    <a:pt x="510" y="498"/>
                  </a:lnTo>
                  <a:lnTo>
                    <a:pt x="522" y="498"/>
                  </a:lnTo>
                  <a:lnTo>
                    <a:pt x="542" y="492"/>
                  </a:lnTo>
                  <a:lnTo>
                    <a:pt x="554" y="482"/>
                  </a:lnTo>
                  <a:lnTo>
                    <a:pt x="556" y="472"/>
                  </a:lnTo>
                  <a:lnTo>
                    <a:pt x="550" y="466"/>
                  </a:lnTo>
                  <a:lnTo>
                    <a:pt x="530" y="458"/>
                  </a:lnTo>
                  <a:lnTo>
                    <a:pt x="528" y="458"/>
                  </a:lnTo>
                  <a:lnTo>
                    <a:pt x="504" y="434"/>
                  </a:lnTo>
                  <a:lnTo>
                    <a:pt x="506" y="432"/>
                  </a:lnTo>
                  <a:lnTo>
                    <a:pt x="518" y="422"/>
                  </a:lnTo>
                  <a:lnTo>
                    <a:pt x="518" y="420"/>
                  </a:lnTo>
                  <a:lnTo>
                    <a:pt x="530" y="416"/>
                  </a:lnTo>
                  <a:lnTo>
                    <a:pt x="534" y="416"/>
                  </a:lnTo>
                  <a:lnTo>
                    <a:pt x="550" y="418"/>
                  </a:lnTo>
                  <a:lnTo>
                    <a:pt x="550" y="420"/>
                  </a:lnTo>
                  <a:lnTo>
                    <a:pt x="550" y="414"/>
                  </a:lnTo>
                  <a:lnTo>
                    <a:pt x="544" y="402"/>
                  </a:lnTo>
                  <a:lnTo>
                    <a:pt x="532" y="396"/>
                  </a:lnTo>
                  <a:lnTo>
                    <a:pt x="518" y="374"/>
                  </a:lnTo>
                  <a:lnTo>
                    <a:pt x="516" y="372"/>
                  </a:lnTo>
                  <a:lnTo>
                    <a:pt x="510" y="346"/>
                  </a:lnTo>
                  <a:lnTo>
                    <a:pt x="510" y="326"/>
                  </a:lnTo>
                  <a:lnTo>
                    <a:pt x="522" y="314"/>
                  </a:lnTo>
                  <a:lnTo>
                    <a:pt x="542" y="314"/>
                  </a:lnTo>
                  <a:lnTo>
                    <a:pt x="586" y="318"/>
                  </a:lnTo>
                  <a:lnTo>
                    <a:pt x="606" y="288"/>
                  </a:lnTo>
                  <a:lnTo>
                    <a:pt x="606" y="286"/>
                  </a:lnTo>
                  <a:lnTo>
                    <a:pt x="608" y="286"/>
                  </a:lnTo>
                  <a:lnTo>
                    <a:pt x="626" y="278"/>
                  </a:lnTo>
                  <a:lnTo>
                    <a:pt x="634" y="260"/>
                  </a:lnTo>
                  <a:lnTo>
                    <a:pt x="634" y="258"/>
                  </a:lnTo>
                  <a:lnTo>
                    <a:pt x="654" y="242"/>
                  </a:lnTo>
                  <a:lnTo>
                    <a:pt x="664" y="224"/>
                  </a:lnTo>
                  <a:lnTo>
                    <a:pt x="666" y="224"/>
                  </a:lnTo>
                  <a:lnTo>
                    <a:pt x="666" y="222"/>
                  </a:lnTo>
                  <a:lnTo>
                    <a:pt x="674" y="214"/>
                  </a:lnTo>
                  <a:lnTo>
                    <a:pt x="682" y="198"/>
                  </a:lnTo>
                  <a:lnTo>
                    <a:pt x="686" y="174"/>
                  </a:lnTo>
                  <a:lnTo>
                    <a:pt x="686" y="172"/>
                  </a:lnTo>
                  <a:lnTo>
                    <a:pt x="686" y="170"/>
                  </a:lnTo>
                  <a:lnTo>
                    <a:pt x="700" y="162"/>
                  </a:lnTo>
                  <a:lnTo>
                    <a:pt x="702" y="158"/>
                  </a:lnTo>
                  <a:lnTo>
                    <a:pt x="684" y="156"/>
                  </a:lnTo>
                  <a:lnTo>
                    <a:pt x="652" y="158"/>
                  </a:lnTo>
                  <a:lnTo>
                    <a:pt x="650" y="156"/>
                  </a:lnTo>
                  <a:lnTo>
                    <a:pt x="638" y="146"/>
                  </a:lnTo>
                  <a:lnTo>
                    <a:pt x="630" y="136"/>
                  </a:lnTo>
                  <a:lnTo>
                    <a:pt x="630" y="138"/>
                  </a:lnTo>
                  <a:lnTo>
                    <a:pt x="628" y="138"/>
                  </a:lnTo>
                  <a:lnTo>
                    <a:pt x="624" y="142"/>
                  </a:lnTo>
                  <a:lnTo>
                    <a:pt x="618" y="142"/>
                  </a:lnTo>
                  <a:lnTo>
                    <a:pt x="614" y="144"/>
                  </a:lnTo>
                  <a:lnTo>
                    <a:pt x="612" y="146"/>
                  </a:lnTo>
                  <a:lnTo>
                    <a:pt x="608" y="146"/>
                  </a:lnTo>
                  <a:lnTo>
                    <a:pt x="606" y="144"/>
                  </a:lnTo>
                  <a:lnTo>
                    <a:pt x="604" y="138"/>
                  </a:lnTo>
                  <a:lnTo>
                    <a:pt x="602" y="132"/>
                  </a:lnTo>
                  <a:lnTo>
                    <a:pt x="598" y="126"/>
                  </a:lnTo>
                  <a:lnTo>
                    <a:pt x="596" y="126"/>
                  </a:lnTo>
                  <a:lnTo>
                    <a:pt x="592" y="114"/>
                  </a:lnTo>
                  <a:lnTo>
                    <a:pt x="588" y="114"/>
                  </a:lnTo>
                  <a:lnTo>
                    <a:pt x="576" y="122"/>
                  </a:lnTo>
                  <a:lnTo>
                    <a:pt x="576" y="124"/>
                  </a:lnTo>
                  <a:lnTo>
                    <a:pt x="574" y="124"/>
                  </a:lnTo>
                  <a:lnTo>
                    <a:pt x="546" y="130"/>
                  </a:lnTo>
                  <a:lnTo>
                    <a:pt x="544" y="128"/>
                  </a:lnTo>
                  <a:lnTo>
                    <a:pt x="526" y="116"/>
                  </a:lnTo>
                  <a:lnTo>
                    <a:pt x="524" y="114"/>
                  </a:lnTo>
                  <a:lnTo>
                    <a:pt x="518" y="104"/>
                  </a:lnTo>
                  <a:lnTo>
                    <a:pt x="506" y="118"/>
                  </a:lnTo>
                  <a:lnTo>
                    <a:pt x="498" y="126"/>
                  </a:lnTo>
                  <a:lnTo>
                    <a:pt x="492" y="130"/>
                  </a:lnTo>
                  <a:lnTo>
                    <a:pt x="488" y="132"/>
                  </a:lnTo>
                  <a:lnTo>
                    <a:pt x="484" y="130"/>
                  </a:lnTo>
                  <a:lnTo>
                    <a:pt x="466" y="120"/>
                  </a:lnTo>
                  <a:lnTo>
                    <a:pt x="452" y="118"/>
                  </a:lnTo>
                  <a:lnTo>
                    <a:pt x="450" y="120"/>
                  </a:lnTo>
                  <a:lnTo>
                    <a:pt x="438" y="110"/>
                  </a:lnTo>
                  <a:lnTo>
                    <a:pt x="436" y="110"/>
                  </a:lnTo>
                  <a:lnTo>
                    <a:pt x="442" y="88"/>
                  </a:lnTo>
                  <a:lnTo>
                    <a:pt x="442" y="80"/>
                  </a:lnTo>
                  <a:lnTo>
                    <a:pt x="434" y="78"/>
                  </a:lnTo>
                  <a:lnTo>
                    <a:pt x="416" y="58"/>
                  </a:lnTo>
                  <a:lnTo>
                    <a:pt x="418" y="46"/>
                  </a:lnTo>
                  <a:lnTo>
                    <a:pt x="376" y="42"/>
                  </a:lnTo>
                  <a:lnTo>
                    <a:pt x="360" y="32"/>
                  </a:lnTo>
                  <a:lnTo>
                    <a:pt x="354" y="28"/>
                  </a:lnTo>
                  <a:lnTo>
                    <a:pt x="350" y="18"/>
                  </a:lnTo>
                  <a:lnTo>
                    <a:pt x="348" y="12"/>
                  </a:lnTo>
                  <a:lnTo>
                    <a:pt x="344" y="0"/>
                  </a:lnTo>
                  <a:lnTo>
                    <a:pt x="338" y="0"/>
                  </a:lnTo>
                  <a:lnTo>
                    <a:pt x="326" y="10"/>
                  </a:lnTo>
                  <a:lnTo>
                    <a:pt x="310" y="30"/>
                  </a:lnTo>
                  <a:lnTo>
                    <a:pt x="314" y="42"/>
                  </a:lnTo>
                  <a:lnTo>
                    <a:pt x="318" y="60"/>
                  </a:lnTo>
                  <a:lnTo>
                    <a:pt x="318" y="62"/>
                  </a:lnTo>
                  <a:lnTo>
                    <a:pt x="320" y="62"/>
                  </a:lnTo>
                  <a:lnTo>
                    <a:pt x="318" y="62"/>
                  </a:lnTo>
                  <a:lnTo>
                    <a:pt x="318" y="66"/>
                  </a:lnTo>
                  <a:lnTo>
                    <a:pt x="314" y="68"/>
                  </a:lnTo>
                  <a:lnTo>
                    <a:pt x="306" y="70"/>
                  </a:lnTo>
                  <a:lnTo>
                    <a:pt x="290" y="70"/>
                  </a:lnTo>
                  <a:lnTo>
                    <a:pt x="280" y="66"/>
                  </a:lnTo>
                  <a:lnTo>
                    <a:pt x="268" y="70"/>
                  </a:lnTo>
                  <a:lnTo>
                    <a:pt x="266" y="70"/>
                  </a:lnTo>
                  <a:lnTo>
                    <a:pt x="264" y="70"/>
                  </a:lnTo>
                  <a:lnTo>
                    <a:pt x="262" y="82"/>
                  </a:lnTo>
                  <a:lnTo>
                    <a:pt x="262" y="86"/>
                  </a:lnTo>
                  <a:lnTo>
                    <a:pt x="258" y="86"/>
                  </a:lnTo>
                  <a:lnTo>
                    <a:pt x="238" y="78"/>
                  </a:lnTo>
                  <a:lnTo>
                    <a:pt x="240" y="88"/>
                  </a:lnTo>
                  <a:lnTo>
                    <a:pt x="242" y="96"/>
                  </a:lnTo>
                  <a:lnTo>
                    <a:pt x="246" y="104"/>
                  </a:lnTo>
                  <a:lnTo>
                    <a:pt x="244" y="110"/>
                  </a:lnTo>
                  <a:lnTo>
                    <a:pt x="242" y="116"/>
                  </a:lnTo>
                  <a:lnTo>
                    <a:pt x="234" y="118"/>
                  </a:lnTo>
                  <a:lnTo>
                    <a:pt x="222" y="118"/>
                  </a:lnTo>
                  <a:lnTo>
                    <a:pt x="208" y="118"/>
                  </a:lnTo>
                  <a:lnTo>
                    <a:pt x="206" y="142"/>
                  </a:lnTo>
                  <a:lnTo>
                    <a:pt x="190" y="134"/>
                  </a:lnTo>
                  <a:lnTo>
                    <a:pt x="188" y="134"/>
                  </a:lnTo>
                  <a:lnTo>
                    <a:pt x="178" y="118"/>
                  </a:lnTo>
                  <a:lnTo>
                    <a:pt x="160" y="110"/>
                  </a:lnTo>
                  <a:lnTo>
                    <a:pt x="154" y="100"/>
                  </a:lnTo>
                  <a:lnTo>
                    <a:pt x="148" y="106"/>
                  </a:lnTo>
                  <a:lnTo>
                    <a:pt x="146" y="106"/>
                  </a:lnTo>
                  <a:lnTo>
                    <a:pt x="134" y="108"/>
                  </a:lnTo>
                  <a:lnTo>
                    <a:pt x="132" y="108"/>
                  </a:lnTo>
                  <a:lnTo>
                    <a:pt x="126" y="94"/>
                  </a:lnTo>
                  <a:lnTo>
                    <a:pt x="118" y="86"/>
                  </a:lnTo>
                  <a:lnTo>
                    <a:pt x="118" y="84"/>
                  </a:lnTo>
                  <a:lnTo>
                    <a:pt x="110" y="74"/>
                  </a:lnTo>
                  <a:lnTo>
                    <a:pt x="106" y="66"/>
                  </a:lnTo>
                  <a:lnTo>
                    <a:pt x="106" y="64"/>
                  </a:lnTo>
                  <a:lnTo>
                    <a:pt x="102" y="62"/>
                  </a:lnTo>
                  <a:lnTo>
                    <a:pt x="98" y="62"/>
                  </a:lnTo>
                  <a:lnTo>
                    <a:pt x="90" y="56"/>
                  </a:lnTo>
                  <a:lnTo>
                    <a:pt x="86" y="46"/>
                  </a:lnTo>
                  <a:lnTo>
                    <a:pt x="82" y="34"/>
                  </a:lnTo>
                  <a:lnTo>
                    <a:pt x="82" y="22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5" name="西藏"/>
            <p:cNvSpPr/>
            <p:nvPr/>
          </p:nvSpPr>
          <p:spPr bwMode="auto">
            <a:xfrm>
              <a:off x="1592943" y="3513650"/>
              <a:ext cx="2249069" cy="1368077"/>
            </a:xfrm>
            <a:custGeom>
              <a:avLst/>
              <a:gdLst>
                <a:gd name="T0" fmla="*/ 2147483646 w 1256"/>
                <a:gd name="T1" fmla="*/ 2147483646 h 764"/>
                <a:gd name="T2" fmla="*/ 2147483646 w 1256"/>
                <a:gd name="T3" fmla="*/ 2147483646 h 764"/>
                <a:gd name="T4" fmla="*/ 2147483646 w 1256"/>
                <a:gd name="T5" fmla="*/ 2147483646 h 764"/>
                <a:gd name="T6" fmla="*/ 2147483646 w 1256"/>
                <a:gd name="T7" fmla="*/ 2147483646 h 764"/>
                <a:gd name="T8" fmla="*/ 2147483646 w 1256"/>
                <a:gd name="T9" fmla="*/ 2147483646 h 764"/>
                <a:gd name="T10" fmla="*/ 2147483646 w 1256"/>
                <a:gd name="T11" fmla="*/ 2147483646 h 764"/>
                <a:gd name="T12" fmla="*/ 2147483646 w 1256"/>
                <a:gd name="T13" fmla="*/ 2147483646 h 764"/>
                <a:gd name="T14" fmla="*/ 2147483646 w 1256"/>
                <a:gd name="T15" fmla="*/ 2147483646 h 764"/>
                <a:gd name="T16" fmla="*/ 2147483646 w 1256"/>
                <a:gd name="T17" fmla="*/ 2147483646 h 764"/>
                <a:gd name="T18" fmla="*/ 2147483646 w 1256"/>
                <a:gd name="T19" fmla="*/ 2147483646 h 764"/>
                <a:gd name="T20" fmla="*/ 2147483646 w 1256"/>
                <a:gd name="T21" fmla="*/ 2147483646 h 764"/>
                <a:gd name="T22" fmla="*/ 2147483646 w 1256"/>
                <a:gd name="T23" fmla="*/ 2147483646 h 764"/>
                <a:gd name="T24" fmla="*/ 2147483646 w 1256"/>
                <a:gd name="T25" fmla="*/ 2147483646 h 764"/>
                <a:gd name="T26" fmla="*/ 2147483646 w 1256"/>
                <a:gd name="T27" fmla="*/ 2147483646 h 764"/>
                <a:gd name="T28" fmla="*/ 2147483646 w 1256"/>
                <a:gd name="T29" fmla="*/ 2147483646 h 764"/>
                <a:gd name="T30" fmla="*/ 2147483646 w 1256"/>
                <a:gd name="T31" fmla="*/ 2147483646 h 764"/>
                <a:gd name="T32" fmla="*/ 2147483646 w 1256"/>
                <a:gd name="T33" fmla="*/ 2147483646 h 764"/>
                <a:gd name="T34" fmla="*/ 2147483646 w 1256"/>
                <a:gd name="T35" fmla="*/ 2147483646 h 764"/>
                <a:gd name="T36" fmla="*/ 2147483646 w 1256"/>
                <a:gd name="T37" fmla="*/ 2147483646 h 764"/>
                <a:gd name="T38" fmla="*/ 2147483646 w 1256"/>
                <a:gd name="T39" fmla="*/ 2147483646 h 764"/>
                <a:gd name="T40" fmla="*/ 2147483646 w 1256"/>
                <a:gd name="T41" fmla="*/ 2147483646 h 764"/>
                <a:gd name="T42" fmla="*/ 2147483646 w 1256"/>
                <a:gd name="T43" fmla="*/ 2147483646 h 764"/>
                <a:gd name="T44" fmla="*/ 2147483646 w 1256"/>
                <a:gd name="T45" fmla="*/ 2147483646 h 764"/>
                <a:gd name="T46" fmla="*/ 2147483646 w 1256"/>
                <a:gd name="T47" fmla="*/ 2147483646 h 764"/>
                <a:gd name="T48" fmla="*/ 2147483646 w 1256"/>
                <a:gd name="T49" fmla="*/ 2147483646 h 764"/>
                <a:gd name="T50" fmla="*/ 2147483646 w 1256"/>
                <a:gd name="T51" fmla="*/ 2147483646 h 764"/>
                <a:gd name="T52" fmla="*/ 2147483646 w 1256"/>
                <a:gd name="T53" fmla="*/ 2147483646 h 764"/>
                <a:gd name="T54" fmla="*/ 2147483646 w 1256"/>
                <a:gd name="T55" fmla="*/ 2147483646 h 764"/>
                <a:gd name="T56" fmla="*/ 2147483646 w 1256"/>
                <a:gd name="T57" fmla="*/ 2147483646 h 764"/>
                <a:gd name="T58" fmla="*/ 2147483646 w 1256"/>
                <a:gd name="T59" fmla="*/ 2147483646 h 764"/>
                <a:gd name="T60" fmla="*/ 2147483646 w 1256"/>
                <a:gd name="T61" fmla="*/ 2147483646 h 764"/>
                <a:gd name="T62" fmla="*/ 2147483646 w 1256"/>
                <a:gd name="T63" fmla="*/ 2147483646 h 764"/>
                <a:gd name="T64" fmla="*/ 2147483646 w 1256"/>
                <a:gd name="T65" fmla="*/ 2147483646 h 764"/>
                <a:gd name="T66" fmla="*/ 2147483646 w 1256"/>
                <a:gd name="T67" fmla="*/ 2147483646 h 764"/>
                <a:gd name="T68" fmla="*/ 2147483646 w 1256"/>
                <a:gd name="T69" fmla="*/ 2147483646 h 764"/>
                <a:gd name="T70" fmla="*/ 2147483646 w 1256"/>
                <a:gd name="T71" fmla="*/ 2147483646 h 764"/>
                <a:gd name="T72" fmla="*/ 2147483646 w 1256"/>
                <a:gd name="T73" fmla="*/ 2147483646 h 764"/>
                <a:gd name="T74" fmla="*/ 2147483646 w 1256"/>
                <a:gd name="T75" fmla="*/ 2147483646 h 764"/>
                <a:gd name="T76" fmla="*/ 2147483646 w 1256"/>
                <a:gd name="T77" fmla="*/ 2147483646 h 764"/>
                <a:gd name="T78" fmla="*/ 2147483646 w 1256"/>
                <a:gd name="T79" fmla="*/ 2147483646 h 764"/>
                <a:gd name="T80" fmla="*/ 2147483646 w 1256"/>
                <a:gd name="T81" fmla="*/ 2147483646 h 764"/>
                <a:gd name="T82" fmla="*/ 2147483646 w 1256"/>
                <a:gd name="T83" fmla="*/ 2147483646 h 764"/>
                <a:gd name="T84" fmla="*/ 2147483646 w 1256"/>
                <a:gd name="T85" fmla="*/ 2147483646 h 764"/>
                <a:gd name="T86" fmla="*/ 2147483646 w 1256"/>
                <a:gd name="T87" fmla="*/ 2147483646 h 764"/>
                <a:gd name="T88" fmla="*/ 2147483646 w 1256"/>
                <a:gd name="T89" fmla="*/ 2147483646 h 764"/>
                <a:gd name="T90" fmla="*/ 2147483646 w 1256"/>
                <a:gd name="T91" fmla="*/ 2147483646 h 764"/>
                <a:gd name="T92" fmla="*/ 2147483646 w 1256"/>
                <a:gd name="T93" fmla="*/ 2147483646 h 764"/>
                <a:gd name="T94" fmla="*/ 2147483646 w 1256"/>
                <a:gd name="T95" fmla="*/ 2147483646 h 764"/>
                <a:gd name="T96" fmla="*/ 2147483646 w 1256"/>
                <a:gd name="T97" fmla="*/ 2147483646 h 764"/>
                <a:gd name="T98" fmla="*/ 2147483646 w 1256"/>
                <a:gd name="T99" fmla="*/ 2147483646 h 764"/>
                <a:gd name="T100" fmla="*/ 2147483646 w 1256"/>
                <a:gd name="T101" fmla="*/ 2147483646 h 764"/>
                <a:gd name="T102" fmla="*/ 2147483646 w 1256"/>
                <a:gd name="T103" fmla="*/ 2147483646 h 764"/>
                <a:gd name="T104" fmla="*/ 2147483646 w 1256"/>
                <a:gd name="T105" fmla="*/ 2147483646 h 764"/>
                <a:gd name="T106" fmla="*/ 2147483646 w 1256"/>
                <a:gd name="T107" fmla="*/ 2147483646 h 764"/>
                <a:gd name="T108" fmla="*/ 2147483646 w 1256"/>
                <a:gd name="T109" fmla="*/ 2147483646 h 764"/>
                <a:gd name="T110" fmla="*/ 2147483646 w 1256"/>
                <a:gd name="T111" fmla="*/ 2147483646 h 764"/>
                <a:gd name="T112" fmla="*/ 2147483646 w 1256"/>
                <a:gd name="T113" fmla="*/ 2147483646 h 764"/>
                <a:gd name="T114" fmla="*/ 2147483646 w 1256"/>
                <a:gd name="T115" fmla="*/ 2147483646 h 764"/>
                <a:gd name="T116" fmla="*/ 2147483646 w 1256"/>
                <a:gd name="T117" fmla="*/ 2147483646 h 764"/>
                <a:gd name="T118" fmla="*/ 2147483646 w 1256"/>
                <a:gd name="T119" fmla="*/ 2147483646 h 764"/>
                <a:gd name="T120" fmla="*/ 2147483646 w 1256"/>
                <a:gd name="T121" fmla="*/ 2147483646 h 764"/>
                <a:gd name="T122" fmla="*/ 2147483646 w 1256"/>
                <a:gd name="T123" fmla="*/ 2147483646 h 764"/>
                <a:gd name="T124" fmla="*/ 2147483646 w 1256"/>
                <a:gd name="T125" fmla="*/ 2147483646 h 76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56" h="764">
                  <a:moveTo>
                    <a:pt x="152" y="4"/>
                  </a:moveTo>
                  <a:lnTo>
                    <a:pt x="152" y="4"/>
                  </a:lnTo>
                  <a:lnTo>
                    <a:pt x="146" y="14"/>
                  </a:lnTo>
                  <a:lnTo>
                    <a:pt x="138" y="22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32" y="36"/>
                  </a:lnTo>
                  <a:lnTo>
                    <a:pt x="130" y="44"/>
                  </a:lnTo>
                  <a:lnTo>
                    <a:pt x="122" y="56"/>
                  </a:lnTo>
                  <a:lnTo>
                    <a:pt x="122" y="60"/>
                  </a:lnTo>
                  <a:lnTo>
                    <a:pt x="118" y="62"/>
                  </a:lnTo>
                  <a:lnTo>
                    <a:pt x="112" y="64"/>
                  </a:lnTo>
                  <a:lnTo>
                    <a:pt x="66" y="58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48" y="92"/>
                  </a:lnTo>
                  <a:lnTo>
                    <a:pt x="42" y="100"/>
                  </a:lnTo>
                  <a:lnTo>
                    <a:pt x="40" y="108"/>
                  </a:lnTo>
                  <a:lnTo>
                    <a:pt x="42" y="112"/>
                  </a:lnTo>
                  <a:lnTo>
                    <a:pt x="44" y="122"/>
                  </a:lnTo>
                  <a:lnTo>
                    <a:pt x="56" y="150"/>
                  </a:lnTo>
                  <a:lnTo>
                    <a:pt x="62" y="168"/>
                  </a:lnTo>
                  <a:lnTo>
                    <a:pt x="64" y="174"/>
                  </a:lnTo>
                  <a:lnTo>
                    <a:pt x="64" y="180"/>
                  </a:lnTo>
                  <a:lnTo>
                    <a:pt x="60" y="188"/>
                  </a:lnTo>
                  <a:lnTo>
                    <a:pt x="56" y="196"/>
                  </a:lnTo>
                  <a:lnTo>
                    <a:pt x="42" y="210"/>
                  </a:lnTo>
                  <a:lnTo>
                    <a:pt x="18" y="210"/>
                  </a:lnTo>
                  <a:lnTo>
                    <a:pt x="12" y="184"/>
                  </a:lnTo>
                  <a:lnTo>
                    <a:pt x="6" y="216"/>
                  </a:lnTo>
                  <a:lnTo>
                    <a:pt x="16" y="232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0" y="246"/>
                  </a:lnTo>
                  <a:lnTo>
                    <a:pt x="2" y="262"/>
                  </a:lnTo>
                  <a:lnTo>
                    <a:pt x="0" y="272"/>
                  </a:lnTo>
                  <a:lnTo>
                    <a:pt x="0" y="280"/>
                  </a:lnTo>
                  <a:lnTo>
                    <a:pt x="4" y="290"/>
                  </a:lnTo>
                  <a:lnTo>
                    <a:pt x="10" y="300"/>
                  </a:lnTo>
                  <a:lnTo>
                    <a:pt x="28" y="300"/>
                  </a:lnTo>
                  <a:lnTo>
                    <a:pt x="34" y="302"/>
                  </a:lnTo>
                  <a:lnTo>
                    <a:pt x="42" y="308"/>
                  </a:lnTo>
                  <a:lnTo>
                    <a:pt x="58" y="330"/>
                  </a:lnTo>
                  <a:lnTo>
                    <a:pt x="60" y="332"/>
                  </a:lnTo>
                  <a:lnTo>
                    <a:pt x="62" y="338"/>
                  </a:lnTo>
                  <a:lnTo>
                    <a:pt x="66" y="344"/>
                  </a:lnTo>
                  <a:lnTo>
                    <a:pt x="108" y="384"/>
                  </a:lnTo>
                  <a:lnTo>
                    <a:pt x="128" y="408"/>
                  </a:lnTo>
                  <a:lnTo>
                    <a:pt x="138" y="408"/>
                  </a:lnTo>
                  <a:lnTo>
                    <a:pt x="150" y="386"/>
                  </a:lnTo>
                  <a:lnTo>
                    <a:pt x="152" y="384"/>
                  </a:lnTo>
                  <a:lnTo>
                    <a:pt x="182" y="392"/>
                  </a:lnTo>
                  <a:lnTo>
                    <a:pt x="182" y="394"/>
                  </a:lnTo>
                  <a:lnTo>
                    <a:pt x="186" y="414"/>
                  </a:lnTo>
                  <a:lnTo>
                    <a:pt x="222" y="454"/>
                  </a:lnTo>
                  <a:lnTo>
                    <a:pt x="234" y="460"/>
                  </a:lnTo>
                  <a:lnTo>
                    <a:pt x="240" y="464"/>
                  </a:lnTo>
                  <a:lnTo>
                    <a:pt x="268" y="504"/>
                  </a:lnTo>
                  <a:lnTo>
                    <a:pt x="288" y="500"/>
                  </a:lnTo>
                  <a:lnTo>
                    <a:pt x="290" y="500"/>
                  </a:lnTo>
                  <a:lnTo>
                    <a:pt x="292" y="500"/>
                  </a:lnTo>
                  <a:lnTo>
                    <a:pt x="292" y="502"/>
                  </a:lnTo>
                  <a:lnTo>
                    <a:pt x="294" y="504"/>
                  </a:lnTo>
                  <a:lnTo>
                    <a:pt x="312" y="542"/>
                  </a:lnTo>
                  <a:lnTo>
                    <a:pt x="334" y="556"/>
                  </a:lnTo>
                  <a:lnTo>
                    <a:pt x="352" y="560"/>
                  </a:lnTo>
                  <a:lnTo>
                    <a:pt x="362" y="584"/>
                  </a:lnTo>
                  <a:lnTo>
                    <a:pt x="376" y="584"/>
                  </a:lnTo>
                  <a:lnTo>
                    <a:pt x="376" y="586"/>
                  </a:lnTo>
                  <a:lnTo>
                    <a:pt x="404" y="602"/>
                  </a:lnTo>
                  <a:lnTo>
                    <a:pt x="406" y="604"/>
                  </a:lnTo>
                  <a:lnTo>
                    <a:pt x="426" y="628"/>
                  </a:lnTo>
                  <a:lnTo>
                    <a:pt x="456" y="624"/>
                  </a:lnTo>
                  <a:lnTo>
                    <a:pt x="458" y="624"/>
                  </a:lnTo>
                  <a:lnTo>
                    <a:pt x="470" y="628"/>
                  </a:lnTo>
                  <a:lnTo>
                    <a:pt x="490" y="644"/>
                  </a:lnTo>
                  <a:lnTo>
                    <a:pt x="524" y="648"/>
                  </a:lnTo>
                  <a:lnTo>
                    <a:pt x="544" y="644"/>
                  </a:lnTo>
                  <a:lnTo>
                    <a:pt x="564" y="642"/>
                  </a:lnTo>
                  <a:lnTo>
                    <a:pt x="580" y="642"/>
                  </a:lnTo>
                  <a:lnTo>
                    <a:pt x="590" y="644"/>
                  </a:lnTo>
                  <a:lnTo>
                    <a:pt x="596" y="648"/>
                  </a:lnTo>
                  <a:lnTo>
                    <a:pt x="598" y="654"/>
                  </a:lnTo>
                  <a:lnTo>
                    <a:pt x="598" y="658"/>
                  </a:lnTo>
                  <a:lnTo>
                    <a:pt x="594" y="664"/>
                  </a:lnTo>
                  <a:lnTo>
                    <a:pt x="588" y="670"/>
                  </a:lnTo>
                  <a:lnTo>
                    <a:pt x="580" y="678"/>
                  </a:lnTo>
                  <a:lnTo>
                    <a:pt x="580" y="682"/>
                  </a:lnTo>
                  <a:lnTo>
                    <a:pt x="582" y="686"/>
                  </a:lnTo>
                  <a:lnTo>
                    <a:pt x="586" y="692"/>
                  </a:lnTo>
                  <a:lnTo>
                    <a:pt x="592" y="698"/>
                  </a:lnTo>
                  <a:lnTo>
                    <a:pt x="592" y="700"/>
                  </a:lnTo>
                  <a:lnTo>
                    <a:pt x="598" y="704"/>
                  </a:lnTo>
                  <a:lnTo>
                    <a:pt x="600" y="702"/>
                  </a:lnTo>
                  <a:lnTo>
                    <a:pt x="616" y="676"/>
                  </a:lnTo>
                  <a:lnTo>
                    <a:pt x="628" y="658"/>
                  </a:lnTo>
                  <a:lnTo>
                    <a:pt x="638" y="646"/>
                  </a:lnTo>
                  <a:lnTo>
                    <a:pt x="648" y="640"/>
                  </a:lnTo>
                  <a:lnTo>
                    <a:pt x="654" y="638"/>
                  </a:lnTo>
                  <a:lnTo>
                    <a:pt x="660" y="638"/>
                  </a:lnTo>
                  <a:lnTo>
                    <a:pt x="676" y="644"/>
                  </a:lnTo>
                  <a:lnTo>
                    <a:pt x="698" y="654"/>
                  </a:lnTo>
                  <a:lnTo>
                    <a:pt x="724" y="670"/>
                  </a:lnTo>
                  <a:lnTo>
                    <a:pt x="772" y="678"/>
                  </a:lnTo>
                  <a:lnTo>
                    <a:pt x="772" y="680"/>
                  </a:lnTo>
                  <a:lnTo>
                    <a:pt x="772" y="682"/>
                  </a:lnTo>
                  <a:lnTo>
                    <a:pt x="768" y="704"/>
                  </a:lnTo>
                  <a:lnTo>
                    <a:pt x="792" y="708"/>
                  </a:lnTo>
                  <a:lnTo>
                    <a:pt x="792" y="738"/>
                  </a:lnTo>
                  <a:lnTo>
                    <a:pt x="802" y="754"/>
                  </a:lnTo>
                  <a:lnTo>
                    <a:pt x="808" y="762"/>
                  </a:lnTo>
                  <a:lnTo>
                    <a:pt x="816" y="764"/>
                  </a:lnTo>
                  <a:lnTo>
                    <a:pt x="830" y="764"/>
                  </a:lnTo>
                  <a:lnTo>
                    <a:pt x="880" y="762"/>
                  </a:lnTo>
                  <a:lnTo>
                    <a:pt x="904" y="748"/>
                  </a:lnTo>
                  <a:lnTo>
                    <a:pt x="928" y="716"/>
                  </a:lnTo>
                  <a:lnTo>
                    <a:pt x="956" y="714"/>
                  </a:lnTo>
                  <a:lnTo>
                    <a:pt x="970" y="710"/>
                  </a:lnTo>
                  <a:lnTo>
                    <a:pt x="1022" y="680"/>
                  </a:lnTo>
                  <a:lnTo>
                    <a:pt x="1024" y="680"/>
                  </a:lnTo>
                  <a:lnTo>
                    <a:pt x="1060" y="676"/>
                  </a:lnTo>
                  <a:lnTo>
                    <a:pt x="1070" y="678"/>
                  </a:lnTo>
                  <a:lnTo>
                    <a:pt x="1076" y="680"/>
                  </a:lnTo>
                  <a:lnTo>
                    <a:pt x="1112" y="708"/>
                  </a:lnTo>
                  <a:lnTo>
                    <a:pt x="1122" y="712"/>
                  </a:lnTo>
                  <a:lnTo>
                    <a:pt x="1124" y="714"/>
                  </a:lnTo>
                  <a:lnTo>
                    <a:pt x="1136" y="720"/>
                  </a:lnTo>
                  <a:lnTo>
                    <a:pt x="1138" y="720"/>
                  </a:lnTo>
                  <a:lnTo>
                    <a:pt x="1138" y="718"/>
                  </a:lnTo>
                  <a:lnTo>
                    <a:pt x="1138" y="716"/>
                  </a:lnTo>
                  <a:lnTo>
                    <a:pt x="1144" y="692"/>
                  </a:lnTo>
                  <a:lnTo>
                    <a:pt x="1142" y="682"/>
                  </a:lnTo>
                  <a:lnTo>
                    <a:pt x="1144" y="674"/>
                  </a:lnTo>
                  <a:lnTo>
                    <a:pt x="1148" y="668"/>
                  </a:lnTo>
                  <a:lnTo>
                    <a:pt x="1156" y="666"/>
                  </a:lnTo>
                  <a:lnTo>
                    <a:pt x="1164" y="666"/>
                  </a:lnTo>
                  <a:lnTo>
                    <a:pt x="1172" y="672"/>
                  </a:lnTo>
                  <a:lnTo>
                    <a:pt x="1182" y="682"/>
                  </a:lnTo>
                  <a:lnTo>
                    <a:pt x="1190" y="696"/>
                  </a:lnTo>
                  <a:lnTo>
                    <a:pt x="1192" y="696"/>
                  </a:lnTo>
                  <a:lnTo>
                    <a:pt x="1212" y="688"/>
                  </a:lnTo>
                  <a:lnTo>
                    <a:pt x="1214" y="686"/>
                  </a:lnTo>
                  <a:lnTo>
                    <a:pt x="1216" y="684"/>
                  </a:lnTo>
                  <a:lnTo>
                    <a:pt x="1218" y="680"/>
                  </a:lnTo>
                  <a:lnTo>
                    <a:pt x="1214" y="664"/>
                  </a:lnTo>
                  <a:lnTo>
                    <a:pt x="1214" y="660"/>
                  </a:lnTo>
                  <a:lnTo>
                    <a:pt x="1214" y="656"/>
                  </a:lnTo>
                  <a:lnTo>
                    <a:pt x="1216" y="652"/>
                  </a:lnTo>
                  <a:lnTo>
                    <a:pt x="1220" y="650"/>
                  </a:lnTo>
                  <a:lnTo>
                    <a:pt x="1228" y="644"/>
                  </a:lnTo>
                  <a:lnTo>
                    <a:pt x="1244" y="624"/>
                  </a:lnTo>
                  <a:lnTo>
                    <a:pt x="1256" y="598"/>
                  </a:lnTo>
                  <a:lnTo>
                    <a:pt x="1250" y="586"/>
                  </a:lnTo>
                  <a:lnTo>
                    <a:pt x="1246" y="576"/>
                  </a:lnTo>
                  <a:lnTo>
                    <a:pt x="1246" y="568"/>
                  </a:lnTo>
                  <a:lnTo>
                    <a:pt x="1246" y="562"/>
                  </a:lnTo>
                  <a:lnTo>
                    <a:pt x="1248" y="540"/>
                  </a:lnTo>
                  <a:lnTo>
                    <a:pt x="1244" y="528"/>
                  </a:lnTo>
                  <a:lnTo>
                    <a:pt x="1242" y="518"/>
                  </a:lnTo>
                  <a:lnTo>
                    <a:pt x="1240" y="510"/>
                  </a:lnTo>
                  <a:lnTo>
                    <a:pt x="1232" y="498"/>
                  </a:lnTo>
                  <a:lnTo>
                    <a:pt x="1232" y="496"/>
                  </a:lnTo>
                  <a:lnTo>
                    <a:pt x="1228" y="468"/>
                  </a:lnTo>
                  <a:lnTo>
                    <a:pt x="1228" y="458"/>
                  </a:lnTo>
                  <a:lnTo>
                    <a:pt x="1228" y="448"/>
                  </a:lnTo>
                  <a:lnTo>
                    <a:pt x="1220" y="440"/>
                  </a:lnTo>
                  <a:lnTo>
                    <a:pt x="1214" y="432"/>
                  </a:lnTo>
                  <a:lnTo>
                    <a:pt x="1202" y="416"/>
                  </a:lnTo>
                  <a:lnTo>
                    <a:pt x="1200" y="414"/>
                  </a:lnTo>
                  <a:lnTo>
                    <a:pt x="1200" y="412"/>
                  </a:lnTo>
                  <a:lnTo>
                    <a:pt x="1196" y="392"/>
                  </a:lnTo>
                  <a:lnTo>
                    <a:pt x="1184" y="382"/>
                  </a:lnTo>
                  <a:lnTo>
                    <a:pt x="1184" y="384"/>
                  </a:lnTo>
                  <a:lnTo>
                    <a:pt x="1162" y="364"/>
                  </a:lnTo>
                  <a:lnTo>
                    <a:pt x="1162" y="366"/>
                  </a:lnTo>
                  <a:lnTo>
                    <a:pt x="1164" y="392"/>
                  </a:lnTo>
                  <a:lnTo>
                    <a:pt x="1164" y="394"/>
                  </a:lnTo>
                  <a:lnTo>
                    <a:pt x="1152" y="400"/>
                  </a:lnTo>
                  <a:lnTo>
                    <a:pt x="1152" y="416"/>
                  </a:lnTo>
                  <a:lnTo>
                    <a:pt x="1152" y="418"/>
                  </a:lnTo>
                  <a:lnTo>
                    <a:pt x="1124" y="428"/>
                  </a:lnTo>
                  <a:lnTo>
                    <a:pt x="1114" y="406"/>
                  </a:lnTo>
                  <a:lnTo>
                    <a:pt x="1108" y="404"/>
                  </a:lnTo>
                  <a:lnTo>
                    <a:pt x="1100" y="414"/>
                  </a:lnTo>
                  <a:lnTo>
                    <a:pt x="1094" y="430"/>
                  </a:lnTo>
                  <a:lnTo>
                    <a:pt x="1074" y="436"/>
                  </a:lnTo>
                  <a:lnTo>
                    <a:pt x="1062" y="428"/>
                  </a:lnTo>
                  <a:lnTo>
                    <a:pt x="1046" y="422"/>
                  </a:lnTo>
                  <a:lnTo>
                    <a:pt x="1042" y="400"/>
                  </a:lnTo>
                  <a:lnTo>
                    <a:pt x="1036" y="386"/>
                  </a:lnTo>
                  <a:lnTo>
                    <a:pt x="1026" y="382"/>
                  </a:lnTo>
                  <a:lnTo>
                    <a:pt x="1024" y="380"/>
                  </a:lnTo>
                  <a:lnTo>
                    <a:pt x="1018" y="372"/>
                  </a:lnTo>
                  <a:lnTo>
                    <a:pt x="1010" y="360"/>
                  </a:lnTo>
                  <a:lnTo>
                    <a:pt x="1000" y="344"/>
                  </a:lnTo>
                  <a:lnTo>
                    <a:pt x="990" y="344"/>
                  </a:lnTo>
                  <a:lnTo>
                    <a:pt x="974" y="350"/>
                  </a:lnTo>
                  <a:lnTo>
                    <a:pt x="972" y="352"/>
                  </a:lnTo>
                  <a:lnTo>
                    <a:pt x="932" y="348"/>
                  </a:lnTo>
                  <a:lnTo>
                    <a:pt x="900" y="342"/>
                  </a:lnTo>
                  <a:lnTo>
                    <a:pt x="884" y="332"/>
                  </a:lnTo>
                  <a:lnTo>
                    <a:pt x="860" y="324"/>
                  </a:lnTo>
                  <a:lnTo>
                    <a:pt x="838" y="318"/>
                  </a:lnTo>
                  <a:lnTo>
                    <a:pt x="832" y="314"/>
                  </a:lnTo>
                  <a:lnTo>
                    <a:pt x="828" y="312"/>
                  </a:lnTo>
                  <a:lnTo>
                    <a:pt x="824" y="308"/>
                  </a:lnTo>
                  <a:lnTo>
                    <a:pt x="820" y="308"/>
                  </a:lnTo>
                  <a:lnTo>
                    <a:pt x="804" y="300"/>
                  </a:lnTo>
                  <a:lnTo>
                    <a:pt x="804" y="298"/>
                  </a:lnTo>
                  <a:lnTo>
                    <a:pt x="796" y="290"/>
                  </a:lnTo>
                  <a:lnTo>
                    <a:pt x="794" y="282"/>
                  </a:lnTo>
                  <a:lnTo>
                    <a:pt x="788" y="272"/>
                  </a:lnTo>
                  <a:lnTo>
                    <a:pt x="776" y="268"/>
                  </a:lnTo>
                  <a:lnTo>
                    <a:pt x="772" y="270"/>
                  </a:lnTo>
                  <a:lnTo>
                    <a:pt x="768" y="274"/>
                  </a:lnTo>
                  <a:lnTo>
                    <a:pt x="766" y="276"/>
                  </a:lnTo>
                  <a:lnTo>
                    <a:pt x="760" y="280"/>
                  </a:lnTo>
                  <a:lnTo>
                    <a:pt x="756" y="280"/>
                  </a:lnTo>
                  <a:lnTo>
                    <a:pt x="750" y="282"/>
                  </a:lnTo>
                  <a:lnTo>
                    <a:pt x="746" y="280"/>
                  </a:lnTo>
                  <a:lnTo>
                    <a:pt x="740" y="276"/>
                  </a:lnTo>
                  <a:lnTo>
                    <a:pt x="736" y="272"/>
                  </a:lnTo>
                  <a:lnTo>
                    <a:pt x="720" y="256"/>
                  </a:lnTo>
                  <a:lnTo>
                    <a:pt x="714" y="246"/>
                  </a:lnTo>
                  <a:lnTo>
                    <a:pt x="708" y="238"/>
                  </a:lnTo>
                  <a:lnTo>
                    <a:pt x="704" y="232"/>
                  </a:lnTo>
                  <a:lnTo>
                    <a:pt x="698" y="224"/>
                  </a:lnTo>
                  <a:lnTo>
                    <a:pt x="692" y="216"/>
                  </a:lnTo>
                  <a:lnTo>
                    <a:pt x="690" y="206"/>
                  </a:lnTo>
                  <a:lnTo>
                    <a:pt x="692" y="196"/>
                  </a:lnTo>
                  <a:lnTo>
                    <a:pt x="702" y="178"/>
                  </a:lnTo>
                  <a:lnTo>
                    <a:pt x="708" y="160"/>
                  </a:lnTo>
                  <a:lnTo>
                    <a:pt x="710" y="148"/>
                  </a:lnTo>
                  <a:lnTo>
                    <a:pt x="706" y="128"/>
                  </a:lnTo>
                  <a:lnTo>
                    <a:pt x="694" y="118"/>
                  </a:lnTo>
                  <a:lnTo>
                    <a:pt x="696" y="104"/>
                  </a:lnTo>
                  <a:lnTo>
                    <a:pt x="698" y="96"/>
                  </a:lnTo>
                  <a:lnTo>
                    <a:pt x="700" y="90"/>
                  </a:lnTo>
                  <a:lnTo>
                    <a:pt x="704" y="86"/>
                  </a:lnTo>
                  <a:lnTo>
                    <a:pt x="708" y="84"/>
                  </a:lnTo>
                  <a:lnTo>
                    <a:pt x="712" y="84"/>
                  </a:lnTo>
                  <a:lnTo>
                    <a:pt x="712" y="80"/>
                  </a:lnTo>
                  <a:lnTo>
                    <a:pt x="712" y="78"/>
                  </a:lnTo>
                  <a:lnTo>
                    <a:pt x="712" y="62"/>
                  </a:lnTo>
                  <a:lnTo>
                    <a:pt x="712" y="44"/>
                  </a:lnTo>
                  <a:lnTo>
                    <a:pt x="710" y="42"/>
                  </a:lnTo>
                  <a:lnTo>
                    <a:pt x="708" y="40"/>
                  </a:lnTo>
                  <a:lnTo>
                    <a:pt x="706" y="40"/>
                  </a:lnTo>
                  <a:lnTo>
                    <a:pt x="692" y="30"/>
                  </a:lnTo>
                  <a:lnTo>
                    <a:pt x="680" y="20"/>
                  </a:lnTo>
                  <a:lnTo>
                    <a:pt x="642" y="14"/>
                  </a:lnTo>
                  <a:lnTo>
                    <a:pt x="630" y="4"/>
                  </a:lnTo>
                  <a:lnTo>
                    <a:pt x="608" y="4"/>
                  </a:lnTo>
                  <a:lnTo>
                    <a:pt x="602" y="6"/>
                  </a:lnTo>
                  <a:lnTo>
                    <a:pt x="596" y="10"/>
                  </a:lnTo>
                  <a:lnTo>
                    <a:pt x="594" y="10"/>
                  </a:lnTo>
                  <a:lnTo>
                    <a:pt x="576" y="16"/>
                  </a:lnTo>
                  <a:lnTo>
                    <a:pt x="532" y="16"/>
                  </a:lnTo>
                  <a:lnTo>
                    <a:pt x="524" y="20"/>
                  </a:lnTo>
                  <a:lnTo>
                    <a:pt x="518" y="24"/>
                  </a:lnTo>
                  <a:lnTo>
                    <a:pt x="508" y="28"/>
                  </a:lnTo>
                  <a:lnTo>
                    <a:pt x="492" y="34"/>
                  </a:lnTo>
                  <a:lnTo>
                    <a:pt x="472" y="40"/>
                  </a:lnTo>
                  <a:lnTo>
                    <a:pt x="470" y="40"/>
                  </a:lnTo>
                  <a:lnTo>
                    <a:pt x="440" y="36"/>
                  </a:lnTo>
                  <a:lnTo>
                    <a:pt x="438" y="36"/>
                  </a:lnTo>
                  <a:lnTo>
                    <a:pt x="428" y="36"/>
                  </a:lnTo>
                  <a:lnTo>
                    <a:pt x="410" y="40"/>
                  </a:lnTo>
                  <a:lnTo>
                    <a:pt x="374" y="44"/>
                  </a:lnTo>
                  <a:lnTo>
                    <a:pt x="372" y="44"/>
                  </a:lnTo>
                  <a:lnTo>
                    <a:pt x="356" y="36"/>
                  </a:lnTo>
                  <a:lnTo>
                    <a:pt x="340" y="36"/>
                  </a:lnTo>
                  <a:lnTo>
                    <a:pt x="330" y="32"/>
                  </a:lnTo>
                  <a:lnTo>
                    <a:pt x="320" y="20"/>
                  </a:lnTo>
                  <a:lnTo>
                    <a:pt x="318" y="20"/>
                  </a:lnTo>
                  <a:lnTo>
                    <a:pt x="316" y="12"/>
                  </a:lnTo>
                  <a:lnTo>
                    <a:pt x="314" y="8"/>
                  </a:lnTo>
                  <a:lnTo>
                    <a:pt x="310" y="4"/>
                  </a:lnTo>
                  <a:lnTo>
                    <a:pt x="302" y="0"/>
                  </a:lnTo>
                  <a:lnTo>
                    <a:pt x="296" y="8"/>
                  </a:lnTo>
                  <a:lnTo>
                    <a:pt x="270" y="20"/>
                  </a:lnTo>
                  <a:lnTo>
                    <a:pt x="268" y="20"/>
                  </a:lnTo>
                  <a:lnTo>
                    <a:pt x="236" y="22"/>
                  </a:lnTo>
                  <a:lnTo>
                    <a:pt x="226" y="20"/>
                  </a:lnTo>
                  <a:lnTo>
                    <a:pt x="210" y="16"/>
                  </a:lnTo>
                  <a:lnTo>
                    <a:pt x="184" y="12"/>
                  </a:lnTo>
                  <a:lnTo>
                    <a:pt x="182" y="12"/>
                  </a:lnTo>
                  <a:lnTo>
                    <a:pt x="166" y="4"/>
                  </a:lnTo>
                  <a:lnTo>
                    <a:pt x="1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6" name="云南"/>
            <p:cNvSpPr/>
            <p:nvPr/>
          </p:nvSpPr>
          <p:spPr bwMode="auto">
            <a:xfrm>
              <a:off x="3641368" y="4651642"/>
              <a:ext cx="1017214" cy="1060260"/>
            </a:xfrm>
            <a:custGeom>
              <a:avLst/>
              <a:gdLst>
                <a:gd name="T0" fmla="*/ 2147483646 w 568"/>
                <a:gd name="T1" fmla="*/ 2147483646 h 592"/>
                <a:gd name="T2" fmla="*/ 2147483646 w 568"/>
                <a:gd name="T3" fmla="*/ 2147483646 h 592"/>
                <a:gd name="T4" fmla="*/ 2147483646 w 568"/>
                <a:gd name="T5" fmla="*/ 2147483646 h 592"/>
                <a:gd name="T6" fmla="*/ 2147483646 w 568"/>
                <a:gd name="T7" fmla="*/ 2147483646 h 592"/>
                <a:gd name="T8" fmla="*/ 2147483646 w 568"/>
                <a:gd name="T9" fmla="*/ 2147483646 h 592"/>
                <a:gd name="T10" fmla="*/ 2147483646 w 568"/>
                <a:gd name="T11" fmla="*/ 2147483646 h 592"/>
                <a:gd name="T12" fmla="*/ 2147483646 w 568"/>
                <a:gd name="T13" fmla="*/ 2147483646 h 592"/>
                <a:gd name="T14" fmla="*/ 2147483646 w 568"/>
                <a:gd name="T15" fmla="*/ 2147483646 h 592"/>
                <a:gd name="T16" fmla="*/ 2147483646 w 568"/>
                <a:gd name="T17" fmla="*/ 2147483646 h 592"/>
                <a:gd name="T18" fmla="*/ 2147483646 w 568"/>
                <a:gd name="T19" fmla="*/ 2147483646 h 592"/>
                <a:gd name="T20" fmla="*/ 2147483646 w 568"/>
                <a:gd name="T21" fmla="*/ 2147483646 h 592"/>
                <a:gd name="T22" fmla="*/ 2147483646 w 568"/>
                <a:gd name="T23" fmla="*/ 2147483646 h 592"/>
                <a:gd name="T24" fmla="*/ 2147483646 w 568"/>
                <a:gd name="T25" fmla="*/ 2147483646 h 592"/>
                <a:gd name="T26" fmla="*/ 2147483646 w 568"/>
                <a:gd name="T27" fmla="*/ 2147483646 h 592"/>
                <a:gd name="T28" fmla="*/ 2147483646 w 568"/>
                <a:gd name="T29" fmla="*/ 2147483646 h 592"/>
                <a:gd name="T30" fmla="*/ 2147483646 w 568"/>
                <a:gd name="T31" fmla="*/ 2147483646 h 592"/>
                <a:gd name="T32" fmla="*/ 2147483646 w 568"/>
                <a:gd name="T33" fmla="*/ 2147483646 h 592"/>
                <a:gd name="T34" fmla="*/ 2147483646 w 568"/>
                <a:gd name="T35" fmla="*/ 2147483646 h 592"/>
                <a:gd name="T36" fmla="*/ 2147483646 w 568"/>
                <a:gd name="T37" fmla="*/ 2147483646 h 592"/>
                <a:gd name="T38" fmla="*/ 2147483646 w 568"/>
                <a:gd name="T39" fmla="*/ 2147483646 h 592"/>
                <a:gd name="T40" fmla="*/ 2147483646 w 568"/>
                <a:gd name="T41" fmla="*/ 2147483646 h 592"/>
                <a:gd name="T42" fmla="*/ 2147483646 w 568"/>
                <a:gd name="T43" fmla="*/ 2147483646 h 592"/>
                <a:gd name="T44" fmla="*/ 2147483646 w 568"/>
                <a:gd name="T45" fmla="*/ 2147483646 h 592"/>
                <a:gd name="T46" fmla="*/ 2147483646 w 568"/>
                <a:gd name="T47" fmla="*/ 2147483646 h 592"/>
                <a:gd name="T48" fmla="*/ 2147483646 w 568"/>
                <a:gd name="T49" fmla="*/ 2147483646 h 592"/>
                <a:gd name="T50" fmla="*/ 2147483646 w 568"/>
                <a:gd name="T51" fmla="*/ 2147483646 h 592"/>
                <a:gd name="T52" fmla="*/ 2147483646 w 568"/>
                <a:gd name="T53" fmla="*/ 2147483646 h 592"/>
                <a:gd name="T54" fmla="*/ 2147483646 w 568"/>
                <a:gd name="T55" fmla="*/ 2147483646 h 592"/>
                <a:gd name="T56" fmla="*/ 2147483646 w 568"/>
                <a:gd name="T57" fmla="*/ 2147483646 h 592"/>
                <a:gd name="T58" fmla="*/ 2147483646 w 568"/>
                <a:gd name="T59" fmla="*/ 2147483646 h 592"/>
                <a:gd name="T60" fmla="*/ 2147483646 w 568"/>
                <a:gd name="T61" fmla="*/ 2147483646 h 592"/>
                <a:gd name="T62" fmla="*/ 2147483646 w 568"/>
                <a:gd name="T63" fmla="*/ 2147483646 h 592"/>
                <a:gd name="T64" fmla="*/ 2147483646 w 568"/>
                <a:gd name="T65" fmla="*/ 2147483646 h 592"/>
                <a:gd name="T66" fmla="*/ 2147483646 w 568"/>
                <a:gd name="T67" fmla="*/ 2147483646 h 592"/>
                <a:gd name="T68" fmla="*/ 2147483646 w 568"/>
                <a:gd name="T69" fmla="*/ 2147483646 h 592"/>
                <a:gd name="T70" fmla="*/ 2147483646 w 568"/>
                <a:gd name="T71" fmla="*/ 2147483646 h 592"/>
                <a:gd name="T72" fmla="*/ 2147483646 w 568"/>
                <a:gd name="T73" fmla="*/ 2147483646 h 592"/>
                <a:gd name="T74" fmla="*/ 2147483646 w 568"/>
                <a:gd name="T75" fmla="*/ 2147483646 h 592"/>
                <a:gd name="T76" fmla="*/ 2147483646 w 568"/>
                <a:gd name="T77" fmla="*/ 2147483646 h 592"/>
                <a:gd name="T78" fmla="*/ 2147483646 w 568"/>
                <a:gd name="T79" fmla="*/ 2147483646 h 592"/>
                <a:gd name="T80" fmla="*/ 2147483646 w 568"/>
                <a:gd name="T81" fmla="*/ 2147483646 h 592"/>
                <a:gd name="T82" fmla="*/ 2147483646 w 568"/>
                <a:gd name="T83" fmla="*/ 2147483646 h 592"/>
                <a:gd name="T84" fmla="*/ 2147483646 w 568"/>
                <a:gd name="T85" fmla="*/ 2147483646 h 592"/>
                <a:gd name="T86" fmla="*/ 2147483646 w 568"/>
                <a:gd name="T87" fmla="*/ 2147483646 h 592"/>
                <a:gd name="T88" fmla="*/ 2147483646 w 568"/>
                <a:gd name="T89" fmla="*/ 2147483646 h 592"/>
                <a:gd name="T90" fmla="*/ 2147483646 w 568"/>
                <a:gd name="T91" fmla="*/ 2147483646 h 592"/>
                <a:gd name="T92" fmla="*/ 2147483646 w 568"/>
                <a:gd name="T93" fmla="*/ 2147483646 h 592"/>
                <a:gd name="T94" fmla="*/ 2147483646 w 568"/>
                <a:gd name="T95" fmla="*/ 2147483646 h 592"/>
                <a:gd name="T96" fmla="*/ 2147483646 w 568"/>
                <a:gd name="T97" fmla="*/ 2147483646 h 592"/>
                <a:gd name="T98" fmla="*/ 2147483646 w 568"/>
                <a:gd name="T99" fmla="*/ 2147483646 h 592"/>
                <a:gd name="T100" fmla="*/ 2147483646 w 568"/>
                <a:gd name="T101" fmla="*/ 2147483646 h 592"/>
                <a:gd name="T102" fmla="*/ 2147483646 w 568"/>
                <a:gd name="T103" fmla="*/ 2147483646 h 592"/>
                <a:gd name="T104" fmla="*/ 2147483646 w 568"/>
                <a:gd name="T105" fmla="*/ 2147483646 h 592"/>
                <a:gd name="T106" fmla="*/ 2147483646 w 568"/>
                <a:gd name="T107" fmla="*/ 2147483646 h 5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68" h="592">
                  <a:moveTo>
                    <a:pt x="4" y="364"/>
                  </a:moveTo>
                  <a:lnTo>
                    <a:pt x="0" y="374"/>
                  </a:lnTo>
                  <a:lnTo>
                    <a:pt x="10" y="372"/>
                  </a:lnTo>
                  <a:lnTo>
                    <a:pt x="18" y="366"/>
                  </a:lnTo>
                  <a:lnTo>
                    <a:pt x="20" y="364"/>
                  </a:lnTo>
                  <a:lnTo>
                    <a:pt x="52" y="360"/>
                  </a:lnTo>
                  <a:lnTo>
                    <a:pt x="74" y="350"/>
                  </a:lnTo>
                  <a:lnTo>
                    <a:pt x="82" y="362"/>
                  </a:lnTo>
                  <a:lnTo>
                    <a:pt x="84" y="362"/>
                  </a:lnTo>
                  <a:lnTo>
                    <a:pt x="74" y="378"/>
                  </a:lnTo>
                  <a:lnTo>
                    <a:pt x="84" y="388"/>
                  </a:lnTo>
                  <a:lnTo>
                    <a:pt x="84" y="390"/>
                  </a:lnTo>
                  <a:lnTo>
                    <a:pt x="84" y="392"/>
                  </a:lnTo>
                  <a:lnTo>
                    <a:pt x="76" y="426"/>
                  </a:lnTo>
                  <a:lnTo>
                    <a:pt x="98" y="440"/>
                  </a:lnTo>
                  <a:lnTo>
                    <a:pt x="136" y="442"/>
                  </a:lnTo>
                  <a:lnTo>
                    <a:pt x="130" y="450"/>
                  </a:lnTo>
                  <a:lnTo>
                    <a:pt x="104" y="486"/>
                  </a:lnTo>
                  <a:lnTo>
                    <a:pt x="98" y="496"/>
                  </a:lnTo>
                  <a:lnTo>
                    <a:pt x="96" y="502"/>
                  </a:lnTo>
                  <a:lnTo>
                    <a:pt x="110" y="506"/>
                  </a:lnTo>
                  <a:lnTo>
                    <a:pt x="122" y="508"/>
                  </a:lnTo>
                  <a:lnTo>
                    <a:pt x="132" y="510"/>
                  </a:lnTo>
                  <a:lnTo>
                    <a:pt x="140" y="516"/>
                  </a:lnTo>
                  <a:lnTo>
                    <a:pt x="144" y="520"/>
                  </a:lnTo>
                  <a:lnTo>
                    <a:pt x="152" y="534"/>
                  </a:lnTo>
                  <a:lnTo>
                    <a:pt x="158" y="550"/>
                  </a:lnTo>
                  <a:lnTo>
                    <a:pt x="180" y="562"/>
                  </a:lnTo>
                  <a:lnTo>
                    <a:pt x="192" y="564"/>
                  </a:lnTo>
                  <a:lnTo>
                    <a:pt x="220" y="540"/>
                  </a:lnTo>
                  <a:lnTo>
                    <a:pt x="236" y="562"/>
                  </a:lnTo>
                  <a:lnTo>
                    <a:pt x="236" y="564"/>
                  </a:lnTo>
                  <a:lnTo>
                    <a:pt x="240" y="584"/>
                  </a:lnTo>
                  <a:lnTo>
                    <a:pt x="252" y="586"/>
                  </a:lnTo>
                  <a:lnTo>
                    <a:pt x="272" y="592"/>
                  </a:lnTo>
                  <a:lnTo>
                    <a:pt x="276" y="592"/>
                  </a:lnTo>
                  <a:lnTo>
                    <a:pt x="276" y="590"/>
                  </a:lnTo>
                  <a:lnTo>
                    <a:pt x="272" y="570"/>
                  </a:lnTo>
                  <a:lnTo>
                    <a:pt x="272" y="568"/>
                  </a:lnTo>
                  <a:lnTo>
                    <a:pt x="262" y="522"/>
                  </a:lnTo>
                  <a:lnTo>
                    <a:pt x="262" y="520"/>
                  </a:lnTo>
                  <a:lnTo>
                    <a:pt x="268" y="488"/>
                  </a:lnTo>
                  <a:lnTo>
                    <a:pt x="270" y="488"/>
                  </a:lnTo>
                  <a:lnTo>
                    <a:pt x="272" y="488"/>
                  </a:lnTo>
                  <a:lnTo>
                    <a:pt x="294" y="490"/>
                  </a:lnTo>
                  <a:lnTo>
                    <a:pt x="320" y="470"/>
                  </a:lnTo>
                  <a:lnTo>
                    <a:pt x="324" y="472"/>
                  </a:lnTo>
                  <a:lnTo>
                    <a:pt x="342" y="486"/>
                  </a:lnTo>
                  <a:lnTo>
                    <a:pt x="352" y="498"/>
                  </a:lnTo>
                  <a:lnTo>
                    <a:pt x="362" y="490"/>
                  </a:lnTo>
                  <a:lnTo>
                    <a:pt x="378" y="474"/>
                  </a:lnTo>
                  <a:lnTo>
                    <a:pt x="378" y="472"/>
                  </a:lnTo>
                  <a:lnTo>
                    <a:pt x="380" y="472"/>
                  </a:lnTo>
                  <a:lnTo>
                    <a:pt x="420" y="482"/>
                  </a:lnTo>
                  <a:lnTo>
                    <a:pt x="438" y="468"/>
                  </a:lnTo>
                  <a:lnTo>
                    <a:pt x="438" y="466"/>
                  </a:lnTo>
                  <a:lnTo>
                    <a:pt x="440" y="466"/>
                  </a:lnTo>
                  <a:lnTo>
                    <a:pt x="458" y="470"/>
                  </a:lnTo>
                  <a:lnTo>
                    <a:pt x="512" y="422"/>
                  </a:lnTo>
                  <a:lnTo>
                    <a:pt x="528" y="426"/>
                  </a:lnTo>
                  <a:lnTo>
                    <a:pt x="530" y="428"/>
                  </a:lnTo>
                  <a:lnTo>
                    <a:pt x="532" y="428"/>
                  </a:lnTo>
                  <a:lnTo>
                    <a:pt x="536" y="436"/>
                  </a:lnTo>
                  <a:lnTo>
                    <a:pt x="540" y="432"/>
                  </a:lnTo>
                  <a:lnTo>
                    <a:pt x="540" y="430"/>
                  </a:lnTo>
                  <a:lnTo>
                    <a:pt x="556" y="422"/>
                  </a:lnTo>
                  <a:lnTo>
                    <a:pt x="568" y="410"/>
                  </a:lnTo>
                  <a:lnTo>
                    <a:pt x="566" y="386"/>
                  </a:lnTo>
                  <a:lnTo>
                    <a:pt x="564" y="382"/>
                  </a:lnTo>
                  <a:lnTo>
                    <a:pt x="548" y="388"/>
                  </a:lnTo>
                  <a:lnTo>
                    <a:pt x="542" y="392"/>
                  </a:lnTo>
                  <a:lnTo>
                    <a:pt x="534" y="392"/>
                  </a:lnTo>
                  <a:lnTo>
                    <a:pt x="516" y="392"/>
                  </a:lnTo>
                  <a:lnTo>
                    <a:pt x="510" y="390"/>
                  </a:lnTo>
                  <a:lnTo>
                    <a:pt x="504" y="386"/>
                  </a:lnTo>
                  <a:lnTo>
                    <a:pt x="504" y="360"/>
                  </a:lnTo>
                  <a:lnTo>
                    <a:pt x="496" y="358"/>
                  </a:lnTo>
                  <a:lnTo>
                    <a:pt x="492" y="356"/>
                  </a:lnTo>
                  <a:lnTo>
                    <a:pt x="488" y="358"/>
                  </a:lnTo>
                  <a:lnTo>
                    <a:pt x="484" y="360"/>
                  </a:lnTo>
                  <a:lnTo>
                    <a:pt x="472" y="364"/>
                  </a:lnTo>
                  <a:lnTo>
                    <a:pt x="468" y="364"/>
                  </a:lnTo>
                  <a:lnTo>
                    <a:pt x="468" y="362"/>
                  </a:lnTo>
                  <a:lnTo>
                    <a:pt x="462" y="350"/>
                  </a:lnTo>
                  <a:lnTo>
                    <a:pt x="460" y="340"/>
                  </a:lnTo>
                  <a:lnTo>
                    <a:pt x="468" y="310"/>
                  </a:lnTo>
                  <a:lnTo>
                    <a:pt x="468" y="308"/>
                  </a:lnTo>
                  <a:lnTo>
                    <a:pt x="476" y="294"/>
                  </a:lnTo>
                  <a:lnTo>
                    <a:pt x="452" y="274"/>
                  </a:lnTo>
                  <a:lnTo>
                    <a:pt x="452" y="272"/>
                  </a:lnTo>
                  <a:lnTo>
                    <a:pt x="452" y="248"/>
                  </a:lnTo>
                  <a:lnTo>
                    <a:pt x="464" y="212"/>
                  </a:lnTo>
                  <a:lnTo>
                    <a:pt x="456" y="192"/>
                  </a:lnTo>
                  <a:lnTo>
                    <a:pt x="450" y="190"/>
                  </a:lnTo>
                  <a:lnTo>
                    <a:pt x="440" y="190"/>
                  </a:lnTo>
                  <a:lnTo>
                    <a:pt x="432" y="204"/>
                  </a:lnTo>
                  <a:lnTo>
                    <a:pt x="420" y="196"/>
                  </a:lnTo>
                  <a:lnTo>
                    <a:pt x="410" y="190"/>
                  </a:lnTo>
                  <a:lnTo>
                    <a:pt x="400" y="168"/>
                  </a:lnTo>
                  <a:lnTo>
                    <a:pt x="398" y="152"/>
                  </a:lnTo>
                  <a:lnTo>
                    <a:pt x="398" y="150"/>
                  </a:lnTo>
                  <a:lnTo>
                    <a:pt x="396" y="148"/>
                  </a:lnTo>
                  <a:lnTo>
                    <a:pt x="400" y="148"/>
                  </a:lnTo>
                  <a:lnTo>
                    <a:pt x="410" y="132"/>
                  </a:lnTo>
                  <a:lnTo>
                    <a:pt x="412" y="132"/>
                  </a:lnTo>
                  <a:lnTo>
                    <a:pt x="420" y="130"/>
                  </a:lnTo>
                  <a:lnTo>
                    <a:pt x="430" y="128"/>
                  </a:lnTo>
                  <a:lnTo>
                    <a:pt x="472" y="126"/>
                  </a:lnTo>
                  <a:lnTo>
                    <a:pt x="478" y="128"/>
                  </a:lnTo>
                  <a:lnTo>
                    <a:pt x="480" y="128"/>
                  </a:lnTo>
                  <a:lnTo>
                    <a:pt x="486" y="132"/>
                  </a:lnTo>
                  <a:lnTo>
                    <a:pt x="496" y="126"/>
                  </a:lnTo>
                  <a:lnTo>
                    <a:pt x="506" y="120"/>
                  </a:lnTo>
                  <a:lnTo>
                    <a:pt x="512" y="112"/>
                  </a:lnTo>
                  <a:lnTo>
                    <a:pt x="512" y="108"/>
                  </a:lnTo>
                  <a:lnTo>
                    <a:pt x="512" y="90"/>
                  </a:lnTo>
                  <a:lnTo>
                    <a:pt x="502" y="88"/>
                  </a:lnTo>
                  <a:lnTo>
                    <a:pt x="486" y="94"/>
                  </a:lnTo>
                  <a:lnTo>
                    <a:pt x="478" y="100"/>
                  </a:lnTo>
                  <a:lnTo>
                    <a:pt x="474" y="102"/>
                  </a:lnTo>
                  <a:lnTo>
                    <a:pt x="470" y="104"/>
                  </a:lnTo>
                  <a:lnTo>
                    <a:pt x="466" y="102"/>
                  </a:lnTo>
                  <a:lnTo>
                    <a:pt x="462" y="100"/>
                  </a:lnTo>
                  <a:lnTo>
                    <a:pt x="454" y="90"/>
                  </a:lnTo>
                  <a:lnTo>
                    <a:pt x="454" y="88"/>
                  </a:lnTo>
                  <a:lnTo>
                    <a:pt x="452" y="78"/>
                  </a:lnTo>
                  <a:lnTo>
                    <a:pt x="452" y="76"/>
                  </a:lnTo>
                  <a:lnTo>
                    <a:pt x="454" y="66"/>
                  </a:lnTo>
                  <a:lnTo>
                    <a:pt x="444" y="44"/>
                  </a:lnTo>
                  <a:lnTo>
                    <a:pt x="428" y="48"/>
                  </a:lnTo>
                  <a:lnTo>
                    <a:pt x="420" y="56"/>
                  </a:lnTo>
                  <a:lnTo>
                    <a:pt x="424" y="80"/>
                  </a:lnTo>
                  <a:lnTo>
                    <a:pt x="396" y="68"/>
                  </a:lnTo>
                  <a:lnTo>
                    <a:pt x="404" y="82"/>
                  </a:lnTo>
                  <a:lnTo>
                    <a:pt x="404" y="84"/>
                  </a:lnTo>
                  <a:lnTo>
                    <a:pt x="402" y="100"/>
                  </a:lnTo>
                  <a:lnTo>
                    <a:pt x="402" y="102"/>
                  </a:lnTo>
                  <a:lnTo>
                    <a:pt x="400" y="102"/>
                  </a:lnTo>
                  <a:lnTo>
                    <a:pt x="386" y="124"/>
                  </a:lnTo>
                  <a:lnTo>
                    <a:pt x="360" y="138"/>
                  </a:lnTo>
                  <a:lnTo>
                    <a:pt x="358" y="152"/>
                  </a:lnTo>
                  <a:lnTo>
                    <a:pt x="360" y="160"/>
                  </a:lnTo>
                  <a:lnTo>
                    <a:pt x="364" y="170"/>
                  </a:lnTo>
                  <a:lnTo>
                    <a:pt x="366" y="170"/>
                  </a:lnTo>
                  <a:lnTo>
                    <a:pt x="366" y="172"/>
                  </a:lnTo>
                  <a:lnTo>
                    <a:pt x="368" y="192"/>
                  </a:lnTo>
                  <a:lnTo>
                    <a:pt x="368" y="194"/>
                  </a:lnTo>
                  <a:lnTo>
                    <a:pt x="366" y="196"/>
                  </a:lnTo>
                  <a:lnTo>
                    <a:pt x="356" y="208"/>
                  </a:lnTo>
                  <a:lnTo>
                    <a:pt x="348" y="214"/>
                  </a:lnTo>
                  <a:lnTo>
                    <a:pt x="346" y="214"/>
                  </a:lnTo>
                  <a:lnTo>
                    <a:pt x="344" y="214"/>
                  </a:lnTo>
                  <a:lnTo>
                    <a:pt x="326" y="210"/>
                  </a:lnTo>
                  <a:lnTo>
                    <a:pt x="322" y="210"/>
                  </a:lnTo>
                  <a:lnTo>
                    <a:pt x="316" y="214"/>
                  </a:lnTo>
                  <a:lnTo>
                    <a:pt x="308" y="224"/>
                  </a:lnTo>
                  <a:lnTo>
                    <a:pt x="300" y="232"/>
                  </a:lnTo>
                  <a:lnTo>
                    <a:pt x="298" y="236"/>
                  </a:lnTo>
                  <a:lnTo>
                    <a:pt x="294" y="238"/>
                  </a:lnTo>
                  <a:lnTo>
                    <a:pt x="288" y="240"/>
                  </a:lnTo>
                  <a:lnTo>
                    <a:pt x="282" y="238"/>
                  </a:lnTo>
                  <a:lnTo>
                    <a:pt x="280" y="238"/>
                  </a:lnTo>
                  <a:lnTo>
                    <a:pt x="278" y="234"/>
                  </a:lnTo>
                  <a:lnTo>
                    <a:pt x="276" y="230"/>
                  </a:lnTo>
                  <a:lnTo>
                    <a:pt x="276" y="224"/>
                  </a:lnTo>
                  <a:lnTo>
                    <a:pt x="276" y="220"/>
                  </a:lnTo>
                  <a:lnTo>
                    <a:pt x="276" y="214"/>
                  </a:lnTo>
                  <a:lnTo>
                    <a:pt x="272" y="218"/>
                  </a:lnTo>
                  <a:lnTo>
                    <a:pt x="270" y="220"/>
                  </a:lnTo>
                  <a:lnTo>
                    <a:pt x="264" y="222"/>
                  </a:lnTo>
                  <a:lnTo>
                    <a:pt x="260" y="218"/>
                  </a:lnTo>
                  <a:lnTo>
                    <a:pt x="258" y="212"/>
                  </a:lnTo>
                  <a:lnTo>
                    <a:pt x="256" y="192"/>
                  </a:lnTo>
                  <a:lnTo>
                    <a:pt x="252" y="176"/>
                  </a:lnTo>
                  <a:lnTo>
                    <a:pt x="244" y="168"/>
                  </a:lnTo>
                  <a:lnTo>
                    <a:pt x="244" y="166"/>
                  </a:lnTo>
                  <a:lnTo>
                    <a:pt x="226" y="128"/>
                  </a:lnTo>
                  <a:lnTo>
                    <a:pt x="220" y="116"/>
                  </a:lnTo>
                  <a:lnTo>
                    <a:pt x="220" y="114"/>
                  </a:lnTo>
                  <a:lnTo>
                    <a:pt x="216" y="94"/>
                  </a:lnTo>
                  <a:lnTo>
                    <a:pt x="214" y="90"/>
                  </a:lnTo>
                  <a:lnTo>
                    <a:pt x="212" y="92"/>
                  </a:lnTo>
                  <a:lnTo>
                    <a:pt x="204" y="100"/>
                  </a:lnTo>
                  <a:lnTo>
                    <a:pt x="200" y="104"/>
                  </a:lnTo>
                  <a:lnTo>
                    <a:pt x="196" y="102"/>
                  </a:lnTo>
                  <a:lnTo>
                    <a:pt x="188" y="96"/>
                  </a:lnTo>
                  <a:lnTo>
                    <a:pt x="176" y="90"/>
                  </a:lnTo>
                  <a:lnTo>
                    <a:pt x="174" y="88"/>
                  </a:lnTo>
                  <a:lnTo>
                    <a:pt x="172" y="88"/>
                  </a:lnTo>
                  <a:lnTo>
                    <a:pt x="172" y="86"/>
                  </a:lnTo>
                  <a:lnTo>
                    <a:pt x="172" y="70"/>
                  </a:lnTo>
                  <a:lnTo>
                    <a:pt x="168" y="58"/>
                  </a:lnTo>
                  <a:lnTo>
                    <a:pt x="162" y="42"/>
                  </a:lnTo>
                  <a:lnTo>
                    <a:pt x="156" y="42"/>
                  </a:lnTo>
                  <a:lnTo>
                    <a:pt x="156" y="50"/>
                  </a:lnTo>
                  <a:lnTo>
                    <a:pt x="154" y="58"/>
                  </a:lnTo>
                  <a:lnTo>
                    <a:pt x="150" y="64"/>
                  </a:lnTo>
                  <a:lnTo>
                    <a:pt x="144" y="70"/>
                  </a:lnTo>
                  <a:lnTo>
                    <a:pt x="142" y="78"/>
                  </a:lnTo>
                  <a:lnTo>
                    <a:pt x="138" y="82"/>
                  </a:lnTo>
                  <a:lnTo>
                    <a:pt x="134" y="86"/>
                  </a:lnTo>
                  <a:lnTo>
                    <a:pt x="130" y="86"/>
                  </a:lnTo>
                  <a:lnTo>
                    <a:pt x="128" y="86"/>
                  </a:lnTo>
                  <a:lnTo>
                    <a:pt x="124" y="84"/>
                  </a:lnTo>
                  <a:lnTo>
                    <a:pt x="122" y="84"/>
                  </a:lnTo>
                  <a:lnTo>
                    <a:pt x="118" y="82"/>
                  </a:lnTo>
                  <a:lnTo>
                    <a:pt x="118" y="78"/>
                  </a:lnTo>
                  <a:lnTo>
                    <a:pt x="116" y="66"/>
                  </a:lnTo>
                  <a:lnTo>
                    <a:pt x="116" y="62"/>
                  </a:lnTo>
                  <a:lnTo>
                    <a:pt x="106" y="56"/>
                  </a:lnTo>
                  <a:lnTo>
                    <a:pt x="104" y="54"/>
                  </a:lnTo>
                  <a:lnTo>
                    <a:pt x="102" y="50"/>
                  </a:lnTo>
                  <a:lnTo>
                    <a:pt x="100" y="42"/>
                  </a:lnTo>
                  <a:lnTo>
                    <a:pt x="104" y="6"/>
                  </a:lnTo>
                  <a:lnTo>
                    <a:pt x="102" y="0"/>
                  </a:lnTo>
                  <a:lnTo>
                    <a:pt x="88" y="14"/>
                  </a:lnTo>
                  <a:lnTo>
                    <a:pt x="80" y="20"/>
                  </a:lnTo>
                  <a:lnTo>
                    <a:pt x="78" y="26"/>
                  </a:lnTo>
                  <a:lnTo>
                    <a:pt x="82" y="36"/>
                  </a:lnTo>
                  <a:lnTo>
                    <a:pt x="82" y="44"/>
                  </a:lnTo>
                  <a:lnTo>
                    <a:pt x="82" y="48"/>
                  </a:lnTo>
                  <a:lnTo>
                    <a:pt x="80" y="54"/>
                  </a:lnTo>
                  <a:lnTo>
                    <a:pt x="76" y="58"/>
                  </a:lnTo>
                  <a:lnTo>
                    <a:pt x="72" y="60"/>
                  </a:lnTo>
                  <a:lnTo>
                    <a:pt x="56" y="66"/>
                  </a:lnTo>
                  <a:lnTo>
                    <a:pt x="52" y="68"/>
                  </a:lnTo>
                  <a:lnTo>
                    <a:pt x="52" y="74"/>
                  </a:lnTo>
                  <a:lnTo>
                    <a:pt x="52" y="96"/>
                  </a:lnTo>
                  <a:lnTo>
                    <a:pt x="54" y="104"/>
                  </a:lnTo>
                  <a:lnTo>
                    <a:pt x="54" y="106"/>
                  </a:lnTo>
                  <a:lnTo>
                    <a:pt x="56" y="108"/>
                  </a:lnTo>
                  <a:lnTo>
                    <a:pt x="64" y="108"/>
                  </a:lnTo>
                  <a:lnTo>
                    <a:pt x="68" y="108"/>
                  </a:lnTo>
                  <a:lnTo>
                    <a:pt x="72" y="106"/>
                  </a:lnTo>
                  <a:lnTo>
                    <a:pt x="76" y="104"/>
                  </a:lnTo>
                  <a:lnTo>
                    <a:pt x="92" y="138"/>
                  </a:lnTo>
                  <a:lnTo>
                    <a:pt x="92" y="140"/>
                  </a:lnTo>
                  <a:lnTo>
                    <a:pt x="88" y="184"/>
                  </a:lnTo>
                  <a:lnTo>
                    <a:pt x="82" y="216"/>
                  </a:lnTo>
                  <a:lnTo>
                    <a:pt x="78" y="238"/>
                  </a:lnTo>
                  <a:lnTo>
                    <a:pt x="72" y="250"/>
                  </a:lnTo>
                  <a:lnTo>
                    <a:pt x="68" y="254"/>
                  </a:lnTo>
                  <a:lnTo>
                    <a:pt x="62" y="256"/>
                  </a:lnTo>
                  <a:lnTo>
                    <a:pt x="54" y="254"/>
                  </a:lnTo>
                  <a:lnTo>
                    <a:pt x="48" y="252"/>
                  </a:lnTo>
                  <a:lnTo>
                    <a:pt x="22" y="298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8" y="318"/>
                  </a:lnTo>
                  <a:lnTo>
                    <a:pt x="6" y="320"/>
                  </a:lnTo>
                  <a:lnTo>
                    <a:pt x="4" y="326"/>
                  </a:lnTo>
                  <a:lnTo>
                    <a:pt x="4" y="348"/>
                  </a:lnTo>
                  <a:lnTo>
                    <a:pt x="8" y="352"/>
                  </a:lnTo>
                  <a:lnTo>
                    <a:pt x="10" y="352"/>
                  </a:lnTo>
                  <a:lnTo>
                    <a:pt x="12" y="354"/>
                  </a:lnTo>
                  <a:lnTo>
                    <a:pt x="4" y="3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7" name="贵州"/>
            <p:cNvSpPr/>
            <p:nvPr/>
          </p:nvSpPr>
          <p:spPr bwMode="auto">
            <a:xfrm>
              <a:off x="4370838" y="4637651"/>
              <a:ext cx="687475" cy="595424"/>
            </a:xfrm>
            <a:custGeom>
              <a:avLst/>
              <a:gdLst>
                <a:gd name="T0" fmla="*/ 2147483646 w 384"/>
                <a:gd name="T1" fmla="*/ 2147483646 h 332"/>
                <a:gd name="T2" fmla="*/ 2147483646 w 384"/>
                <a:gd name="T3" fmla="*/ 2147483646 h 332"/>
                <a:gd name="T4" fmla="*/ 2147483646 w 384"/>
                <a:gd name="T5" fmla="*/ 2147483646 h 332"/>
                <a:gd name="T6" fmla="*/ 2147483646 w 384"/>
                <a:gd name="T7" fmla="*/ 2147483646 h 332"/>
                <a:gd name="T8" fmla="*/ 2147483646 w 384"/>
                <a:gd name="T9" fmla="*/ 2147483646 h 332"/>
                <a:gd name="T10" fmla="*/ 2147483646 w 384"/>
                <a:gd name="T11" fmla="*/ 2147483646 h 332"/>
                <a:gd name="T12" fmla="*/ 2147483646 w 384"/>
                <a:gd name="T13" fmla="*/ 2147483646 h 332"/>
                <a:gd name="T14" fmla="*/ 2147483646 w 384"/>
                <a:gd name="T15" fmla="*/ 2147483646 h 332"/>
                <a:gd name="T16" fmla="*/ 2147483646 w 384"/>
                <a:gd name="T17" fmla="*/ 2147483646 h 332"/>
                <a:gd name="T18" fmla="*/ 2147483646 w 384"/>
                <a:gd name="T19" fmla="*/ 2147483646 h 332"/>
                <a:gd name="T20" fmla="*/ 2147483646 w 384"/>
                <a:gd name="T21" fmla="*/ 2147483646 h 332"/>
                <a:gd name="T22" fmla="*/ 2147483646 w 384"/>
                <a:gd name="T23" fmla="*/ 2147483646 h 332"/>
                <a:gd name="T24" fmla="*/ 2147483646 w 384"/>
                <a:gd name="T25" fmla="*/ 2147483646 h 332"/>
                <a:gd name="T26" fmla="*/ 2147483646 w 384"/>
                <a:gd name="T27" fmla="*/ 2147483646 h 332"/>
                <a:gd name="T28" fmla="*/ 2147483646 w 384"/>
                <a:gd name="T29" fmla="*/ 2147483646 h 332"/>
                <a:gd name="T30" fmla="*/ 2147483646 w 384"/>
                <a:gd name="T31" fmla="*/ 2147483646 h 332"/>
                <a:gd name="T32" fmla="*/ 2147483646 w 384"/>
                <a:gd name="T33" fmla="*/ 2147483646 h 332"/>
                <a:gd name="T34" fmla="*/ 2147483646 w 384"/>
                <a:gd name="T35" fmla="*/ 2147483646 h 332"/>
                <a:gd name="T36" fmla="*/ 2147483646 w 384"/>
                <a:gd name="T37" fmla="*/ 2147483646 h 332"/>
                <a:gd name="T38" fmla="*/ 2147483646 w 384"/>
                <a:gd name="T39" fmla="*/ 2147483646 h 332"/>
                <a:gd name="T40" fmla="*/ 2147483646 w 384"/>
                <a:gd name="T41" fmla="*/ 2147483646 h 332"/>
                <a:gd name="T42" fmla="*/ 0 w 384"/>
                <a:gd name="T43" fmla="*/ 2147483646 h 332"/>
                <a:gd name="T44" fmla="*/ 2147483646 w 384"/>
                <a:gd name="T45" fmla="*/ 2147483646 h 332"/>
                <a:gd name="T46" fmla="*/ 2147483646 w 384"/>
                <a:gd name="T47" fmla="*/ 2147483646 h 332"/>
                <a:gd name="T48" fmla="*/ 2147483646 w 384"/>
                <a:gd name="T49" fmla="*/ 2147483646 h 332"/>
                <a:gd name="T50" fmla="*/ 2147483646 w 384"/>
                <a:gd name="T51" fmla="*/ 2147483646 h 332"/>
                <a:gd name="T52" fmla="*/ 2147483646 w 384"/>
                <a:gd name="T53" fmla="*/ 2147483646 h 332"/>
                <a:gd name="T54" fmla="*/ 2147483646 w 384"/>
                <a:gd name="T55" fmla="*/ 2147483646 h 332"/>
                <a:gd name="T56" fmla="*/ 2147483646 w 384"/>
                <a:gd name="T57" fmla="*/ 2147483646 h 332"/>
                <a:gd name="T58" fmla="*/ 2147483646 w 384"/>
                <a:gd name="T59" fmla="*/ 2147483646 h 332"/>
                <a:gd name="T60" fmla="*/ 2147483646 w 384"/>
                <a:gd name="T61" fmla="*/ 2147483646 h 332"/>
                <a:gd name="T62" fmla="*/ 2147483646 w 384"/>
                <a:gd name="T63" fmla="*/ 2147483646 h 332"/>
                <a:gd name="T64" fmla="*/ 2147483646 w 384"/>
                <a:gd name="T65" fmla="*/ 2147483646 h 332"/>
                <a:gd name="T66" fmla="*/ 2147483646 w 384"/>
                <a:gd name="T67" fmla="*/ 2147483646 h 332"/>
                <a:gd name="T68" fmla="*/ 2147483646 w 384"/>
                <a:gd name="T69" fmla="*/ 2147483646 h 332"/>
                <a:gd name="T70" fmla="*/ 2147483646 w 384"/>
                <a:gd name="T71" fmla="*/ 2147483646 h 332"/>
                <a:gd name="T72" fmla="*/ 2147483646 w 384"/>
                <a:gd name="T73" fmla="*/ 2147483646 h 332"/>
                <a:gd name="T74" fmla="*/ 2147483646 w 384"/>
                <a:gd name="T75" fmla="*/ 2147483646 h 332"/>
                <a:gd name="T76" fmla="*/ 2147483646 w 384"/>
                <a:gd name="T77" fmla="*/ 2147483646 h 332"/>
                <a:gd name="T78" fmla="*/ 2147483646 w 384"/>
                <a:gd name="T79" fmla="*/ 2147483646 h 332"/>
                <a:gd name="T80" fmla="*/ 2147483646 w 384"/>
                <a:gd name="T81" fmla="*/ 2147483646 h 332"/>
                <a:gd name="T82" fmla="*/ 2147483646 w 384"/>
                <a:gd name="T83" fmla="*/ 2147483646 h 332"/>
                <a:gd name="T84" fmla="*/ 2147483646 w 384"/>
                <a:gd name="T85" fmla="*/ 2147483646 h 332"/>
                <a:gd name="T86" fmla="*/ 2147483646 w 384"/>
                <a:gd name="T87" fmla="*/ 2147483646 h 332"/>
                <a:gd name="T88" fmla="*/ 2147483646 w 384"/>
                <a:gd name="T89" fmla="*/ 2147483646 h 332"/>
                <a:gd name="T90" fmla="*/ 2147483646 w 384"/>
                <a:gd name="T91" fmla="*/ 2147483646 h 332"/>
                <a:gd name="T92" fmla="*/ 2147483646 w 384"/>
                <a:gd name="T93" fmla="*/ 2147483646 h 332"/>
                <a:gd name="T94" fmla="*/ 2147483646 w 384"/>
                <a:gd name="T95" fmla="*/ 2147483646 h 332"/>
                <a:gd name="T96" fmla="*/ 2147483646 w 384"/>
                <a:gd name="T97" fmla="*/ 2147483646 h 332"/>
                <a:gd name="T98" fmla="*/ 2147483646 w 384"/>
                <a:gd name="T99" fmla="*/ 2147483646 h 332"/>
                <a:gd name="T100" fmla="*/ 2147483646 w 384"/>
                <a:gd name="T101" fmla="*/ 2147483646 h 332"/>
                <a:gd name="T102" fmla="*/ 2147483646 w 384"/>
                <a:gd name="T103" fmla="*/ 2147483646 h 332"/>
                <a:gd name="T104" fmla="*/ 2147483646 w 384"/>
                <a:gd name="T105" fmla="*/ 2147483646 h 332"/>
                <a:gd name="T106" fmla="*/ 2147483646 w 384"/>
                <a:gd name="T107" fmla="*/ 2147483646 h 332"/>
                <a:gd name="T108" fmla="*/ 2147483646 w 384"/>
                <a:gd name="T109" fmla="*/ 2147483646 h 332"/>
                <a:gd name="T110" fmla="*/ 2147483646 w 384"/>
                <a:gd name="T111" fmla="*/ 2147483646 h 332"/>
                <a:gd name="T112" fmla="*/ 2147483646 w 384"/>
                <a:gd name="T113" fmla="*/ 2147483646 h 332"/>
                <a:gd name="T114" fmla="*/ 2147483646 w 384"/>
                <a:gd name="T115" fmla="*/ 2147483646 h 332"/>
                <a:gd name="T116" fmla="*/ 2147483646 w 384"/>
                <a:gd name="T117" fmla="*/ 2147483646 h 3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84" h="332">
                  <a:moveTo>
                    <a:pt x="300" y="6"/>
                  </a:moveTo>
                  <a:lnTo>
                    <a:pt x="296" y="4"/>
                  </a:lnTo>
                  <a:lnTo>
                    <a:pt x="288" y="8"/>
                  </a:lnTo>
                  <a:lnTo>
                    <a:pt x="284" y="14"/>
                  </a:lnTo>
                  <a:lnTo>
                    <a:pt x="280" y="22"/>
                  </a:lnTo>
                  <a:lnTo>
                    <a:pt x="276" y="24"/>
                  </a:lnTo>
                  <a:lnTo>
                    <a:pt x="272" y="26"/>
                  </a:lnTo>
                  <a:lnTo>
                    <a:pt x="268" y="24"/>
                  </a:lnTo>
                  <a:lnTo>
                    <a:pt x="264" y="20"/>
                  </a:lnTo>
                  <a:lnTo>
                    <a:pt x="262" y="20"/>
                  </a:lnTo>
                  <a:lnTo>
                    <a:pt x="260" y="12"/>
                  </a:lnTo>
                  <a:lnTo>
                    <a:pt x="260" y="1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52" y="0"/>
                  </a:lnTo>
                  <a:lnTo>
                    <a:pt x="250" y="8"/>
                  </a:lnTo>
                  <a:lnTo>
                    <a:pt x="250" y="20"/>
                  </a:lnTo>
                  <a:lnTo>
                    <a:pt x="248" y="20"/>
                  </a:lnTo>
                  <a:lnTo>
                    <a:pt x="240" y="34"/>
                  </a:lnTo>
                  <a:lnTo>
                    <a:pt x="238" y="36"/>
                  </a:lnTo>
                  <a:lnTo>
                    <a:pt x="236" y="36"/>
                  </a:lnTo>
                  <a:lnTo>
                    <a:pt x="216" y="34"/>
                  </a:lnTo>
                  <a:lnTo>
                    <a:pt x="216" y="36"/>
                  </a:lnTo>
                  <a:lnTo>
                    <a:pt x="208" y="44"/>
                  </a:lnTo>
                  <a:lnTo>
                    <a:pt x="212" y="50"/>
                  </a:lnTo>
                  <a:lnTo>
                    <a:pt x="206" y="58"/>
                  </a:lnTo>
                  <a:lnTo>
                    <a:pt x="188" y="58"/>
                  </a:lnTo>
                  <a:lnTo>
                    <a:pt x="188" y="56"/>
                  </a:lnTo>
                  <a:lnTo>
                    <a:pt x="188" y="54"/>
                  </a:lnTo>
                  <a:lnTo>
                    <a:pt x="184" y="52"/>
                  </a:lnTo>
                  <a:lnTo>
                    <a:pt x="182" y="58"/>
                  </a:lnTo>
                  <a:lnTo>
                    <a:pt x="180" y="60"/>
                  </a:lnTo>
                  <a:lnTo>
                    <a:pt x="168" y="60"/>
                  </a:lnTo>
                  <a:lnTo>
                    <a:pt x="160" y="54"/>
                  </a:lnTo>
                  <a:lnTo>
                    <a:pt x="160" y="52"/>
                  </a:lnTo>
                  <a:lnTo>
                    <a:pt x="160" y="50"/>
                  </a:lnTo>
                  <a:lnTo>
                    <a:pt x="146" y="48"/>
                  </a:lnTo>
                  <a:lnTo>
                    <a:pt x="136" y="52"/>
                  </a:lnTo>
                  <a:lnTo>
                    <a:pt x="132" y="56"/>
                  </a:lnTo>
                  <a:lnTo>
                    <a:pt x="148" y="74"/>
                  </a:lnTo>
                  <a:lnTo>
                    <a:pt x="168" y="80"/>
                  </a:lnTo>
                  <a:lnTo>
                    <a:pt x="170" y="82"/>
                  </a:lnTo>
                  <a:lnTo>
                    <a:pt x="180" y="92"/>
                  </a:lnTo>
                  <a:lnTo>
                    <a:pt x="176" y="108"/>
                  </a:lnTo>
                  <a:lnTo>
                    <a:pt x="176" y="110"/>
                  </a:lnTo>
                  <a:lnTo>
                    <a:pt x="162" y="120"/>
                  </a:lnTo>
                  <a:lnTo>
                    <a:pt x="162" y="122"/>
                  </a:lnTo>
                  <a:lnTo>
                    <a:pt x="160" y="122"/>
                  </a:lnTo>
                  <a:lnTo>
                    <a:pt x="138" y="128"/>
                  </a:lnTo>
                  <a:lnTo>
                    <a:pt x="124" y="130"/>
                  </a:lnTo>
                  <a:lnTo>
                    <a:pt x="114" y="126"/>
                  </a:lnTo>
                  <a:lnTo>
                    <a:pt x="110" y="126"/>
                  </a:lnTo>
                  <a:lnTo>
                    <a:pt x="104" y="134"/>
                  </a:lnTo>
                  <a:lnTo>
                    <a:pt x="94" y="142"/>
                  </a:lnTo>
                  <a:lnTo>
                    <a:pt x="92" y="142"/>
                  </a:lnTo>
                  <a:lnTo>
                    <a:pt x="78" y="148"/>
                  </a:lnTo>
                  <a:lnTo>
                    <a:pt x="60" y="142"/>
                  </a:lnTo>
                  <a:lnTo>
                    <a:pt x="24" y="144"/>
                  </a:lnTo>
                  <a:lnTo>
                    <a:pt x="16" y="146"/>
                  </a:lnTo>
                  <a:lnTo>
                    <a:pt x="16" y="148"/>
                  </a:lnTo>
                  <a:lnTo>
                    <a:pt x="8" y="148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8" y="192"/>
                  </a:lnTo>
                  <a:lnTo>
                    <a:pt x="18" y="196"/>
                  </a:lnTo>
                  <a:lnTo>
                    <a:pt x="22" y="200"/>
                  </a:lnTo>
                  <a:lnTo>
                    <a:pt x="28" y="192"/>
                  </a:lnTo>
                  <a:lnTo>
                    <a:pt x="28" y="190"/>
                  </a:lnTo>
                  <a:lnTo>
                    <a:pt x="30" y="190"/>
                  </a:lnTo>
                  <a:lnTo>
                    <a:pt x="42" y="188"/>
                  </a:lnTo>
                  <a:lnTo>
                    <a:pt x="44" y="188"/>
                  </a:lnTo>
                  <a:lnTo>
                    <a:pt x="56" y="192"/>
                  </a:lnTo>
                  <a:lnTo>
                    <a:pt x="68" y="220"/>
                  </a:lnTo>
                  <a:lnTo>
                    <a:pt x="66" y="220"/>
                  </a:lnTo>
                  <a:lnTo>
                    <a:pt x="62" y="236"/>
                  </a:lnTo>
                  <a:lnTo>
                    <a:pt x="58" y="244"/>
                  </a:lnTo>
                  <a:lnTo>
                    <a:pt x="58" y="246"/>
                  </a:lnTo>
                  <a:lnTo>
                    <a:pt x="52" y="260"/>
                  </a:lnTo>
                  <a:lnTo>
                    <a:pt x="52" y="276"/>
                  </a:lnTo>
                  <a:lnTo>
                    <a:pt x="62" y="286"/>
                  </a:lnTo>
                  <a:lnTo>
                    <a:pt x="76" y="296"/>
                  </a:lnTo>
                  <a:lnTo>
                    <a:pt x="76" y="298"/>
                  </a:lnTo>
                  <a:lnTo>
                    <a:pt x="78" y="298"/>
                  </a:lnTo>
                  <a:lnTo>
                    <a:pt x="68" y="320"/>
                  </a:lnTo>
                  <a:lnTo>
                    <a:pt x="66" y="332"/>
                  </a:lnTo>
                  <a:lnTo>
                    <a:pt x="68" y="330"/>
                  </a:lnTo>
                  <a:lnTo>
                    <a:pt x="70" y="330"/>
                  </a:lnTo>
                  <a:lnTo>
                    <a:pt x="78" y="326"/>
                  </a:lnTo>
                  <a:lnTo>
                    <a:pt x="92" y="318"/>
                  </a:lnTo>
                  <a:lnTo>
                    <a:pt x="108" y="320"/>
                  </a:lnTo>
                  <a:lnTo>
                    <a:pt x="110" y="320"/>
                  </a:lnTo>
                  <a:lnTo>
                    <a:pt x="134" y="330"/>
                  </a:lnTo>
                  <a:lnTo>
                    <a:pt x="160" y="330"/>
                  </a:lnTo>
                  <a:lnTo>
                    <a:pt x="168" y="320"/>
                  </a:lnTo>
                  <a:lnTo>
                    <a:pt x="182" y="312"/>
                  </a:lnTo>
                  <a:lnTo>
                    <a:pt x="196" y="302"/>
                  </a:lnTo>
                  <a:lnTo>
                    <a:pt x="196" y="300"/>
                  </a:lnTo>
                  <a:lnTo>
                    <a:pt x="206" y="298"/>
                  </a:lnTo>
                  <a:lnTo>
                    <a:pt x="216" y="290"/>
                  </a:lnTo>
                  <a:lnTo>
                    <a:pt x="228" y="274"/>
                  </a:lnTo>
                  <a:lnTo>
                    <a:pt x="246" y="280"/>
                  </a:lnTo>
                  <a:lnTo>
                    <a:pt x="248" y="280"/>
                  </a:lnTo>
                  <a:lnTo>
                    <a:pt x="248" y="282"/>
                  </a:lnTo>
                  <a:lnTo>
                    <a:pt x="252" y="290"/>
                  </a:lnTo>
                  <a:lnTo>
                    <a:pt x="256" y="292"/>
                  </a:lnTo>
                  <a:lnTo>
                    <a:pt x="266" y="292"/>
                  </a:lnTo>
                  <a:lnTo>
                    <a:pt x="268" y="292"/>
                  </a:lnTo>
                  <a:lnTo>
                    <a:pt x="274" y="292"/>
                  </a:lnTo>
                  <a:lnTo>
                    <a:pt x="276" y="292"/>
                  </a:lnTo>
                  <a:lnTo>
                    <a:pt x="276" y="294"/>
                  </a:lnTo>
                  <a:lnTo>
                    <a:pt x="288" y="298"/>
                  </a:lnTo>
                  <a:lnTo>
                    <a:pt x="292" y="298"/>
                  </a:lnTo>
                  <a:lnTo>
                    <a:pt x="294" y="296"/>
                  </a:lnTo>
                  <a:lnTo>
                    <a:pt x="296" y="290"/>
                  </a:lnTo>
                  <a:lnTo>
                    <a:pt x="296" y="288"/>
                  </a:lnTo>
                  <a:lnTo>
                    <a:pt x="302" y="284"/>
                  </a:lnTo>
                  <a:lnTo>
                    <a:pt x="312" y="276"/>
                  </a:lnTo>
                  <a:lnTo>
                    <a:pt x="314" y="276"/>
                  </a:lnTo>
                  <a:lnTo>
                    <a:pt x="322" y="276"/>
                  </a:lnTo>
                  <a:lnTo>
                    <a:pt x="324" y="268"/>
                  </a:lnTo>
                  <a:lnTo>
                    <a:pt x="330" y="262"/>
                  </a:lnTo>
                  <a:lnTo>
                    <a:pt x="336" y="258"/>
                  </a:lnTo>
                  <a:lnTo>
                    <a:pt x="342" y="256"/>
                  </a:lnTo>
                  <a:lnTo>
                    <a:pt x="346" y="252"/>
                  </a:lnTo>
                  <a:lnTo>
                    <a:pt x="348" y="252"/>
                  </a:lnTo>
                  <a:lnTo>
                    <a:pt x="352" y="248"/>
                  </a:lnTo>
                  <a:lnTo>
                    <a:pt x="352" y="246"/>
                  </a:lnTo>
                  <a:lnTo>
                    <a:pt x="354" y="246"/>
                  </a:lnTo>
                  <a:lnTo>
                    <a:pt x="366" y="244"/>
                  </a:lnTo>
                  <a:lnTo>
                    <a:pt x="374" y="244"/>
                  </a:lnTo>
                  <a:lnTo>
                    <a:pt x="376" y="240"/>
                  </a:lnTo>
                  <a:lnTo>
                    <a:pt x="380" y="236"/>
                  </a:lnTo>
                  <a:lnTo>
                    <a:pt x="384" y="228"/>
                  </a:lnTo>
                  <a:lnTo>
                    <a:pt x="382" y="228"/>
                  </a:lnTo>
                  <a:lnTo>
                    <a:pt x="376" y="218"/>
                  </a:lnTo>
                  <a:lnTo>
                    <a:pt x="372" y="206"/>
                  </a:lnTo>
                  <a:lnTo>
                    <a:pt x="372" y="204"/>
                  </a:lnTo>
                  <a:lnTo>
                    <a:pt x="376" y="188"/>
                  </a:lnTo>
                  <a:lnTo>
                    <a:pt x="376" y="180"/>
                  </a:lnTo>
                  <a:lnTo>
                    <a:pt x="380" y="174"/>
                  </a:lnTo>
                  <a:lnTo>
                    <a:pt x="380" y="160"/>
                  </a:lnTo>
                  <a:lnTo>
                    <a:pt x="378" y="158"/>
                  </a:lnTo>
                  <a:lnTo>
                    <a:pt x="372" y="156"/>
                  </a:lnTo>
                  <a:lnTo>
                    <a:pt x="348" y="166"/>
                  </a:lnTo>
                  <a:lnTo>
                    <a:pt x="348" y="140"/>
                  </a:lnTo>
                  <a:lnTo>
                    <a:pt x="350" y="136"/>
                  </a:lnTo>
                  <a:lnTo>
                    <a:pt x="356" y="132"/>
                  </a:lnTo>
                  <a:lnTo>
                    <a:pt x="372" y="120"/>
                  </a:lnTo>
                  <a:lnTo>
                    <a:pt x="366" y="92"/>
                  </a:lnTo>
                  <a:lnTo>
                    <a:pt x="366" y="84"/>
                  </a:lnTo>
                  <a:lnTo>
                    <a:pt x="366" y="78"/>
                  </a:lnTo>
                  <a:lnTo>
                    <a:pt x="368" y="74"/>
                  </a:lnTo>
                  <a:lnTo>
                    <a:pt x="372" y="68"/>
                  </a:lnTo>
                  <a:lnTo>
                    <a:pt x="372" y="64"/>
                  </a:lnTo>
                  <a:lnTo>
                    <a:pt x="364" y="64"/>
                  </a:lnTo>
                  <a:lnTo>
                    <a:pt x="360" y="64"/>
                  </a:lnTo>
                  <a:lnTo>
                    <a:pt x="356" y="76"/>
                  </a:lnTo>
                  <a:lnTo>
                    <a:pt x="352" y="80"/>
                  </a:lnTo>
                  <a:lnTo>
                    <a:pt x="348" y="82"/>
                  </a:lnTo>
                  <a:lnTo>
                    <a:pt x="346" y="82"/>
                  </a:lnTo>
                  <a:lnTo>
                    <a:pt x="338" y="76"/>
                  </a:lnTo>
                  <a:lnTo>
                    <a:pt x="336" y="76"/>
                  </a:lnTo>
                  <a:lnTo>
                    <a:pt x="336" y="74"/>
                  </a:lnTo>
                  <a:lnTo>
                    <a:pt x="334" y="68"/>
                  </a:lnTo>
                  <a:lnTo>
                    <a:pt x="332" y="60"/>
                  </a:lnTo>
                  <a:lnTo>
                    <a:pt x="332" y="64"/>
                  </a:lnTo>
                  <a:lnTo>
                    <a:pt x="316" y="64"/>
                  </a:lnTo>
                  <a:lnTo>
                    <a:pt x="316" y="60"/>
                  </a:lnTo>
                  <a:lnTo>
                    <a:pt x="312" y="52"/>
                  </a:lnTo>
                  <a:lnTo>
                    <a:pt x="312" y="40"/>
                  </a:lnTo>
                  <a:lnTo>
                    <a:pt x="304" y="24"/>
                  </a:lnTo>
                  <a:lnTo>
                    <a:pt x="304" y="12"/>
                  </a:lnTo>
                  <a:lnTo>
                    <a:pt x="30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8" name="广西"/>
            <p:cNvSpPr/>
            <p:nvPr/>
          </p:nvSpPr>
          <p:spPr bwMode="auto">
            <a:xfrm>
              <a:off x="4482825" y="5002989"/>
              <a:ext cx="899005" cy="684039"/>
            </a:xfrm>
            <a:custGeom>
              <a:avLst/>
              <a:gdLst>
                <a:gd name="T0" fmla="*/ 2147483646 w 502"/>
                <a:gd name="T1" fmla="*/ 2147483646 h 382"/>
                <a:gd name="T2" fmla="*/ 2147483646 w 502"/>
                <a:gd name="T3" fmla="*/ 2147483646 h 382"/>
                <a:gd name="T4" fmla="*/ 2147483646 w 502"/>
                <a:gd name="T5" fmla="*/ 2147483646 h 382"/>
                <a:gd name="T6" fmla="*/ 2147483646 w 502"/>
                <a:gd name="T7" fmla="*/ 2147483646 h 382"/>
                <a:gd name="T8" fmla="*/ 2147483646 w 502"/>
                <a:gd name="T9" fmla="*/ 2147483646 h 382"/>
                <a:gd name="T10" fmla="*/ 2147483646 w 502"/>
                <a:gd name="T11" fmla="*/ 2147483646 h 382"/>
                <a:gd name="T12" fmla="*/ 2147483646 w 502"/>
                <a:gd name="T13" fmla="*/ 2147483646 h 382"/>
                <a:gd name="T14" fmla="*/ 2147483646 w 502"/>
                <a:gd name="T15" fmla="*/ 2147483646 h 382"/>
                <a:gd name="T16" fmla="*/ 2147483646 w 502"/>
                <a:gd name="T17" fmla="*/ 2147483646 h 382"/>
                <a:gd name="T18" fmla="*/ 2147483646 w 502"/>
                <a:gd name="T19" fmla="*/ 2147483646 h 382"/>
                <a:gd name="T20" fmla="*/ 2147483646 w 502"/>
                <a:gd name="T21" fmla="*/ 2147483646 h 382"/>
                <a:gd name="T22" fmla="*/ 2147483646 w 502"/>
                <a:gd name="T23" fmla="*/ 2147483646 h 382"/>
                <a:gd name="T24" fmla="*/ 2147483646 w 502"/>
                <a:gd name="T25" fmla="*/ 2147483646 h 382"/>
                <a:gd name="T26" fmla="*/ 2147483646 w 502"/>
                <a:gd name="T27" fmla="*/ 2147483646 h 382"/>
                <a:gd name="T28" fmla="*/ 2147483646 w 502"/>
                <a:gd name="T29" fmla="*/ 2147483646 h 382"/>
                <a:gd name="T30" fmla="*/ 2147483646 w 502"/>
                <a:gd name="T31" fmla="*/ 2147483646 h 382"/>
                <a:gd name="T32" fmla="*/ 2147483646 w 502"/>
                <a:gd name="T33" fmla="*/ 2147483646 h 382"/>
                <a:gd name="T34" fmla="*/ 2147483646 w 502"/>
                <a:gd name="T35" fmla="*/ 2147483646 h 382"/>
                <a:gd name="T36" fmla="*/ 2147483646 w 502"/>
                <a:gd name="T37" fmla="*/ 2147483646 h 382"/>
                <a:gd name="T38" fmla="*/ 2147483646 w 502"/>
                <a:gd name="T39" fmla="*/ 2147483646 h 382"/>
                <a:gd name="T40" fmla="*/ 2147483646 w 502"/>
                <a:gd name="T41" fmla="*/ 2147483646 h 382"/>
                <a:gd name="T42" fmla="*/ 2147483646 w 502"/>
                <a:gd name="T43" fmla="*/ 2147483646 h 382"/>
                <a:gd name="T44" fmla="*/ 2147483646 w 502"/>
                <a:gd name="T45" fmla="*/ 2147483646 h 382"/>
                <a:gd name="T46" fmla="*/ 2147483646 w 502"/>
                <a:gd name="T47" fmla="*/ 2147483646 h 382"/>
                <a:gd name="T48" fmla="*/ 2147483646 w 502"/>
                <a:gd name="T49" fmla="*/ 2147483646 h 382"/>
                <a:gd name="T50" fmla="*/ 2147483646 w 502"/>
                <a:gd name="T51" fmla="*/ 2147483646 h 382"/>
                <a:gd name="T52" fmla="*/ 2147483646 w 502"/>
                <a:gd name="T53" fmla="*/ 2147483646 h 382"/>
                <a:gd name="T54" fmla="*/ 2147483646 w 502"/>
                <a:gd name="T55" fmla="*/ 2147483646 h 382"/>
                <a:gd name="T56" fmla="*/ 2147483646 w 502"/>
                <a:gd name="T57" fmla="*/ 2147483646 h 382"/>
                <a:gd name="T58" fmla="*/ 2147483646 w 502"/>
                <a:gd name="T59" fmla="*/ 2147483646 h 382"/>
                <a:gd name="T60" fmla="*/ 2147483646 w 502"/>
                <a:gd name="T61" fmla="*/ 2147483646 h 382"/>
                <a:gd name="T62" fmla="*/ 2147483646 w 502"/>
                <a:gd name="T63" fmla="*/ 2147483646 h 382"/>
                <a:gd name="T64" fmla="*/ 2147483646 w 502"/>
                <a:gd name="T65" fmla="*/ 2147483646 h 382"/>
                <a:gd name="T66" fmla="*/ 2147483646 w 502"/>
                <a:gd name="T67" fmla="*/ 2147483646 h 382"/>
                <a:gd name="T68" fmla="*/ 2147483646 w 502"/>
                <a:gd name="T69" fmla="*/ 2147483646 h 382"/>
                <a:gd name="T70" fmla="*/ 2147483646 w 502"/>
                <a:gd name="T71" fmla="*/ 2147483646 h 382"/>
                <a:gd name="T72" fmla="*/ 2147483646 w 502"/>
                <a:gd name="T73" fmla="*/ 2147483646 h 382"/>
                <a:gd name="T74" fmla="*/ 2147483646 w 502"/>
                <a:gd name="T75" fmla="*/ 2147483646 h 382"/>
                <a:gd name="T76" fmla="*/ 2147483646 w 502"/>
                <a:gd name="T77" fmla="*/ 2147483646 h 382"/>
                <a:gd name="T78" fmla="*/ 2147483646 w 502"/>
                <a:gd name="T79" fmla="*/ 2147483646 h 382"/>
                <a:gd name="T80" fmla="*/ 2147483646 w 502"/>
                <a:gd name="T81" fmla="*/ 2147483646 h 382"/>
                <a:gd name="T82" fmla="*/ 2147483646 w 502"/>
                <a:gd name="T83" fmla="*/ 2147483646 h 382"/>
                <a:gd name="T84" fmla="*/ 2147483646 w 502"/>
                <a:gd name="T85" fmla="*/ 2147483646 h 382"/>
                <a:gd name="T86" fmla="*/ 2147483646 w 502"/>
                <a:gd name="T87" fmla="*/ 2147483646 h 382"/>
                <a:gd name="T88" fmla="*/ 2147483646 w 502"/>
                <a:gd name="T89" fmla="*/ 2147483646 h 382"/>
                <a:gd name="T90" fmla="*/ 2147483646 w 502"/>
                <a:gd name="T91" fmla="*/ 2147483646 h 382"/>
                <a:gd name="T92" fmla="*/ 2147483646 w 502"/>
                <a:gd name="T93" fmla="*/ 2147483646 h 382"/>
                <a:gd name="T94" fmla="*/ 2147483646 w 502"/>
                <a:gd name="T95" fmla="*/ 2147483646 h 382"/>
                <a:gd name="T96" fmla="*/ 2147483646 w 502"/>
                <a:gd name="T97" fmla="*/ 2147483646 h 382"/>
                <a:gd name="T98" fmla="*/ 2147483646 w 502"/>
                <a:gd name="T99" fmla="*/ 2147483646 h 382"/>
                <a:gd name="T100" fmla="*/ 2147483646 w 502"/>
                <a:gd name="T101" fmla="*/ 2147483646 h 382"/>
                <a:gd name="T102" fmla="*/ 2147483646 w 502"/>
                <a:gd name="T103" fmla="*/ 2147483646 h 382"/>
                <a:gd name="T104" fmla="*/ 2147483646 w 502"/>
                <a:gd name="T105" fmla="*/ 2147483646 h 382"/>
                <a:gd name="T106" fmla="*/ 2147483646 w 502"/>
                <a:gd name="T107" fmla="*/ 2147483646 h 382"/>
                <a:gd name="T108" fmla="*/ 2147483646 w 502"/>
                <a:gd name="T109" fmla="*/ 2147483646 h 382"/>
                <a:gd name="T110" fmla="*/ 2147483646 w 502"/>
                <a:gd name="T111" fmla="*/ 2147483646 h 3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02" h="382">
                  <a:moveTo>
                    <a:pt x="402" y="8"/>
                  </a:moveTo>
                  <a:lnTo>
                    <a:pt x="402" y="10"/>
                  </a:lnTo>
                  <a:lnTo>
                    <a:pt x="404" y="12"/>
                  </a:lnTo>
                  <a:lnTo>
                    <a:pt x="394" y="28"/>
                  </a:lnTo>
                  <a:lnTo>
                    <a:pt x="386" y="34"/>
                  </a:lnTo>
                  <a:lnTo>
                    <a:pt x="378" y="36"/>
                  </a:lnTo>
                  <a:lnTo>
                    <a:pt x="376" y="36"/>
                  </a:lnTo>
                  <a:lnTo>
                    <a:pt x="368" y="30"/>
                  </a:lnTo>
                  <a:lnTo>
                    <a:pt x="360" y="32"/>
                  </a:lnTo>
                  <a:lnTo>
                    <a:pt x="344" y="44"/>
                  </a:lnTo>
                  <a:lnTo>
                    <a:pt x="340" y="44"/>
                  </a:lnTo>
                  <a:lnTo>
                    <a:pt x="336" y="42"/>
                  </a:lnTo>
                  <a:lnTo>
                    <a:pt x="328" y="32"/>
                  </a:lnTo>
                  <a:lnTo>
                    <a:pt x="322" y="42"/>
                  </a:lnTo>
                  <a:lnTo>
                    <a:pt x="316" y="48"/>
                  </a:lnTo>
                  <a:lnTo>
                    <a:pt x="306" y="48"/>
                  </a:lnTo>
                  <a:lnTo>
                    <a:pt x="294" y="52"/>
                  </a:lnTo>
                  <a:lnTo>
                    <a:pt x="282" y="60"/>
                  </a:lnTo>
                  <a:lnTo>
                    <a:pt x="278" y="60"/>
                  </a:lnTo>
                  <a:lnTo>
                    <a:pt x="274" y="64"/>
                  </a:lnTo>
                  <a:lnTo>
                    <a:pt x="270" y="70"/>
                  </a:lnTo>
                  <a:lnTo>
                    <a:pt x="270" y="72"/>
                  </a:lnTo>
                  <a:lnTo>
                    <a:pt x="270" y="74"/>
                  </a:lnTo>
                  <a:lnTo>
                    <a:pt x="276" y="82"/>
                  </a:lnTo>
                  <a:lnTo>
                    <a:pt x="254" y="80"/>
                  </a:lnTo>
                  <a:lnTo>
                    <a:pt x="242" y="90"/>
                  </a:lnTo>
                  <a:lnTo>
                    <a:pt x="240" y="94"/>
                  </a:lnTo>
                  <a:lnTo>
                    <a:pt x="238" y="100"/>
                  </a:lnTo>
                  <a:lnTo>
                    <a:pt x="236" y="102"/>
                  </a:lnTo>
                  <a:lnTo>
                    <a:pt x="224" y="102"/>
                  </a:lnTo>
                  <a:lnTo>
                    <a:pt x="210" y="96"/>
                  </a:lnTo>
                  <a:lnTo>
                    <a:pt x="206" y="96"/>
                  </a:lnTo>
                  <a:lnTo>
                    <a:pt x="194" y="98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78" y="84"/>
                  </a:lnTo>
                  <a:lnTo>
                    <a:pt x="170" y="80"/>
                  </a:lnTo>
                  <a:lnTo>
                    <a:pt x="162" y="92"/>
                  </a:lnTo>
                  <a:lnTo>
                    <a:pt x="160" y="92"/>
                  </a:lnTo>
                  <a:lnTo>
                    <a:pt x="150" y="100"/>
                  </a:lnTo>
                  <a:lnTo>
                    <a:pt x="148" y="100"/>
                  </a:lnTo>
                  <a:lnTo>
                    <a:pt x="148" y="102"/>
                  </a:lnTo>
                  <a:lnTo>
                    <a:pt x="146" y="102"/>
                  </a:lnTo>
                  <a:lnTo>
                    <a:pt x="138" y="104"/>
                  </a:lnTo>
                  <a:lnTo>
                    <a:pt x="126" y="116"/>
                  </a:lnTo>
                  <a:lnTo>
                    <a:pt x="112" y="122"/>
                  </a:lnTo>
                  <a:lnTo>
                    <a:pt x="102" y="134"/>
                  </a:lnTo>
                  <a:lnTo>
                    <a:pt x="70" y="134"/>
                  </a:lnTo>
                  <a:lnTo>
                    <a:pt x="46" y="124"/>
                  </a:lnTo>
                  <a:lnTo>
                    <a:pt x="32" y="124"/>
                  </a:lnTo>
                  <a:lnTo>
                    <a:pt x="20" y="130"/>
                  </a:lnTo>
                  <a:lnTo>
                    <a:pt x="18" y="130"/>
                  </a:lnTo>
                  <a:lnTo>
                    <a:pt x="10" y="132"/>
                  </a:lnTo>
                  <a:lnTo>
                    <a:pt x="2" y="138"/>
                  </a:lnTo>
                  <a:lnTo>
                    <a:pt x="0" y="142"/>
                  </a:lnTo>
                  <a:lnTo>
                    <a:pt x="0" y="152"/>
                  </a:lnTo>
                  <a:lnTo>
                    <a:pt x="4" y="158"/>
                  </a:lnTo>
                  <a:lnTo>
                    <a:pt x="22" y="152"/>
                  </a:lnTo>
                  <a:lnTo>
                    <a:pt x="30" y="154"/>
                  </a:lnTo>
                  <a:lnTo>
                    <a:pt x="40" y="158"/>
                  </a:lnTo>
                  <a:lnTo>
                    <a:pt x="42" y="158"/>
                  </a:lnTo>
                  <a:lnTo>
                    <a:pt x="42" y="160"/>
                  </a:lnTo>
                  <a:lnTo>
                    <a:pt x="42" y="186"/>
                  </a:lnTo>
                  <a:lnTo>
                    <a:pt x="46" y="188"/>
                  </a:lnTo>
                  <a:lnTo>
                    <a:pt x="64" y="188"/>
                  </a:lnTo>
                  <a:lnTo>
                    <a:pt x="74" y="184"/>
                  </a:lnTo>
                  <a:lnTo>
                    <a:pt x="76" y="184"/>
                  </a:lnTo>
                  <a:lnTo>
                    <a:pt x="86" y="180"/>
                  </a:lnTo>
                  <a:lnTo>
                    <a:pt x="94" y="176"/>
                  </a:lnTo>
                  <a:lnTo>
                    <a:pt x="98" y="176"/>
                  </a:lnTo>
                  <a:lnTo>
                    <a:pt x="100" y="178"/>
                  </a:lnTo>
                  <a:lnTo>
                    <a:pt x="104" y="188"/>
                  </a:lnTo>
                  <a:lnTo>
                    <a:pt x="106" y="216"/>
                  </a:lnTo>
                  <a:lnTo>
                    <a:pt x="106" y="218"/>
                  </a:lnTo>
                  <a:lnTo>
                    <a:pt x="92" y="232"/>
                  </a:lnTo>
                  <a:lnTo>
                    <a:pt x="92" y="234"/>
                  </a:lnTo>
                  <a:lnTo>
                    <a:pt x="74" y="242"/>
                  </a:lnTo>
                  <a:lnTo>
                    <a:pt x="70" y="248"/>
                  </a:lnTo>
                  <a:lnTo>
                    <a:pt x="72" y="252"/>
                  </a:lnTo>
                  <a:lnTo>
                    <a:pt x="106" y="256"/>
                  </a:lnTo>
                  <a:lnTo>
                    <a:pt x="108" y="258"/>
                  </a:lnTo>
                  <a:lnTo>
                    <a:pt x="122" y="266"/>
                  </a:lnTo>
                  <a:lnTo>
                    <a:pt x="152" y="264"/>
                  </a:lnTo>
                  <a:lnTo>
                    <a:pt x="152" y="268"/>
                  </a:lnTo>
                  <a:lnTo>
                    <a:pt x="154" y="284"/>
                  </a:lnTo>
                  <a:lnTo>
                    <a:pt x="154" y="286"/>
                  </a:lnTo>
                  <a:lnTo>
                    <a:pt x="140" y="300"/>
                  </a:lnTo>
                  <a:lnTo>
                    <a:pt x="140" y="312"/>
                  </a:lnTo>
                  <a:lnTo>
                    <a:pt x="142" y="320"/>
                  </a:lnTo>
                  <a:lnTo>
                    <a:pt x="144" y="326"/>
                  </a:lnTo>
                  <a:lnTo>
                    <a:pt x="150" y="330"/>
                  </a:lnTo>
                  <a:lnTo>
                    <a:pt x="174" y="344"/>
                  </a:lnTo>
                  <a:lnTo>
                    <a:pt x="194" y="356"/>
                  </a:lnTo>
                  <a:lnTo>
                    <a:pt x="212" y="348"/>
                  </a:lnTo>
                  <a:lnTo>
                    <a:pt x="214" y="348"/>
                  </a:lnTo>
                  <a:lnTo>
                    <a:pt x="216" y="348"/>
                  </a:lnTo>
                  <a:lnTo>
                    <a:pt x="242" y="368"/>
                  </a:lnTo>
                  <a:lnTo>
                    <a:pt x="246" y="368"/>
                  </a:lnTo>
                  <a:lnTo>
                    <a:pt x="252" y="360"/>
                  </a:lnTo>
                  <a:lnTo>
                    <a:pt x="254" y="360"/>
                  </a:lnTo>
                  <a:lnTo>
                    <a:pt x="254" y="358"/>
                  </a:lnTo>
                  <a:lnTo>
                    <a:pt x="256" y="358"/>
                  </a:lnTo>
                  <a:lnTo>
                    <a:pt x="270" y="360"/>
                  </a:lnTo>
                  <a:lnTo>
                    <a:pt x="274" y="334"/>
                  </a:lnTo>
                  <a:lnTo>
                    <a:pt x="294" y="368"/>
                  </a:lnTo>
                  <a:lnTo>
                    <a:pt x="310" y="370"/>
                  </a:lnTo>
                  <a:lnTo>
                    <a:pt x="312" y="370"/>
                  </a:lnTo>
                  <a:lnTo>
                    <a:pt x="314" y="370"/>
                  </a:lnTo>
                  <a:lnTo>
                    <a:pt x="314" y="372"/>
                  </a:lnTo>
                  <a:lnTo>
                    <a:pt x="314" y="382"/>
                  </a:lnTo>
                  <a:lnTo>
                    <a:pt x="320" y="380"/>
                  </a:lnTo>
                  <a:lnTo>
                    <a:pt x="346" y="346"/>
                  </a:lnTo>
                  <a:lnTo>
                    <a:pt x="358" y="362"/>
                  </a:lnTo>
                  <a:lnTo>
                    <a:pt x="358" y="356"/>
                  </a:lnTo>
                  <a:lnTo>
                    <a:pt x="366" y="340"/>
                  </a:lnTo>
                  <a:lnTo>
                    <a:pt x="372" y="328"/>
                  </a:lnTo>
                  <a:lnTo>
                    <a:pt x="392" y="328"/>
                  </a:lnTo>
                  <a:lnTo>
                    <a:pt x="396" y="304"/>
                  </a:lnTo>
                  <a:lnTo>
                    <a:pt x="398" y="304"/>
                  </a:lnTo>
                  <a:lnTo>
                    <a:pt x="400" y="306"/>
                  </a:lnTo>
                  <a:lnTo>
                    <a:pt x="414" y="308"/>
                  </a:lnTo>
                  <a:lnTo>
                    <a:pt x="416" y="300"/>
                  </a:lnTo>
                  <a:lnTo>
                    <a:pt x="410" y="288"/>
                  </a:lnTo>
                  <a:lnTo>
                    <a:pt x="410" y="286"/>
                  </a:lnTo>
                  <a:lnTo>
                    <a:pt x="414" y="276"/>
                  </a:lnTo>
                  <a:lnTo>
                    <a:pt x="414" y="274"/>
                  </a:lnTo>
                  <a:lnTo>
                    <a:pt x="416" y="274"/>
                  </a:lnTo>
                  <a:lnTo>
                    <a:pt x="458" y="252"/>
                  </a:lnTo>
                  <a:lnTo>
                    <a:pt x="456" y="230"/>
                  </a:lnTo>
                  <a:lnTo>
                    <a:pt x="456" y="228"/>
                  </a:lnTo>
                  <a:lnTo>
                    <a:pt x="464" y="212"/>
                  </a:lnTo>
                  <a:lnTo>
                    <a:pt x="466" y="210"/>
                  </a:lnTo>
                  <a:lnTo>
                    <a:pt x="478" y="180"/>
                  </a:lnTo>
                  <a:lnTo>
                    <a:pt x="490" y="168"/>
                  </a:lnTo>
                  <a:lnTo>
                    <a:pt x="496" y="156"/>
                  </a:lnTo>
                  <a:lnTo>
                    <a:pt x="502" y="146"/>
                  </a:lnTo>
                  <a:lnTo>
                    <a:pt x="496" y="134"/>
                  </a:lnTo>
                  <a:lnTo>
                    <a:pt x="496" y="132"/>
                  </a:lnTo>
                  <a:lnTo>
                    <a:pt x="496" y="120"/>
                  </a:lnTo>
                  <a:lnTo>
                    <a:pt x="490" y="120"/>
                  </a:lnTo>
                  <a:lnTo>
                    <a:pt x="478" y="126"/>
                  </a:lnTo>
                  <a:lnTo>
                    <a:pt x="472" y="128"/>
                  </a:lnTo>
                  <a:lnTo>
                    <a:pt x="468" y="128"/>
                  </a:lnTo>
                  <a:lnTo>
                    <a:pt x="460" y="126"/>
                  </a:lnTo>
                  <a:lnTo>
                    <a:pt x="454" y="122"/>
                  </a:lnTo>
                  <a:lnTo>
                    <a:pt x="452" y="118"/>
                  </a:lnTo>
                  <a:lnTo>
                    <a:pt x="450" y="114"/>
                  </a:lnTo>
                  <a:lnTo>
                    <a:pt x="452" y="98"/>
                  </a:lnTo>
                  <a:lnTo>
                    <a:pt x="446" y="98"/>
                  </a:lnTo>
                  <a:lnTo>
                    <a:pt x="442" y="102"/>
                  </a:lnTo>
                  <a:lnTo>
                    <a:pt x="432" y="112"/>
                  </a:lnTo>
                  <a:lnTo>
                    <a:pt x="428" y="114"/>
                  </a:lnTo>
                  <a:lnTo>
                    <a:pt x="424" y="114"/>
                  </a:lnTo>
                  <a:lnTo>
                    <a:pt x="422" y="108"/>
                  </a:lnTo>
                  <a:lnTo>
                    <a:pt x="422" y="100"/>
                  </a:lnTo>
                  <a:lnTo>
                    <a:pt x="422" y="92"/>
                  </a:lnTo>
                  <a:lnTo>
                    <a:pt x="424" y="88"/>
                  </a:lnTo>
                  <a:lnTo>
                    <a:pt x="426" y="86"/>
                  </a:lnTo>
                  <a:lnTo>
                    <a:pt x="428" y="86"/>
                  </a:lnTo>
                  <a:lnTo>
                    <a:pt x="444" y="58"/>
                  </a:lnTo>
                  <a:lnTo>
                    <a:pt x="448" y="48"/>
                  </a:lnTo>
                  <a:lnTo>
                    <a:pt x="450" y="36"/>
                  </a:lnTo>
                  <a:lnTo>
                    <a:pt x="442" y="28"/>
                  </a:lnTo>
                  <a:lnTo>
                    <a:pt x="440" y="22"/>
                  </a:lnTo>
                  <a:lnTo>
                    <a:pt x="440" y="12"/>
                  </a:lnTo>
                  <a:lnTo>
                    <a:pt x="440" y="8"/>
                  </a:lnTo>
                  <a:lnTo>
                    <a:pt x="438" y="4"/>
                  </a:lnTo>
                  <a:lnTo>
                    <a:pt x="434" y="0"/>
                  </a:lnTo>
                  <a:lnTo>
                    <a:pt x="432" y="2"/>
                  </a:lnTo>
                  <a:lnTo>
                    <a:pt x="430" y="6"/>
                  </a:lnTo>
                  <a:lnTo>
                    <a:pt x="426" y="8"/>
                  </a:lnTo>
                  <a:lnTo>
                    <a:pt x="422" y="10"/>
                  </a:lnTo>
                  <a:lnTo>
                    <a:pt x="416" y="8"/>
                  </a:lnTo>
                  <a:lnTo>
                    <a:pt x="410" y="8"/>
                  </a:lnTo>
                  <a:lnTo>
                    <a:pt x="40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9" name="重庆"/>
            <p:cNvSpPr/>
            <p:nvPr/>
          </p:nvSpPr>
          <p:spPr bwMode="auto">
            <a:xfrm>
              <a:off x="4607255" y="4250547"/>
              <a:ext cx="508606" cy="516138"/>
            </a:xfrm>
            <a:custGeom>
              <a:avLst/>
              <a:gdLst>
                <a:gd name="T0" fmla="*/ 2147483646 w 284"/>
                <a:gd name="T1" fmla="*/ 2147483646 h 288"/>
                <a:gd name="T2" fmla="*/ 2147483646 w 284"/>
                <a:gd name="T3" fmla="*/ 2147483646 h 288"/>
                <a:gd name="T4" fmla="*/ 2147483646 w 284"/>
                <a:gd name="T5" fmla="*/ 2147483646 h 288"/>
                <a:gd name="T6" fmla="*/ 2147483646 w 284"/>
                <a:gd name="T7" fmla="*/ 2147483646 h 288"/>
                <a:gd name="T8" fmla="*/ 2147483646 w 284"/>
                <a:gd name="T9" fmla="*/ 2147483646 h 288"/>
                <a:gd name="T10" fmla="*/ 2147483646 w 284"/>
                <a:gd name="T11" fmla="*/ 2147483646 h 288"/>
                <a:gd name="T12" fmla="*/ 2147483646 w 284"/>
                <a:gd name="T13" fmla="*/ 2147483646 h 288"/>
                <a:gd name="T14" fmla="*/ 2147483646 w 284"/>
                <a:gd name="T15" fmla="*/ 2147483646 h 288"/>
                <a:gd name="T16" fmla="*/ 2147483646 w 284"/>
                <a:gd name="T17" fmla="*/ 2147483646 h 288"/>
                <a:gd name="T18" fmla="*/ 2147483646 w 284"/>
                <a:gd name="T19" fmla="*/ 2147483646 h 288"/>
                <a:gd name="T20" fmla="*/ 2147483646 w 284"/>
                <a:gd name="T21" fmla="*/ 2147483646 h 288"/>
                <a:gd name="T22" fmla="*/ 2147483646 w 284"/>
                <a:gd name="T23" fmla="*/ 2147483646 h 288"/>
                <a:gd name="T24" fmla="*/ 2147483646 w 284"/>
                <a:gd name="T25" fmla="*/ 2147483646 h 288"/>
                <a:gd name="T26" fmla="*/ 2147483646 w 284"/>
                <a:gd name="T27" fmla="*/ 2147483646 h 288"/>
                <a:gd name="T28" fmla="*/ 2147483646 w 284"/>
                <a:gd name="T29" fmla="*/ 2147483646 h 288"/>
                <a:gd name="T30" fmla="*/ 2147483646 w 284"/>
                <a:gd name="T31" fmla="*/ 2147483646 h 288"/>
                <a:gd name="T32" fmla="*/ 2147483646 w 284"/>
                <a:gd name="T33" fmla="*/ 2147483646 h 288"/>
                <a:gd name="T34" fmla="*/ 2147483646 w 284"/>
                <a:gd name="T35" fmla="*/ 2147483646 h 288"/>
                <a:gd name="T36" fmla="*/ 2147483646 w 284"/>
                <a:gd name="T37" fmla="*/ 2147483646 h 288"/>
                <a:gd name="T38" fmla="*/ 2147483646 w 284"/>
                <a:gd name="T39" fmla="*/ 2147483646 h 288"/>
                <a:gd name="T40" fmla="*/ 2147483646 w 284"/>
                <a:gd name="T41" fmla="*/ 2147483646 h 288"/>
                <a:gd name="T42" fmla="*/ 2147483646 w 284"/>
                <a:gd name="T43" fmla="*/ 2147483646 h 288"/>
                <a:gd name="T44" fmla="*/ 2147483646 w 284"/>
                <a:gd name="T45" fmla="*/ 2147483646 h 288"/>
                <a:gd name="T46" fmla="*/ 2147483646 w 284"/>
                <a:gd name="T47" fmla="*/ 2147483646 h 288"/>
                <a:gd name="T48" fmla="*/ 2147483646 w 284"/>
                <a:gd name="T49" fmla="*/ 2147483646 h 288"/>
                <a:gd name="T50" fmla="*/ 2147483646 w 284"/>
                <a:gd name="T51" fmla="*/ 2147483646 h 288"/>
                <a:gd name="T52" fmla="*/ 2147483646 w 284"/>
                <a:gd name="T53" fmla="*/ 2147483646 h 288"/>
                <a:gd name="T54" fmla="*/ 2147483646 w 284"/>
                <a:gd name="T55" fmla="*/ 2147483646 h 288"/>
                <a:gd name="T56" fmla="*/ 2147483646 w 284"/>
                <a:gd name="T57" fmla="*/ 2147483646 h 288"/>
                <a:gd name="T58" fmla="*/ 2147483646 w 284"/>
                <a:gd name="T59" fmla="*/ 2147483646 h 288"/>
                <a:gd name="T60" fmla="*/ 2147483646 w 284"/>
                <a:gd name="T61" fmla="*/ 2147483646 h 288"/>
                <a:gd name="T62" fmla="*/ 2147483646 w 284"/>
                <a:gd name="T63" fmla="*/ 2147483646 h 288"/>
                <a:gd name="T64" fmla="*/ 2147483646 w 284"/>
                <a:gd name="T65" fmla="*/ 2147483646 h 288"/>
                <a:gd name="T66" fmla="*/ 2147483646 w 284"/>
                <a:gd name="T67" fmla="*/ 2147483646 h 288"/>
                <a:gd name="T68" fmla="*/ 2147483646 w 284"/>
                <a:gd name="T69" fmla="*/ 2147483646 h 288"/>
                <a:gd name="T70" fmla="*/ 2147483646 w 284"/>
                <a:gd name="T71" fmla="*/ 2147483646 h 288"/>
                <a:gd name="T72" fmla="*/ 2147483646 w 284"/>
                <a:gd name="T73" fmla="*/ 2147483646 h 288"/>
                <a:gd name="T74" fmla="*/ 2147483646 w 284"/>
                <a:gd name="T75" fmla="*/ 2147483646 h 288"/>
                <a:gd name="T76" fmla="*/ 2147483646 w 284"/>
                <a:gd name="T77" fmla="*/ 2147483646 h 288"/>
                <a:gd name="T78" fmla="*/ 2147483646 w 284"/>
                <a:gd name="T79" fmla="*/ 2147483646 h 288"/>
                <a:gd name="T80" fmla="*/ 2147483646 w 284"/>
                <a:gd name="T81" fmla="*/ 2147483646 h 288"/>
                <a:gd name="T82" fmla="*/ 2147483646 w 284"/>
                <a:gd name="T83" fmla="*/ 2147483646 h 288"/>
                <a:gd name="T84" fmla="*/ 2147483646 w 284"/>
                <a:gd name="T85" fmla="*/ 2147483646 h 288"/>
                <a:gd name="T86" fmla="*/ 2147483646 w 284"/>
                <a:gd name="T87" fmla="*/ 2147483646 h 288"/>
                <a:gd name="T88" fmla="*/ 2147483646 w 284"/>
                <a:gd name="T89" fmla="*/ 2147483646 h 288"/>
                <a:gd name="T90" fmla="*/ 2147483646 w 284"/>
                <a:gd name="T91" fmla="*/ 2147483646 h 288"/>
                <a:gd name="T92" fmla="*/ 2147483646 w 284"/>
                <a:gd name="T93" fmla="*/ 2147483646 h 288"/>
                <a:gd name="T94" fmla="*/ 2147483646 w 284"/>
                <a:gd name="T95" fmla="*/ 2147483646 h 288"/>
                <a:gd name="T96" fmla="*/ 2147483646 w 284"/>
                <a:gd name="T97" fmla="*/ 2147483646 h 288"/>
                <a:gd name="T98" fmla="*/ 2147483646 w 284"/>
                <a:gd name="T99" fmla="*/ 2147483646 h 288"/>
                <a:gd name="T100" fmla="*/ 2147483646 w 284"/>
                <a:gd name="T101" fmla="*/ 2147483646 h 288"/>
                <a:gd name="T102" fmla="*/ 2147483646 w 284"/>
                <a:gd name="T103" fmla="*/ 2147483646 h 2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4" h="288">
                  <a:moveTo>
                    <a:pt x="284" y="58"/>
                  </a:moveTo>
                  <a:lnTo>
                    <a:pt x="278" y="44"/>
                  </a:lnTo>
                  <a:lnTo>
                    <a:pt x="268" y="32"/>
                  </a:lnTo>
                  <a:lnTo>
                    <a:pt x="260" y="30"/>
                  </a:lnTo>
                  <a:lnTo>
                    <a:pt x="258" y="30"/>
                  </a:lnTo>
                  <a:lnTo>
                    <a:pt x="258" y="28"/>
                  </a:lnTo>
                  <a:lnTo>
                    <a:pt x="250" y="24"/>
                  </a:lnTo>
                  <a:lnTo>
                    <a:pt x="248" y="24"/>
                  </a:lnTo>
                  <a:lnTo>
                    <a:pt x="244" y="26"/>
                  </a:lnTo>
                  <a:lnTo>
                    <a:pt x="234" y="28"/>
                  </a:lnTo>
                  <a:lnTo>
                    <a:pt x="232" y="26"/>
                  </a:lnTo>
                  <a:lnTo>
                    <a:pt x="222" y="22"/>
                  </a:lnTo>
                  <a:lnTo>
                    <a:pt x="220" y="22"/>
                  </a:lnTo>
                  <a:lnTo>
                    <a:pt x="220" y="20"/>
                  </a:lnTo>
                  <a:lnTo>
                    <a:pt x="212" y="12"/>
                  </a:lnTo>
                  <a:lnTo>
                    <a:pt x="204" y="4"/>
                  </a:lnTo>
                  <a:lnTo>
                    <a:pt x="196" y="0"/>
                  </a:lnTo>
                  <a:lnTo>
                    <a:pt x="188" y="8"/>
                  </a:lnTo>
                  <a:lnTo>
                    <a:pt x="176" y="16"/>
                  </a:lnTo>
                  <a:lnTo>
                    <a:pt x="172" y="40"/>
                  </a:lnTo>
                  <a:lnTo>
                    <a:pt x="162" y="58"/>
                  </a:lnTo>
                  <a:lnTo>
                    <a:pt x="162" y="60"/>
                  </a:lnTo>
                  <a:lnTo>
                    <a:pt x="154" y="68"/>
                  </a:lnTo>
                  <a:lnTo>
                    <a:pt x="144" y="86"/>
                  </a:lnTo>
                  <a:lnTo>
                    <a:pt x="144" y="88"/>
                  </a:lnTo>
                  <a:lnTo>
                    <a:pt x="124" y="104"/>
                  </a:lnTo>
                  <a:lnTo>
                    <a:pt x="116" y="118"/>
                  </a:lnTo>
                  <a:lnTo>
                    <a:pt x="114" y="120"/>
                  </a:lnTo>
                  <a:lnTo>
                    <a:pt x="110" y="124"/>
                  </a:lnTo>
                  <a:lnTo>
                    <a:pt x="96" y="132"/>
                  </a:lnTo>
                  <a:lnTo>
                    <a:pt x="88" y="144"/>
                  </a:lnTo>
                  <a:lnTo>
                    <a:pt x="74" y="164"/>
                  </a:lnTo>
                  <a:lnTo>
                    <a:pt x="72" y="164"/>
                  </a:lnTo>
                  <a:lnTo>
                    <a:pt x="8" y="160"/>
                  </a:lnTo>
                  <a:lnTo>
                    <a:pt x="0" y="168"/>
                  </a:lnTo>
                  <a:lnTo>
                    <a:pt x="0" y="180"/>
                  </a:lnTo>
                  <a:lnTo>
                    <a:pt x="6" y="208"/>
                  </a:lnTo>
                  <a:lnTo>
                    <a:pt x="20" y="226"/>
                  </a:lnTo>
                  <a:lnTo>
                    <a:pt x="32" y="232"/>
                  </a:lnTo>
                  <a:lnTo>
                    <a:pt x="32" y="234"/>
                  </a:lnTo>
                  <a:lnTo>
                    <a:pt x="40" y="244"/>
                  </a:lnTo>
                  <a:lnTo>
                    <a:pt x="42" y="252"/>
                  </a:lnTo>
                  <a:lnTo>
                    <a:pt x="42" y="262"/>
                  </a:lnTo>
                  <a:lnTo>
                    <a:pt x="38" y="266"/>
                  </a:lnTo>
                  <a:lnTo>
                    <a:pt x="40" y="268"/>
                  </a:lnTo>
                  <a:lnTo>
                    <a:pt x="44" y="268"/>
                  </a:lnTo>
                  <a:lnTo>
                    <a:pt x="48" y="258"/>
                  </a:lnTo>
                  <a:lnTo>
                    <a:pt x="50" y="258"/>
                  </a:lnTo>
                  <a:lnTo>
                    <a:pt x="62" y="262"/>
                  </a:lnTo>
                  <a:lnTo>
                    <a:pt x="64" y="266"/>
                  </a:lnTo>
                  <a:lnTo>
                    <a:pt x="70" y="266"/>
                  </a:lnTo>
                  <a:lnTo>
                    <a:pt x="68" y="260"/>
                  </a:lnTo>
                  <a:lnTo>
                    <a:pt x="76" y="246"/>
                  </a:lnTo>
                  <a:lnTo>
                    <a:pt x="78" y="244"/>
                  </a:lnTo>
                  <a:lnTo>
                    <a:pt x="80" y="242"/>
                  </a:lnTo>
                  <a:lnTo>
                    <a:pt x="88" y="242"/>
                  </a:lnTo>
                  <a:lnTo>
                    <a:pt x="102" y="242"/>
                  </a:lnTo>
                  <a:lnTo>
                    <a:pt x="110" y="232"/>
                  </a:lnTo>
                  <a:lnTo>
                    <a:pt x="110" y="222"/>
                  </a:lnTo>
                  <a:lnTo>
                    <a:pt x="112" y="212"/>
                  </a:lnTo>
                  <a:lnTo>
                    <a:pt x="114" y="210"/>
                  </a:lnTo>
                  <a:lnTo>
                    <a:pt x="120" y="206"/>
                  </a:lnTo>
                  <a:lnTo>
                    <a:pt x="122" y="206"/>
                  </a:lnTo>
                  <a:lnTo>
                    <a:pt x="134" y="208"/>
                  </a:lnTo>
                  <a:lnTo>
                    <a:pt x="134" y="210"/>
                  </a:lnTo>
                  <a:lnTo>
                    <a:pt x="136" y="220"/>
                  </a:lnTo>
                  <a:lnTo>
                    <a:pt x="136" y="224"/>
                  </a:lnTo>
                  <a:lnTo>
                    <a:pt x="138" y="232"/>
                  </a:lnTo>
                  <a:lnTo>
                    <a:pt x="140" y="232"/>
                  </a:lnTo>
                  <a:lnTo>
                    <a:pt x="144" y="226"/>
                  </a:lnTo>
                  <a:lnTo>
                    <a:pt x="152" y="216"/>
                  </a:lnTo>
                  <a:lnTo>
                    <a:pt x="160" y="212"/>
                  </a:lnTo>
                  <a:lnTo>
                    <a:pt x="162" y="212"/>
                  </a:lnTo>
                  <a:lnTo>
                    <a:pt x="162" y="210"/>
                  </a:lnTo>
                  <a:lnTo>
                    <a:pt x="172" y="214"/>
                  </a:lnTo>
                  <a:lnTo>
                    <a:pt x="174" y="214"/>
                  </a:lnTo>
                  <a:lnTo>
                    <a:pt x="176" y="214"/>
                  </a:lnTo>
                  <a:lnTo>
                    <a:pt x="180" y="226"/>
                  </a:lnTo>
                  <a:lnTo>
                    <a:pt x="180" y="236"/>
                  </a:lnTo>
                  <a:lnTo>
                    <a:pt x="188" y="252"/>
                  </a:lnTo>
                  <a:lnTo>
                    <a:pt x="188" y="254"/>
                  </a:lnTo>
                  <a:lnTo>
                    <a:pt x="188" y="264"/>
                  </a:lnTo>
                  <a:lnTo>
                    <a:pt x="192" y="270"/>
                  </a:lnTo>
                  <a:lnTo>
                    <a:pt x="194" y="270"/>
                  </a:lnTo>
                  <a:lnTo>
                    <a:pt x="196" y="266"/>
                  </a:lnTo>
                  <a:lnTo>
                    <a:pt x="198" y="264"/>
                  </a:lnTo>
                  <a:lnTo>
                    <a:pt x="208" y="270"/>
                  </a:lnTo>
                  <a:lnTo>
                    <a:pt x="208" y="272"/>
                  </a:lnTo>
                  <a:lnTo>
                    <a:pt x="212" y="286"/>
                  </a:lnTo>
                  <a:lnTo>
                    <a:pt x="216" y="288"/>
                  </a:lnTo>
                  <a:lnTo>
                    <a:pt x="216" y="286"/>
                  </a:lnTo>
                  <a:lnTo>
                    <a:pt x="220" y="276"/>
                  </a:lnTo>
                  <a:lnTo>
                    <a:pt x="222" y="274"/>
                  </a:lnTo>
                  <a:lnTo>
                    <a:pt x="224" y="274"/>
                  </a:lnTo>
                  <a:lnTo>
                    <a:pt x="228" y="270"/>
                  </a:lnTo>
                  <a:lnTo>
                    <a:pt x="230" y="270"/>
                  </a:lnTo>
                  <a:lnTo>
                    <a:pt x="236" y="270"/>
                  </a:lnTo>
                  <a:lnTo>
                    <a:pt x="236" y="266"/>
                  </a:lnTo>
                  <a:lnTo>
                    <a:pt x="236" y="264"/>
                  </a:lnTo>
                  <a:lnTo>
                    <a:pt x="232" y="226"/>
                  </a:lnTo>
                  <a:lnTo>
                    <a:pt x="216" y="202"/>
                  </a:lnTo>
                  <a:lnTo>
                    <a:pt x="188" y="168"/>
                  </a:lnTo>
                  <a:lnTo>
                    <a:pt x="186" y="168"/>
                  </a:lnTo>
                  <a:lnTo>
                    <a:pt x="184" y="146"/>
                  </a:lnTo>
                  <a:lnTo>
                    <a:pt x="176" y="128"/>
                  </a:lnTo>
                  <a:lnTo>
                    <a:pt x="174" y="128"/>
                  </a:lnTo>
                  <a:lnTo>
                    <a:pt x="176" y="126"/>
                  </a:lnTo>
                  <a:lnTo>
                    <a:pt x="180" y="104"/>
                  </a:lnTo>
                  <a:lnTo>
                    <a:pt x="182" y="104"/>
                  </a:lnTo>
                  <a:lnTo>
                    <a:pt x="184" y="104"/>
                  </a:lnTo>
                  <a:lnTo>
                    <a:pt x="234" y="102"/>
                  </a:lnTo>
                  <a:lnTo>
                    <a:pt x="260" y="88"/>
                  </a:lnTo>
                  <a:lnTo>
                    <a:pt x="262" y="86"/>
                  </a:lnTo>
                  <a:lnTo>
                    <a:pt x="274" y="82"/>
                  </a:lnTo>
                  <a:lnTo>
                    <a:pt x="278" y="78"/>
                  </a:lnTo>
                  <a:lnTo>
                    <a:pt x="280" y="76"/>
                  </a:lnTo>
                  <a:lnTo>
                    <a:pt x="282" y="68"/>
                  </a:lnTo>
                  <a:lnTo>
                    <a:pt x="284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0" name="陕西"/>
            <p:cNvSpPr/>
            <p:nvPr/>
          </p:nvSpPr>
          <p:spPr bwMode="auto">
            <a:xfrm>
              <a:off x="4607255" y="3249363"/>
              <a:ext cx="580153" cy="1033832"/>
            </a:xfrm>
            <a:custGeom>
              <a:avLst/>
              <a:gdLst>
                <a:gd name="T0" fmla="*/ 2147483646 w 324"/>
                <a:gd name="T1" fmla="*/ 2147483646 h 578"/>
                <a:gd name="T2" fmla="*/ 2147483646 w 324"/>
                <a:gd name="T3" fmla="*/ 2147483646 h 578"/>
                <a:gd name="T4" fmla="*/ 2147483646 w 324"/>
                <a:gd name="T5" fmla="*/ 2147483646 h 578"/>
                <a:gd name="T6" fmla="*/ 2147483646 w 324"/>
                <a:gd name="T7" fmla="*/ 2147483646 h 578"/>
                <a:gd name="T8" fmla="*/ 2147483646 w 324"/>
                <a:gd name="T9" fmla="*/ 2147483646 h 578"/>
                <a:gd name="T10" fmla="*/ 2147483646 w 324"/>
                <a:gd name="T11" fmla="*/ 2147483646 h 578"/>
                <a:gd name="T12" fmla="*/ 2147483646 w 324"/>
                <a:gd name="T13" fmla="*/ 2147483646 h 578"/>
                <a:gd name="T14" fmla="*/ 2147483646 w 324"/>
                <a:gd name="T15" fmla="*/ 2147483646 h 578"/>
                <a:gd name="T16" fmla="*/ 2147483646 w 324"/>
                <a:gd name="T17" fmla="*/ 2147483646 h 578"/>
                <a:gd name="T18" fmla="*/ 2147483646 w 324"/>
                <a:gd name="T19" fmla="*/ 2147483646 h 578"/>
                <a:gd name="T20" fmla="*/ 2147483646 w 324"/>
                <a:gd name="T21" fmla="*/ 2147483646 h 578"/>
                <a:gd name="T22" fmla="*/ 2147483646 w 324"/>
                <a:gd name="T23" fmla="*/ 2147483646 h 578"/>
                <a:gd name="T24" fmla="*/ 2147483646 w 324"/>
                <a:gd name="T25" fmla="*/ 2147483646 h 578"/>
                <a:gd name="T26" fmla="*/ 2147483646 w 324"/>
                <a:gd name="T27" fmla="*/ 2147483646 h 578"/>
                <a:gd name="T28" fmla="*/ 2147483646 w 324"/>
                <a:gd name="T29" fmla="*/ 2147483646 h 578"/>
                <a:gd name="T30" fmla="*/ 2147483646 w 324"/>
                <a:gd name="T31" fmla="*/ 2147483646 h 578"/>
                <a:gd name="T32" fmla="*/ 2147483646 w 324"/>
                <a:gd name="T33" fmla="*/ 2147483646 h 578"/>
                <a:gd name="T34" fmla="*/ 2147483646 w 324"/>
                <a:gd name="T35" fmla="*/ 2147483646 h 578"/>
                <a:gd name="T36" fmla="*/ 2147483646 w 324"/>
                <a:gd name="T37" fmla="*/ 2147483646 h 578"/>
                <a:gd name="T38" fmla="*/ 2147483646 w 324"/>
                <a:gd name="T39" fmla="*/ 2147483646 h 578"/>
                <a:gd name="T40" fmla="*/ 2147483646 w 324"/>
                <a:gd name="T41" fmla="*/ 2147483646 h 578"/>
                <a:gd name="T42" fmla="*/ 2147483646 w 324"/>
                <a:gd name="T43" fmla="*/ 2147483646 h 578"/>
                <a:gd name="T44" fmla="*/ 2147483646 w 324"/>
                <a:gd name="T45" fmla="*/ 2147483646 h 578"/>
                <a:gd name="T46" fmla="*/ 2147483646 w 324"/>
                <a:gd name="T47" fmla="*/ 2147483646 h 578"/>
                <a:gd name="T48" fmla="*/ 2147483646 w 324"/>
                <a:gd name="T49" fmla="*/ 2147483646 h 578"/>
                <a:gd name="T50" fmla="*/ 2147483646 w 324"/>
                <a:gd name="T51" fmla="*/ 2147483646 h 578"/>
                <a:gd name="T52" fmla="*/ 2147483646 w 324"/>
                <a:gd name="T53" fmla="*/ 2147483646 h 578"/>
                <a:gd name="T54" fmla="*/ 2147483646 w 324"/>
                <a:gd name="T55" fmla="*/ 2147483646 h 578"/>
                <a:gd name="T56" fmla="*/ 2147483646 w 324"/>
                <a:gd name="T57" fmla="*/ 2147483646 h 578"/>
                <a:gd name="T58" fmla="*/ 2147483646 w 324"/>
                <a:gd name="T59" fmla="*/ 2147483646 h 578"/>
                <a:gd name="T60" fmla="*/ 2147483646 w 324"/>
                <a:gd name="T61" fmla="*/ 2147483646 h 578"/>
                <a:gd name="T62" fmla="*/ 2147483646 w 324"/>
                <a:gd name="T63" fmla="*/ 2147483646 h 578"/>
                <a:gd name="T64" fmla="*/ 2147483646 w 324"/>
                <a:gd name="T65" fmla="*/ 2147483646 h 578"/>
                <a:gd name="T66" fmla="*/ 2147483646 w 324"/>
                <a:gd name="T67" fmla="*/ 2147483646 h 578"/>
                <a:gd name="T68" fmla="*/ 2147483646 w 324"/>
                <a:gd name="T69" fmla="*/ 2147483646 h 578"/>
                <a:gd name="T70" fmla="*/ 2147483646 w 324"/>
                <a:gd name="T71" fmla="*/ 2147483646 h 578"/>
                <a:gd name="T72" fmla="*/ 2147483646 w 324"/>
                <a:gd name="T73" fmla="*/ 2147483646 h 578"/>
                <a:gd name="T74" fmla="*/ 2147483646 w 324"/>
                <a:gd name="T75" fmla="*/ 2147483646 h 578"/>
                <a:gd name="T76" fmla="*/ 2147483646 w 324"/>
                <a:gd name="T77" fmla="*/ 2147483646 h 578"/>
                <a:gd name="T78" fmla="*/ 2147483646 w 324"/>
                <a:gd name="T79" fmla="*/ 2147483646 h 578"/>
                <a:gd name="T80" fmla="*/ 2147483646 w 324"/>
                <a:gd name="T81" fmla="*/ 2147483646 h 578"/>
                <a:gd name="T82" fmla="*/ 2147483646 w 324"/>
                <a:gd name="T83" fmla="*/ 2147483646 h 578"/>
                <a:gd name="T84" fmla="*/ 2147483646 w 324"/>
                <a:gd name="T85" fmla="*/ 2147483646 h 578"/>
                <a:gd name="T86" fmla="*/ 2147483646 w 324"/>
                <a:gd name="T87" fmla="*/ 2147483646 h 578"/>
                <a:gd name="T88" fmla="*/ 2147483646 w 324"/>
                <a:gd name="T89" fmla="*/ 2147483646 h 578"/>
                <a:gd name="T90" fmla="*/ 2147483646 w 324"/>
                <a:gd name="T91" fmla="*/ 2147483646 h 578"/>
                <a:gd name="T92" fmla="*/ 2147483646 w 324"/>
                <a:gd name="T93" fmla="*/ 2147483646 h 578"/>
                <a:gd name="T94" fmla="*/ 2147483646 w 324"/>
                <a:gd name="T95" fmla="*/ 2147483646 h 578"/>
                <a:gd name="T96" fmla="*/ 2147483646 w 324"/>
                <a:gd name="T97" fmla="*/ 2147483646 h 578"/>
                <a:gd name="T98" fmla="*/ 2147483646 w 324"/>
                <a:gd name="T99" fmla="*/ 2147483646 h 578"/>
                <a:gd name="T100" fmla="*/ 2147483646 w 324"/>
                <a:gd name="T101" fmla="*/ 2147483646 h 57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4" h="578">
                  <a:moveTo>
                    <a:pt x="108" y="132"/>
                  </a:moveTo>
                  <a:lnTo>
                    <a:pt x="104" y="130"/>
                  </a:lnTo>
                  <a:lnTo>
                    <a:pt x="96" y="180"/>
                  </a:lnTo>
                  <a:lnTo>
                    <a:pt x="108" y="196"/>
                  </a:lnTo>
                  <a:lnTo>
                    <a:pt x="122" y="200"/>
                  </a:lnTo>
                  <a:lnTo>
                    <a:pt x="124" y="202"/>
                  </a:lnTo>
                  <a:lnTo>
                    <a:pt x="140" y="216"/>
                  </a:lnTo>
                  <a:lnTo>
                    <a:pt x="164" y="220"/>
                  </a:lnTo>
                  <a:lnTo>
                    <a:pt x="176" y="228"/>
                  </a:lnTo>
                  <a:lnTo>
                    <a:pt x="176" y="230"/>
                  </a:lnTo>
                  <a:lnTo>
                    <a:pt x="186" y="244"/>
                  </a:lnTo>
                  <a:lnTo>
                    <a:pt x="188" y="244"/>
                  </a:lnTo>
                  <a:lnTo>
                    <a:pt x="186" y="246"/>
                  </a:lnTo>
                  <a:lnTo>
                    <a:pt x="178" y="260"/>
                  </a:lnTo>
                  <a:lnTo>
                    <a:pt x="178" y="264"/>
                  </a:lnTo>
                  <a:lnTo>
                    <a:pt x="176" y="272"/>
                  </a:lnTo>
                  <a:lnTo>
                    <a:pt x="178" y="272"/>
                  </a:lnTo>
                  <a:lnTo>
                    <a:pt x="178" y="286"/>
                  </a:lnTo>
                  <a:lnTo>
                    <a:pt x="176" y="288"/>
                  </a:lnTo>
                  <a:lnTo>
                    <a:pt x="170" y="312"/>
                  </a:lnTo>
                  <a:lnTo>
                    <a:pt x="168" y="316"/>
                  </a:lnTo>
                  <a:lnTo>
                    <a:pt x="164" y="314"/>
                  </a:lnTo>
                  <a:lnTo>
                    <a:pt x="154" y="312"/>
                  </a:lnTo>
                  <a:lnTo>
                    <a:pt x="140" y="312"/>
                  </a:lnTo>
                  <a:lnTo>
                    <a:pt x="128" y="316"/>
                  </a:lnTo>
                  <a:lnTo>
                    <a:pt x="116" y="328"/>
                  </a:lnTo>
                  <a:lnTo>
                    <a:pt x="112" y="332"/>
                  </a:lnTo>
                  <a:lnTo>
                    <a:pt x="130" y="340"/>
                  </a:lnTo>
                  <a:lnTo>
                    <a:pt x="128" y="344"/>
                  </a:lnTo>
                  <a:lnTo>
                    <a:pt x="124" y="350"/>
                  </a:lnTo>
                  <a:lnTo>
                    <a:pt x="116" y="354"/>
                  </a:lnTo>
                  <a:lnTo>
                    <a:pt x="106" y="354"/>
                  </a:lnTo>
                  <a:lnTo>
                    <a:pt x="88" y="348"/>
                  </a:lnTo>
                  <a:lnTo>
                    <a:pt x="70" y="338"/>
                  </a:lnTo>
                  <a:lnTo>
                    <a:pt x="64" y="338"/>
                  </a:lnTo>
                  <a:lnTo>
                    <a:pt x="44" y="366"/>
                  </a:lnTo>
                  <a:lnTo>
                    <a:pt x="40" y="376"/>
                  </a:lnTo>
                  <a:lnTo>
                    <a:pt x="40" y="392"/>
                  </a:lnTo>
                  <a:lnTo>
                    <a:pt x="48" y="406"/>
                  </a:lnTo>
                  <a:lnTo>
                    <a:pt x="48" y="408"/>
                  </a:lnTo>
                  <a:lnTo>
                    <a:pt x="52" y="420"/>
                  </a:lnTo>
                  <a:lnTo>
                    <a:pt x="52" y="422"/>
                  </a:lnTo>
                  <a:lnTo>
                    <a:pt x="52" y="440"/>
                  </a:lnTo>
                  <a:lnTo>
                    <a:pt x="52" y="442"/>
                  </a:lnTo>
                  <a:lnTo>
                    <a:pt x="54" y="444"/>
                  </a:lnTo>
                  <a:lnTo>
                    <a:pt x="40" y="446"/>
                  </a:lnTo>
                  <a:lnTo>
                    <a:pt x="16" y="446"/>
                  </a:lnTo>
                  <a:lnTo>
                    <a:pt x="6" y="454"/>
                  </a:lnTo>
                  <a:lnTo>
                    <a:pt x="0" y="462"/>
                  </a:lnTo>
                  <a:lnTo>
                    <a:pt x="2" y="462"/>
                  </a:lnTo>
                  <a:lnTo>
                    <a:pt x="6" y="486"/>
                  </a:lnTo>
                  <a:lnTo>
                    <a:pt x="8" y="486"/>
                  </a:lnTo>
                  <a:lnTo>
                    <a:pt x="8" y="496"/>
                  </a:lnTo>
                  <a:lnTo>
                    <a:pt x="12" y="508"/>
                  </a:lnTo>
                  <a:lnTo>
                    <a:pt x="30" y="518"/>
                  </a:lnTo>
                  <a:lnTo>
                    <a:pt x="54" y="512"/>
                  </a:lnTo>
                  <a:lnTo>
                    <a:pt x="66" y="504"/>
                  </a:lnTo>
                  <a:lnTo>
                    <a:pt x="68" y="504"/>
                  </a:lnTo>
                  <a:lnTo>
                    <a:pt x="80" y="504"/>
                  </a:lnTo>
                  <a:lnTo>
                    <a:pt x="86" y="520"/>
                  </a:lnTo>
                  <a:lnTo>
                    <a:pt x="92" y="526"/>
                  </a:lnTo>
                  <a:lnTo>
                    <a:pt x="94" y="532"/>
                  </a:lnTo>
                  <a:lnTo>
                    <a:pt x="100" y="532"/>
                  </a:lnTo>
                  <a:lnTo>
                    <a:pt x="102" y="532"/>
                  </a:lnTo>
                  <a:lnTo>
                    <a:pt x="104" y="532"/>
                  </a:lnTo>
                  <a:lnTo>
                    <a:pt x="104" y="530"/>
                  </a:lnTo>
                  <a:lnTo>
                    <a:pt x="116" y="520"/>
                  </a:lnTo>
                  <a:lnTo>
                    <a:pt x="126" y="540"/>
                  </a:lnTo>
                  <a:lnTo>
                    <a:pt x="136" y="546"/>
                  </a:lnTo>
                  <a:lnTo>
                    <a:pt x="152" y="546"/>
                  </a:lnTo>
                  <a:lnTo>
                    <a:pt x="164" y="544"/>
                  </a:lnTo>
                  <a:lnTo>
                    <a:pt x="168" y="544"/>
                  </a:lnTo>
                  <a:lnTo>
                    <a:pt x="196" y="548"/>
                  </a:lnTo>
                  <a:lnTo>
                    <a:pt x="196" y="550"/>
                  </a:lnTo>
                  <a:lnTo>
                    <a:pt x="208" y="556"/>
                  </a:lnTo>
                  <a:lnTo>
                    <a:pt x="208" y="558"/>
                  </a:lnTo>
                  <a:lnTo>
                    <a:pt x="220" y="566"/>
                  </a:lnTo>
                  <a:lnTo>
                    <a:pt x="226" y="574"/>
                  </a:lnTo>
                  <a:lnTo>
                    <a:pt x="234" y="578"/>
                  </a:lnTo>
                  <a:lnTo>
                    <a:pt x="248" y="576"/>
                  </a:lnTo>
                  <a:lnTo>
                    <a:pt x="248" y="560"/>
                  </a:lnTo>
                  <a:lnTo>
                    <a:pt x="240" y="548"/>
                  </a:lnTo>
                  <a:lnTo>
                    <a:pt x="236" y="526"/>
                  </a:lnTo>
                  <a:lnTo>
                    <a:pt x="246" y="516"/>
                  </a:lnTo>
                  <a:lnTo>
                    <a:pt x="248" y="514"/>
                  </a:lnTo>
                  <a:lnTo>
                    <a:pt x="258" y="512"/>
                  </a:lnTo>
                  <a:lnTo>
                    <a:pt x="268" y="512"/>
                  </a:lnTo>
                  <a:lnTo>
                    <a:pt x="272" y="508"/>
                  </a:lnTo>
                  <a:lnTo>
                    <a:pt x="264" y="500"/>
                  </a:lnTo>
                  <a:lnTo>
                    <a:pt x="242" y="484"/>
                  </a:lnTo>
                  <a:lnTo>
                    <a:pt x="236" y="476"/>
                  </a:lnTo>
                  <a:lnTo>
                    <a:pt x="234" y="474"/>
                  </a:lnTo>
                  <a:lnTo>
                    <a:pt x="236" y="472"/>
                  </a:lnTo>
                  <a:lnTo>
                    <a:pt x="242" y="460"/>
                  </a:lnTo>
                  <a:lnTo>
                    <a:pt x="244" y="462"/>
                  </a:lnTo>
                  <a:lnTo>
                    <a:pt x="260" y="466"/>
                  </a:lnTo>
                  <a:lnTo>
                    <a:pt x="302" y="464"/>
                  </a:lnTo>
                  <a:lnTo>
                    <a:pt x="302" y="466"/>
                  </a:lnTo>
                  <a:lnTo>
                    <a:pt x="304" y="466"/>
                  </a:lnTo>
                  <a:lnTo>
                    <a:pt x="316" y="470"/>
                  </a:lnTo>
                  <a:lnTo>
                    <a:pt x="324" y="462"/>
                  </a:lnTo>
                  <a:lnTo>
                    <a:pt x="320" y="438"/>
                  </a:lnTo>
                  <a:lnTo>
                    <a:pt x="304" y="428"/>
                  </a:lnTo>
                  <a:lnTo>
                    <a:pt x="300" y="424"/>
                  </a:lnTo>
                  <a:lnTo>
                    <a:pt x="296" y="420"/>
                  </a:lnTo>
                  <a:lnTo>
                    <a:pt x="292" y="410"/>
                  </a:lnTo>
                  <a:lnTo>
                    <a:pt x="290" y="394"/>
                  </a:lnTo>
                  <a:lnTo>
                    <a:pt x="290" y="374"/>
                  </a:lnTo>
                  <a:lnTo>
                    <a:pt x="276" y="368"/>
                  </a:lnTo>
                  <a:lnTo>
                    <a:pt x="274" y="368"/>
                  </a:lnTo>
                  <a:lnTo>
                    <a:pt x="274" y="366"/>
                  </a:lnTo>
                  <a:lnTo>
                    <a:pt x="274" y="364"/>
                  </a:lnTo>
                  <a:lnTo>
                    <a:pt x="272" y="344"/>
                  </a:lnTo>
                  <a:lnTo>
                    <a:pt x="288" y="262"/>
                  </a:lnTo>
                  <a:lnTo>
                    <a:pt x="280" y="232"/>
                  </a:lnTo>
                  <a:lnTo>
                    <a:pt x="278" y="214"/>
                  </a:lnTo>
                  <a:lnTo>
                    <a:pt x="276" y="190"/>
                  </a:lnTo>
                  <a:lnTo>
                    <a:pt x="278" y="164"/>
                  </a:lnTo>
                  <a:lnTo>
                    <a:pt x="278" y="162"/>
                  </a:lnTo>
                  <a:lnTo>
                    <a:pt x="280" y="160"/>
                  </a:lnTo>
                  <a:lnTo>
                    <a:pt x="296" y="148"/>
                  </a:lnTo>
                  <a:lnTo>
                    <a:pt x="296" y="136"/>
                  </a:lnTo>
                  <a:lnTo>
                    <a:pt x="294" y="130"/>
                  </a:lnTo>
                  <a:lnTo>
                    <a:pt x="290" y="122"/>
                  </a:lnTo>
                  <a:lnTo>
                    <a:pt x="280" y="110"/>
                  </a:lnTo>
                  <a:lnTo>
                    <a:pt x="278" y="110"/>
                  </a:lnTo>
                  <a:lnTo>
                    <a:pt x="278" y="108"/>
                  </a:lnTo>
                  <a:lnTo>
                    <a:pt x="276" y="88"/>
                  </a:lnTo>
                  <a:lnTo>
                    <a:pt x="276" y="86"/>
                  </a:lnTo>
                  <a:lnTo>
                    <a:pt x="298" y="60"/>
                  </a:lnTo>
                  <a:lnTo>
                    <a:pt x="298" y="48"/>
                  </a:lnTo>
                  <a:lnTo>
                    <a:pt x="292" y="36"/>
                  </a:lnTo>
                  <a:lnTo>
                    <a:pt x="290" y="34"/>
                  </a:lnTo>
                  <a:lnTo>
                    <a:pt x="300" y="20"/>
                  </a:lnTo>
                  <a:lnTo>
                    <a:pt x="302" y="20"/>
                  </a:lnTo>
                  <a:lnTo>
                    <a:pt x="312" y="12"/>
                  </a:lnTo>
                  <a:lnTo>
                    <a:pt x="312" y="0"/>
                  </a:lnTo>
                  <a:lnTo>
                    <a:pt x="306" y="0"/>
                  </a:lnTo>
                  <a:lnTo>
                    <a:pt x="296" y="0"/>
                  </a:lnTo>
                  <a:lnTo>
                    <a:pt x="292" y="18"/>
                  </a:lnTo>
                  <a:lnTo>
                    <a:pt x="290" y="18"/>
                  </a:lnTo>
                  <a:lnTo>
                    <a:pt x="268" y="10"/>
                  </a:lnTo>
                  <a:lnTo>
                    <a:pt x="256" y="8"/>
                  </a:lnTo>
                  <a:lnTo>
                    <a:pt x="260" y="28"/>
                  </a:lnTo>
                  <a:lnTo>
                    <a:pt x="244" y="32"/>
                  </a:lnTo>
                  <a:lnTo>
                    <a:pt x="218" y="46"/>
                  </a:lnTo>
                  <a:lnTo>
                    <a:pt x="210" y="56"/>
                  </a:lnTo>
                  <a:lnTo>
                    <a:pt x="210" y="58"/>
                  </a:lnTo>
                  <a:lnTo>
                    <a:pt x="208" y="58"/>
                  </a:lnTo>
                  <a:lnTo>
                    <a:pt x="196" y="70"/>
                  </a:lnTo>
                  <a:lnTo>
                    <a:pt x="192" y="88"/>
                  </a:lnTo>
                  <a:lnTo>
                    <a:pt x="192" y="90"/>
                  </a:lnTo>
                  <a:lnTo>
                    <a:pt x="186" y="118"/>
                  </a:lnTo>
                  <a:lnTo>
                    <a:pt x="184" y="130"/>
                  </a:lnTo>
                  <a:lnTo>
                    <a:pt x="184" y="132"/>
                  </a:lnTo>
                  <a:lnTo>
                    <a:pt x="182" y="132"/>
                  </a:lnTo>
                  <a:lnTo>
                    <a:pt x="174" y="144"/>
                  </a:lnTo>
                  <a:lnTo>
                    <a:pt x="172" y="144"/>
                  </a:lnTo>
                  <a:lnTo>
                    <a:pt x="172" y="146"/>
                  </a:lnTo>
                  <a:lnTo>
                    <a:pt x="152" y="148"/>
                  </a:lnTo>
                  <a:lnTo>
                    <a:pt x="122" y="138"/>
                  </a:lnTo>
                  <a:lnTo>
                    <a:pt x="108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1" name="山西"/>
            <p:cNvSpPr/>
            <p:nvPr/>
          </p:nvSpPr>
          <p:spPr bwMode="auto">
            <a:xfrm>
              <a:off x="5109639" y="3055034"/>
              <a:ext cx="385732" cy="848830"/>
            </a:xfrm>
            <a:custGeom>
              <a:avLst/>
              <a:gdLst>
                <a:gd name="T0" fmla="*/ 2147483646 w 216"/>
                <a:gd name="T1" fmla="*/ 2147483646 h 474"/>
                <a:gd name="T2" fmla="*/ 2147483646 w 216"/>
                <a:gd name="T3" fmla="*/ 2147483646 h 474"/>
                <a:gd name="T4" fmla="*/ 2147483646 w 216"/>
                <a:gd name="T5" fmla="*/ 2147483646 h 474"/>
                <a:gd name="T6" fmla="*/ 2147483646 w 216"/>
                <a:gd name="T7" fmla="*/ 2147483646 h 474"/>
                <a:gd name="T8" fmla="*/ 2147483646 w 216"/>
                <a:gd name="T9" fmla="*/ 2147483646 h 474"/>
                <a:gd name="T10" fmla="*/ 2147483646 w 216"/>
                <a:gd name="T11" fmla="*/ 2147483646 h 474"/>
                <a:gd name="T12" fmla="*/ 2147483646 w 216"/>
                <a:gd name="T13" fmla="*/ 2147483646 h 474"/>
                <a:gd name="T14" fmla="*/ 2147483646 w 216"/>
                <a:gd name="T15" fmla="*/ 2147483646 h 474"/>
                <a:gd name="T16" fmla="*/ 2147483646 w 216"/>
                <a:gd name="T17" fmla="*/ 2147483646 h 474"/>
                <a:gd name="T18" fmla="*/ 2147483646 w 216"/>
                <a:gd name="T19" fmla="*/ 2147483646 h 474"/>
                <a:gd name="T20" fmla="*/ 2147483646 w 216"/>
                <a:gd name="T21" fmla="*/ 2147483646 h 474"/>
                <a:gd name="T22" fmla="*/ 2147483646 w 216"/>
                <a:gd name="T23" fmla="*/ 2147483646 h 474"/>
                <a:gd name="T24" fmla="*/ 2147483646 w 216"/>
                <a:gd name="T25" fmla="*/ 2147483646 h 474"/>
                <a:gd name="T26" fmla="*/ 2147483646 w 216"/>
                <a:gd name="T27" fmla="*/ 2147483646 h 474"/>
                <a:gd name="T28" fmla="*/ 2147483646 w 216"/>
                <a:gd name="T29" fmla="*/ 2147483646 h 474"/>
                <a:gd name="T30" fmla="*/ 2147483646 w 216"/>
                <a:gd name="T31" fmla="*/ 2147483646 h 474"/>
                <a:gd name="T32" fmla="*/ 2147483646 w 216"/>
                <a:gd name="T33" fmla="*/ 2147483646 h 474"/>
                <a:gd name="T34" fmla="*/ 2147483646 w 216"/>
                <a:gd name="T35" fmla="*/ 2147483646 h 474"/>
                <a:gd name="T36" fmla="*/ 2147483646 w 216"/>
                <a:gd name="T37" fmla="*/ 2147483646 h 474"/>
                <a:gd name="T38" fmla="*/ 2147483646 w 216"/>
                <a:gd name="T39" fmla="*/ 2147483646 h 474"/>
                <a:gd name="T40" fmla="*/ 2147483646 w 216"/>
                <a:gd name="T41" fmla="*/ 2147483646 h 474"/>
                <a:gd name="T42" fmla="*/ 2147483646 w 216"/>
                <a:gd name="T43" fmla="*/ 2147483646 h 474"/>
                <a:gd name="T44" fmla="*/ 2147483646 w 216"/>
                <a:gd name="T45" fmla="*/ 2147483646 h 474"/>
                <a:gd name="T46" fmla="*/ 2147483646 w 216"/>
                <a:gd name="T47" fmla="*/ 2147483646 h 474"/>
                <a:gd name="T48" fmla="*/ 2147483646 w 216"/>
                <a:gd name="T49" fmla="*/ 2147483646 h 474"/>
                <a:gd name="T50" fmla="*/ 2147483646 w 216"/>
                <a:gd name="T51" fmla="*/ 2147483646 h 474"/>
                <a:gd name="T52" fmla="*/ 2147483646 w 216"/>
                <a:gd name="T53" fmla="*/ 2147483646 h 474"/>
                <a:gd name="T54" fmla="*/ 2147483646 w 216"/>
                <a:gd name="T55" fmla="*/ 2147483646 h 474"/>
                <a:gd name="T56" fmla="*/ 2147483646 w 216"/>
                <a:gd name="T57" fmla="*/ 2147483646 h 474"/>
                <a:gd name="T58" fmla="*/ 2147483646 w 216"/>
                <a:gd name="T59" fmla="*/ 2147483646 h 474"/>
                <a:gd name="T60" fmla="*/ 2147483646 w 216"/>
                <a:gd name="T61" fmla="*/ 2147483646 h 474"/>
                <a:gd name="T62" fmla="*/ 2147483646 w 216"/>
                <a:gd name="T63" fmla="*/ 2147483646 h 474"/>
                <a:gd name="T64" fmla="*/ 2147483646 w 216"/>
                <a:gd name="T65" fmla="*/ 2147483646 h 474"/>
                <a:gd name="T66" fmla="*/ 2147483646 w 216"/>
                <a:gd name="T67" fmla="*/ 2147483646 h 474"/>
                <a:gd name="T68" fmla="*/ 2147483646 w 216"/>
                <a:gd name="T69" fmla="*/ 2147483646 h 474"/>
                <a:gd name="T70" fmla="*/ 2147483646 w 216"/>
                <a:gd name="T71" fmla="*/ 2147483646 h 474"/>
                <a:gd name="T72" fmla="*/ 2147483646 w 216"/>
                <a:gd name="T73" fmla="*/ 2147483646 h 474"/>
                <a:gd name="T74" fmla="*/ 2147483646 w 216"/>
                <a:gd name="T75" fmla="*/ 2147483646 h 474"/>
                <a:gd name="T76" fmla="*/ 2147483646 w 216"/>
                <a:gd name="T77" fmla="*/ 2147483646 h 474"/>
                <a:gd name="T78" fmla="*/ 2147483646 w 216"/>
                <a:gd name="T79" fmla="*/ 2147483646 h 474"/>
                <a:gd name="T80" fmla="*/ 2147483646 w 216"/>
                <a:gd name="T81" fmla="*/ 2147483646 h 474"/>
                <a:gd name="T82" fmla="*/ 2147483646 w 216"/>
                <a:gd name="T83" fmla="*/ 2147483646 h 474"/>
                <a:gd name="T84" fmla="*/ 2147483646 w 216"/>
                <a:gd name="T85" fmla="*/ 2147483646 h 474"/>
                <a:gd name="T86" fmla="*/ 2147483646 w 216"/>
                <a:gd name="T87" fmla="*/ 2147483646 h 474"/>
                <a:gd name="T88" fmla="*/ 2147483646 w 216"/>
                <a:gd name="T89" fmla="*/ 2147483646 h 474"/>
                <a:gd name="T90" fmla="*/ 2147483646 w 216"/>
                <a:gd name="T91" fmla="*/ 2147483646 h 474"/>
                <a:gd name="T92" fmla="*/ 2147483646 w 216"/>
                <a:gd name="T93" fmla="*/ 2147483646 h 474"/>
                <a:gd name="T94" fmla="*/ 2147483646 w 216"/>
                <a:gd name="T95" fmla="*/ 2147483646 h 474"/>
                <a:gd name="T96" fmla="*/ 2147483646 w 216"/>
                <a:gd name="T97" fmla="*/ 2147483646 h 47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6" h="474">
                  <a:moveTo>
                    <a:pt x="202" y="24"/>
                  </a:moveTo>
                  <a:lnTo>
                    <a:pt x="204" y="20"/>
                  </a:lnTo>
                  <a:lnTo>
                    <a:pt x="200" y="8"/>
                  </a:lnTo>
                  <a:lnTo>
                    <a:pt x="194" y="0"/>
                  </a:lnTo>
                  <a:lnTo>
                    <a:pt x="188" y="12"/>
                  </a:lnTo>
                  <a:lnTo>
                    <a:pt x="176" y="24"/>
                  </a:lnTo>
                  <a:lnTo>
                    <a:pt x="174" y="24"/>
                  </a:lnTo>
                  <a:lnTo>
                    <a:pt x="156" y="30"/>
                  </a:lnTo>
                  <a:lnTo>
                    <a:pt x="154" y="30"/>
                  </a:lnTo>
                  <a:lnTo>
                    <a:pt x="136" y="28"/>
                  </a:lnTo>
                  <a:lnTo>
                    <a:pt x="124" y="30"/>
                  </a:lnTo>
                  <a:lnTo>
                    <a:pt x="122" y="40"/>
                  </a:lnTo>
                  <a:lnTo>
                    <a:pt x="112" y="46"/>
                  </a:lnTo>
                  <a:lnTo>
                    <a:pt x="112" y="48"/>
                  </a:lnTo>
                  <a:lnTo>
                    <a:pt x="110" y="48"/>
                  </a:lnTo>
                  <a:lnTo>
                    <a:pt x="94" y="46"/>
                  </a:lnTo>
                  <a:lnTo>
                    <a:pt x="92" y="48"/>
                  </a:lnTo>
                  <a:lnTo>
                    <a:pt x="92" y="64"/>
                  </a:lnTo>
                  <a:lnTo>
                    <a:pt x="84" y="76"/>
                  </a:lnTo>
                  <a:lnTo>
                    <a:pt x="82" y="76"/>
                  </a:lnTo>
                  <a:lnTo>
                    <a:pt x="68" y="92"/>
                  </a:lnTo>
                  <a:lnTo>
                    <a:pt x="66" y="92"/>
                  </a:lnTo>
                  <a:lnTo>
                    <a:pt x="50" y="96"/>
                  </a:lnTo>
                  <a:lnTo>
                    <a:pt x="40" y="106"/>
                  </a:lnTo>
                  <a:lnTo>
                    <a:pt x="42" y="120"/>
                  </a:lnTo>
                  <a:lnTo>
                    <a:pt x="42" y="124"/>
                  </a:lnTo>
                  <a:lnTo>
                    <a:pt x="40" y="124"/>
                  </a:lnTo>
                  <a:lnTo>
                    <a:pt x="28" y="136"/>
                  </a:lnTo>
                  <a:lnTo>
                    <a:pt x="20" y="144"/>
                  </a:lnTo>
                  <a:lnTo>
                    <a:pt x="26" y="154"/>
                  </a:lnTo>
                  <a:lnTo>
                    <a:pt x="26" y="156"/>
                  </a:lnTo>
                  <a:lnTo>
                    <a:pt x="26" y="170"/>
                  </a:lnTo>
                  <a:lnTo>
                    <a:pt x="26" y="172"/>
                  </a:lnTo>
                  <a:lnTo>
                    <a:pt x="16" y="184"/>
                  </a:lnTo>
                  <a:lnTo>
                    <a:pt x="4" y="198"/>
                  </a:lnTo>
                  <a:lnTo>
                    <a:pt x="6" y="214"/>
                  </a:lnTo>
                  <a:lnTo>
                    <a:pt x="16" y="224"/>
                  </a:lnTo>
                  <a:lnTo>
                    <a:pt x="22" y="236"/>
                  </a:lnTo>
                  <a:lnTo>
                    <a:pt x="24" y="244"/>
                  </a:lnTo>
                  <a:lnTo>
                    <a:pt x="24" y="262"/>
                  </a:lnTo>
                  <a:lnTo>
                    <a:pt x="22" y="264"/>
                  </a:lnTo>
                  <a:lnTo>
                    <a:pt x="6" y="276"/>
                  </a:lnTo>
                  <a:lnTo>
                    <a:pt x="4" y="300"/>
                  </a:lnTo>
                  <a:lnTo>
                    <a:pt x="6" y="324"/>
                  </a:lnTo>
                  <a:lnTo>
                    <a:pt x="10" y="340"/>
                  </a:lnTo>
                  <a:lnTo>
                    <a:pt x="18" y="368"/>
                  </a:lnTo>
                  <a:lnTo>
                    <a:pt x="18" y="370"/>
                  </a:lnTo>
                  <a:lnTo>
                    <a:pt x="18" y="372"/>
                  </a:lnTo>
                  <a:lnTo>
                    <a:pt x="0" y="452"/>
                  </a:lnTo>
                  <a:lnTo>
                    <a:pt x="2" y="468"/>
                  </a:lnTo>
                  <a:lnTo>
                    <a:pt x="14" y="474"/>
                  </a:lnTo>
                  <a:lnTo>
                    <a:pt x="32" y="456"/>
                  </a:lnTo>
                  <a:lnTo>
                    <a:pt x="34" y="456"/>
                  </a:lnTo>
                  <a:lnTo>
                    <a:pt x="96" y="432"/>
                  </a:lnTo>
                  <a:lnTo>
                    <a:pt x="112" y="416"/>
                  </a:lnTo>
                  <a:lnTo>
                    <a:pt x="114" y="416"/>
                  </a:lnTo>
                  <a:lnTo>
                    <a:pt x="116" y="416"/>
                  </a:lnTo>
                  <a:lnTo>
                    <a:pt x="150" y="420"/>
                  </a:lnTo>
                  <a:lnTo>
                    <a:pt x="162" y="416"/>
                  </a:lnTo>
                  <a:lnTo>
                    <a:pt x="180" y="408"/>
                  </a:lnTo>
                  <a:lnTo>
                    <a:pt x="180" y="392"/>
                  </a:lnTo>
                  <a:lnTo>
                    <a:pt x="182" y="392"/>
                  </a:lnTo>
                  <a:lnTo>
                    <a:pt x="192" y="382"/>
                  </a:lnTo>
                  <a:lnTo>
                    <a:pt x="190" y="372"/>
                  </a:lnTo>
                  <a:lnTo>
                    <a:pt x="190" y="370"/>
                  </a:lnTo>
                  <a:lnTo>
                    <a:pt x="190" y="368"/>
                  </a:lnTo>
                  <a:lnTo>
                    <a:pt x="194" y="364"/>
                  </a:lnTo>
                  <a:lnTo>
                    <a:pt x="192" y="360"/>
                  </a:lnTo>
                  <a:lnTo>
                    <a:pt x="190" y="356"/>
                  </a:lnTo>
                  <a:lnTo>
                    <a:pt x="190" y="352"/>
                  </a:lnTo>
                  <a:lnTo>
                    <a:pt x="194" y="340"/>
                  </a:lnTo>
                  <a:lnTo>
                    <a:pt x="198" y="336"/>
                  </a:lnTo>
                  <a:lnTo>
                    <a:pt x="196" y="324"/>
                  </a:lnTo>
                  <a:lnTo>
                    <a:pt x="184" y="310"/>
                  </a:lnTo>
                  <a:lnTo>
                    <a:pt x="182" y="306"/>
                  </a:lnTo>
                  <a:lnTo>
                    <a:pt x="180" y="302"/>
                  </a:lnTo>
                  <a:lnTo>
                    <a:pt x="180" y="298"/>
                  </a:lnTo>
                  <a:lnTo>
                    <a:pt x="182" y="294"/>
                  </a:lnTo>
                  <a:lnTo>
                    <a:pt x="184" y="288"/>
                  </a:lnTo>
                  <a:lnTo>
                    <a:pt x="190" y="280"/>
                  </a:lnTo>
                  <a:lnTo>
                    <a:pt x="192" y="268"/>
                  </a:lnTo>
                  <a:lnTo>
                    <a:pt x="202" y="248"/>
                  </a:lnTo>
                  <a:lnTo>
                    <a:pt x="204" y="240"/>
                  </a:lnTo>
                  <a:lnTo>
                    <a:pt x="216" y="216"/>
                  </a:lnTo>
                  <a:lnTo>
                    <a:pt x="208" y="200"/>
                  </a:lnTo>
                  <a:lnTo>
                    <a:pt x="184" y="184"/>
                  </a:lnTo>
                  <a:lnTo>
                    <a:pt x="182" y="184"/>
                  </a:lnTo>
                  <a:lnTo>
                    <a:pt x="176" y="170"/>
                  </a:lnTo>
                  <a:lnTo>
                    <a:pt x="176" y="168"/>
                  </a:lnTo>
                  <a:lnTo>
                    <a:pt x="180" y="146"/>
                  </a:lnTo>
                  <a:lnTo>
                    <a:pt x="184" y="130"/>
                  </a:lnTo>
                  <a:lnTo>
                    <a:pt x="184" y="122"/>
                  </a:lnTo>
                  <a:lnTo>
                    <a:pt x="188" y="116"/>
                  </a:lnTo>
                  <a:lnTo>
                    <a:pt x="190" y="114"/>
                  </a:lnTo>
                  <a:lnTo>
                    <a:pt x="194" y="114"/>
                  </a:lnTo>
                  <a:lnTo>
                    <a:pt x="208" y="112"/>
                  </a:lnTo>
                  <a:lnTo>
                    <a:pt x="212" y="102"/>
                  </a:lnTo>
                  <a:lnTo>
                    <a:pt x="216" y="76"/>
                  </a:lnTo>
                  <a:lnTo>
                    <a:pt x="214" y="66"/>
                  </a:lnTo>
                  <a:lnTo>
                    <a:pt x="200" y="64"/>
                  </a:lnTo>
                  <a:lnTo>
                    <a:pt x="184" y="56"/>
                  </a:lnTo>
                  <a:lnTo>
                    <a:pt x="182" y="54"/>
                  </a:lnTo>
                  <a:lnTo>
                    <a:pt x="182" y="52"/>
                  </a:lnTo>
                  <a:lnTo>
                    <a:pt x="180" y="32"/>
                  </a:lnTo>
                  <a:lnTo>
                    <a:pt x="180" y="28"/>
                  </a:lnTo>
                  <a:lnTo>
                    <a:pt x="20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2" name="湖南"/>
            <p:cNvSpPr/>
            <p:nvPr/>
          </p:nvSpPr>
          <p:spPr bwMode="auto">
            <a:xfrm>
              <a:off x="5008541" y="4502397"/>
              <a:ext cx="615928" cy="715131"/>
            </a:xfrm>
            <a:custGeom>
              <a:avLst/>
              <a:gdLst>
                <a:gd name="T0" fmla="*/ 2147483646 w 344"/>
                <a:gd name="T1" fmla="*/ 2147483646 h 400"/>
                <a:gd name="T2" fmla="*/ 2147483646 w 344"/>
                <a:gd name="T3" fmla="*/ 2147483646 h 400"/>
                <a:gd name="T4" fmla="*/ 2147483646 w 344"/>
                <a:gd name="T5" fmla="*/ 2147483646 h 400"/>
                <a:gd name="T6" fmla="*/ 2147483646 w 344"/>
                <a:gd name="T7" fmla="*/ 2147483646 h 400"/>
                <a:gd name="T8" fmla="*/ 2147483646 w 344"/>
                <a:gd name="T9" fmla="*/ 2147483646 h 400"/>
                <a:gd name="T10" fmla="*/ 2147483646 w 344"/>
                <a:gd name="T11" fmla="*/ 2147483646 h 400"/>
                <a:gd name="T12" fmla="*/ 2147483646 w 344"/>
                <a:gd name="T13" fmla="*/ 2147483646 h 400"/>
                <a:gd name="T14" fmla="*/ 2147483646 w 344"/>
                <a:gd name="T15" fmla="*/ 2147483646 h 400"/>
                <a:gd name="T16" fmla="*/ 2147483646 w 344"/>
                <a:gd name="T17" fmla="*/ 2147483646 h 400"/>
                <a:gd name="T18" fmla="*/ 2147483646 w 344"/>
                <a:gd name="T19" fmla="*/ 2147483646 h 400"/>
                <a:gd name="T20" fmla="*/ 2147483646 w 344"/>
                <a:gd name="T21" fmla="*/ 0 h 400"/>
                <a:gd name="T22" fmla="*/ 2147483646 w 344"/>
                <a:gd name="T23" fmla="*/ 2147483646 h 400"/>
                <a:gd name="T24" fmla="*/ 2147483646 w 344"/>
                <a:gd name="T25" fmla="*/ 2147483646 h 400"/>
                <a:gd name="T26" fmla="*/ 2147483646 w 344"/>
                <a:gd name="T27" fmla="*/ 2147483646 h 400"/>
                <a:gd name="T28" fmla="*/ 2147483646 w 344"/>
                <a:gd name="T29" fmla="*/ 2147483646 h 400"/>
                <a:gd name="T30" fmla="*/ 2147483646 w 344"/>
                <a:gd name="T31" fmla="*/ 2147483646 h 400"/>
                <a:gd name="T32" fmla="*/ 2147483646 w 344"/>
                <a:gd name="T33" fmla="*/ 2147483646 h 400"/>
                <a:gd name="T34" fmla="*/ 2147483646 w 344"/>
                <a:gd name="T35" fmla="*/ 2147483646 h 400"/>
                <a:gd name="T36" fmla="*/ 2147483646 w 344"/>
                <a:gd name="T37" fmla="*/ 2147483646 h 400"/>
                <a:gd name="T38" fmla="*/ 2147483646 w 344"/>
                <a:gd name="T39" fmla="*/ 2147483646 h 400"/>
                <a:gd name="T40" fmla="*/ 2147483646 w 344"/>
                <a:gd name="T41" fmla="*/ 2147483646 h 400"/>
                <a:gd name="T42" fmla="*/ 2147483646 w 344"/>
                <a:gd name="T43" fmla="*/ 2147483646 h 400"/>
                <a:gd name="T44" fmla="*/ 2147483646 w 344"/>
                <a:gd name="T45" fmla="*/ 2147483646 h 400"/>
                <a:gd name="T46" fmla="*/ 2147483646 w 344"/>
                <a:gd name="T47" fmla="*/ 2147483646 h 400"/>
                <a:gd name="T48" fmla="*/ 2147483646 w 344"/>
                <a:gd name="T49" fmla="*/ 2147483646 h 400"/>
                <a:gd name="T50" fmla="*/ 2147483646 w 344"/>
                <a:gd name="T51" fmla="*/ 2147483646 h 400"/>
                <a:gd name="T52" fmla="*/ 2147483646 w 344"/>
                <a:gd name="T53" fmla="*/ 2147483646 h 400"/>
                <a:gd name="T54" fmla="*/ 2147483646 w 344"/>
                <a:gd name="T55" fmla="*/ 2147483646 h 400"/>
                <a:gd name="T56" fmla="*/ 2147483646 w 344"/>
                <a:gd name="T57" fmla="*/ 2147483646 h 400"/>
                <a:gd name="T58" fmla="*/ 2147483646 w 344"/>
                <a:gd name="T59" fmla="*/ 2147483646 h 400"/>
                <a:gd name="T60" fmla="*/ 2147483646 w 344"/>
                <a:gd name="T61" fmla="*/ 2147483646 h 400"/>
                <a:gd name="T62" fmla="*/ 2147483646 w 344"/>
                <a:gd name="T63" fmla="*/ 2147483646 h 400"/>
                <a:gd name="T64" fmla="*/ 2147483646 w 344"/>
                <a:gd name="T65" fmla="*/ 2147483646 h 400"/>
                <a:gd name="T66" fmla="*/ 2147483646 w 344"/>
                <a:gd name="T67" fmla="*/ 2147483646 h 400"/>
                <a:gd name="T68" fmla="*/ 2147483646 w 344"/>
                <a:gd name="T69" fmla="*/ 2147483646 h 400"/>
                <a:gd name="T70" fmla="*/ 2147483646 w 344"/>
                <a:gd name="T71" fmla="*/ 2147483646 h 400"/>
                <a:gd name="T72" fmla="*/ 2147483646 w 344"/>
                <a:gd name="T73" fmla="*/ 2147483646 h 400"/>
                <a:gd name="T74" fmla="*/ 2147483646 w 344"/>
                <a:gd name="T75" fmla="*/ 2147483646 h 400"/>
                <a:gd name="T76" fmla="*/ 2147483646 w 344"/>
                <a:gd name="T77" fmla="*/ 2147483646 h 400"/>
                <a:gd name="T78" fmla="*/ 2147483646 w 344"/>
                <a:gd name="T79" fmla="*/ 2147483646 h 400"/>
                <a:gd name="T80" fmla="*/ 2147483646 w 344"/>
                <a:gd name="T81" fmla="*/ 2147483646 h 400"/>
                <a:gd name="T82" fmla="*/ 2147483646 w 344"/>
                <a:gd name="T83" fmla="*/ 2147483646 h 400"/>
                <a:gd name="T84" fmla="*/ 2147483646 w 344"/>
                <a:gd name="T85" fmla="*/ 2147483646 h 400"/>
                <a:gd name="T86" fmla="*/ 2147483646 w 344"/>
                <a:gd name="T87" fmla="*/ 2147483646 h 400"/>
                <a:gd name="T88" fmla="*/ 2147483646 w 344"/>
                <a:gd name="T89" fmla="*/ 2147483646 h 400"/>
                <a:gd name="T90" fmla="*/ 2147483646 w 344"/>
                <a:gd name="T91" fmla="*/ 2147483646 h 400"/>
                <a:gd name="T92" fmla="*/ 2147483646 w 344"/>
                <a:gd name="T93" fmla="*/ 2147483646 h 400"/>
                <a:gd name="T94" fmla="*/ 2147483646 w 344"/>
                <a:gd name="T95" fmla="*/ 2147483646 h 400"/>
                <a:gd name="T96" fmla="*/ 2147483646 w 344"/>
                <a:gd name="T97" fmla="*/ 2147483646 h 400"/>
                <a:gd name="T98" fmla="*/ 2147483646 w 344"/>
                <a:gd name="T99" fmla="*/ 2147483646 h 400"/>
                <a:gd name="T100" fmla="*/ 2147483646 w 344"/>
                <a:gd name="T101" fmla="*/ 2147483646 h 400"/>
                <a:gd name="T102" fmla="*/ 2147483646 w 344"/>
                <a:gd name="T103" fmla="*/ 2147483646 h 400"/>
                <a:gd name="T104" fmla="*/ 2147483646 w 344"/>
                <a:gd name="T105" fmla="*/ 2147483646 h 4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4" h="400">
                  <a:moveTo>
                    <a:pt x="300" y="68"/>
                  </a:moveTo>
                  <a:lnTo>
                    <a:pt x="300" y="68"/>
                  </a:lnTo>
                  <a:lnTo>
                    <a:pt x="300" y="66"/>
                  </a:lnTo>
                  <a:lnTo>
                    <a:pt x="292" y="54"/>
                  </a:lnTo>
                  <a:lnTo>
                    <a:pt x="292" y="52"/>
                  </a:lnTo>
                  <a:lnTo>
                    <a:pt x="294" y="32"/>
                  </a:lnTo>
                  <a:lnTo>
                    <a:pt x="292" y="28"/>
                  </a:lnTo>
                  <a:lnTo>
                    <a:pt x="286" y="24"/>
                  </a:lnTo>
                  <a:lnTo>
                    <a:pt x="282" y="24"/>
                  </a:lnTo>
                  <a:lnTo>
                    <a:pt x="274" y="34"/>
                  </a:lnTo>
                  <a:lnTo>
                    <a:pt x="272" y="34"/>
                  </a:lnTo>
                  <a:lnTo>
                    <a:pt x="252" y="44"/>
                  </a:lnTo>
                  <a:lnTo>
                    <a:pt x="250" y="30"/>
                  </a:lnTo>
                  <a:lnTo>
                    <a:pt x="250" y="28"/>
                  </a:lnTo>
                  <a:lnTo>
                    <a:pt x="252" y="22"/>
                  </a:lnTo>
                  <a:lnTo>
                    <a:pt x="250" y="14"/>
                  </a:lnTo>
                  <a:lnTo>
                    <a:pt x="248" y="12"/>
                  </a:lnTo>
                  <a:lnTo>
                    <a:pt x="244" y="20"/>
                  </a:lnTo>
                  <a:lnTo>
                    <a:pt x="218" y="42"/>
                  </a:lnTo>
                  <a:lnTo>
                    <a:pt x="218" y="44"/>
                  </a:lnTo>
                  <a:lnTo>
                    <a:pt x="216" y="44"/>
                  </a:lnTo>
                  <a:lnTo>
                    <a:pt x="214" y="44"/>
                  </a:lnTo>
                  <a:lnTo>
                    <a:pt x="206" y="40"/>
                  </a:lnTo>
                  <a:lnTo>
                    <a:pt x="198" y="32"/>
                  </a:lnTo>
                  <a:lnTo>
                    <a:pt x="184" y="28"/>
                  </a:lnTo>
                  <a:lnTo>
                    <a:pt x="184" y="26"/>
                  </a:lnTo>
                  <a:lnTo>
                    <a:pt x="176" y="20"/>
                  </a:lnTo>
                  <a:lnTo>
                    <a:pt x="150" y="16"/>
                  </a:lnTo>
                  <a:lnTo>
                    <a:pt x="148" y="1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18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100" y="30"/>
                  </a:lnTo>
                  <a:lnTo>
                    <a:pt x="96" y="30"/>
                  </a:lnTo>
                  <a:lnTo>
                    <a:pt x="80" y="32"/>
                  </a:lnTo>
                  <a:lnTo>
                    <a:pt x="70" y="32"/>
                  </a:lnTo>
                  <a:lnTo>
                    <a:pt x="68" y="32"/>
                  </a:lnTo>
                  <a:lnTo>
                    <a:pt x="60" y="24"/>
                  </a:lnTo>
                  <a:lnTo>
                    <a:pt x="44" y="32"/>
                  </a:lnTo>
                  <a:lnTo>
                    <a:pt x="28" y="52"/>
                  </a:lnTo>
                  <a:lnTo>
                    <a:pt x="16" y="86"/>
                  </a:lnTo>
                  <a:lnTo>
                    <a:pt x="20" y="124"/>
                  </a:lnTo>
                  <a:lnTo>
                    <a:pt x="26" y="144"/>
                  </a:lnTo>
                  <a:lnTo>
                    <a:pt x="26" y="148"/>
                  </a:lnTo>
                  <a:lnTo>
                    <a:pt x="24" y="150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18" y="166"/>
                  </a:lnTo>
                  <a:lnTo>
                    <a:pt x="26" y="198"/>
                  </a:lnTo>
                  <a:lnTo>
                    <a:pt x="24" y="200"/>
                  </a:lnTo>
                  <a:lnTo>
                    <a:pt x="8" y="210"/>
                  </a:lnTo>
                  <a:lnTo>
                    <a:pt x="4" y="214"/>
                  </a:lnTo>
                  <a:lnTo>
                    <a:pt x="2" y="218"/>
                  </a:lnTo>
                  <a:lnTo>
                    <a:pt x="0" y="228"/>
                  </a:lnTo>
                  <a:lnTo>
                    <a:pt x="14" y="224"/>
                  </a:lnTo>
                  <a:lnTo>
                    <a:pt x="14" y="222"/>
                  </a:lnTo>
                  <a:lnTo>
                    <a:pt x="16" y="222"/>
                  </a:lnTo>
                  <a:lnTo>
                    <a:pt x="22" y="224"/>
                  </a:lnTo>
                  <a:lnTo>
                    <a:pt x="26" y="226"/>
                  </a:lnTo>
                  <a:lnTo>
                    <a:pt x="30" y="228"/>
                  </a:lnTo>
                  <a:lnTo>
                    <a:pt x="32" y="234"/>
                  </a:lnTo>
                  <a:lnTo>
                    <a:pt x="34" y="252"/>
                  </a:lnTo>
                  <a:lnTo>
                    <a:pt x="32" y="254"/>
                  </a:lnTo>
                  <a:lnTo>
                    <a:pt x="32" y="256"/>
                  </a:lnTo>
                  <a:lnTo>
                    <a:pt x="28" y="260"/>
                  </a:lnTo>
                  <a:lnTo>
                    <a:pt x="28" y="264"/>
                  </a:lnTo>
                  <a:lnTo>
                    <a:pt x="24" y="282"/>
                  </a:lnTo>
                  <a:lnTo>
                    <a:pt x="28" y="290"/>
                  </a:lnTo>
                  <a:lnTo>
                    <a:pt x="32" y="296"/>
                  </a:lnTo>
                  <a:lnTo>
                    <a:pt x="48" y="316"/>
                  </a:lnTo>
                  <a:lnTo>
                    <a:pt x="64" y="304"/>
                  </a:lnTo>
                  <a:lnTo>
                    <a:pt x="76" y="302"/>
                  </a:lnTo>
                  <a:lnTo>
                    <a:pt x="76" y="304"/>
                  </a:lnTo>
                  <a:lnTo>
                    <a:pt x="84" y="306"/>
                  </a:lnTo>
                  <a:lnTo>
                    <a:pt x="88" y="306"/>
                  </a:lnTo>
                  <a:lnTo>
                    <a:pt x="92" y="302"/>
                  </a:lnTo>
                  <a:lnTo>
                    <a:pt x="100" y="292"/>
                  </a:lnTo>
                  <a:lnTo>
                    <a:pt x="98" y="286"/>
                  </a:lnTo>
                  <a:lnTo>
                    <a:pt x="100" y="282"/>
                  </a:lnTo>
                  <a:lnTo>
                    <a:pt x="104" y="280"/>
                  </a:lnTo>
                  <a:lnTo>
                    <a:pt x="124" y="280"/>
                  </a:lnTo>
                  <a:lnTo>
                    <a:pt x="128" y="280"/>
                  </a:lnTo>
                  <a:lnTo>
                    <a:pt x="130" y="280"/>
                  </a:lnTo>
                  <a:lnTo>
                    <a:pt x="134" y="274"/>
                  </a:lnTo>
                  <a:lnTo>
                    <a:pt x="136" y="270"/>
                  </a:lnTo>
                  <a:lnTo>
                    <a:pt x="142" y="270"/>
                  </a:lnTo>
                  <a:lnTo>
                    <a:pt x="146" y="272"/>
                  </a:lnTo>
                  <a:lnTo>
                    <a:pt x="152" y="280"/>
                  </a:lnTo>
                  <a:lnTo>
                    <a:pt x="154" y="284"/>
                  </a:lnTo>
                  <a:lnTo>
                    <a:pt x="156" y="288"/>
                  </a:lnTo>
                  <a:lnTo>
                    <a:pt x="154" y="302"/>
                  </a:lnTo>
                  <a:lnTo>
                    <a:pt x="156" y="304"/>
                  </a:lnTo>
                  <a:lnTo>
                    <a:pt x="162" y="310"/>
                  </a:lnTo>
                  <a:lnTo>
                    <a:pt x="164" y="316"/>
                  </a:lnTo>
                  <a:lnTo>
                    <a:pt x="162" y="330"/>
                  </a:lnTo>
                  <a:lnTo>
                    <a:pt x="158" y="340"/>
                  </a:lnTo>
                  <a:lnTo>
                    <a:pt x="154" y="344"/>
                  </a:lnTo>
                  <a:lnTo>
                    <a:pt x="142" y="370"/>
                  </a:lnTo>
                  <a:lnTo>
                    <a:pt x="146" y="372"/>
                  </a:lnTo>
                  <a:lnTo>
                    <a:pt x="164" y="372"/>
                  </a:lnTo>
                  <a:lnTo>
                    <a:pt x="168" y="374"/>
                  </a:lnTo>
                  <a:lnTo>
                    <a:pt x="168" y="376"/>
                  </a:lnTo>
                  <a:lnTo>
                    <a:pt x="164" y="388"/>
                  </a:lnTo>
                  <a:lnTo>
                    <a:pt x="164" y="394"/>
                  </a:lnTo>
                  <a:lnTo>
                    <a:pt x="172" y="398"/>
                  </a:lnTo>
                  <a:lnTo>
                    <a:pt x="176" y="400"/>
                  </a:lnTo>
                  <a:lnTo>
                    <a:pt x="178" y="398"/>
                  </a:lnTo>
                  <a:lnTo>
                    <a:pt x="188" y="394"/>
                  </a:lnTo>
                  <a:lnTo>
                    <a:pt x="194" y="392"/>
                  </a:lnTo>
                  <a:lnTo>
                    <a:pt x="204" y="392"/>
                  </a:lnTo>
                  <a:lnTo>
                    <a:pt x="216" y="380"/>
                  </a:lnTo>
                  <a:lnTo>
                    <a:pt x="216" y="366"/>
                  </a:lnTo>
                  <a:lnTo>
                    <a:pt x="216" y="360"/>
                  </a:lnTo>
                  <a:lnTo>
                    <a:pt x="216" y="356"/>
                  </a:lnTo>
                  <a:lnTo>
                    <a:pt x="220" y="354"/>
                  </a:lnTo>
                  <a:lnTo>
                    <a:pt x="224" y="354"/>
                  </a:lnTo>
                  <a:lnTo>
                    <a:pt x="230" y="356"/>
                  </a:lnTo>
                  <a:lnTo>
                    <a:pt x="236" y="360"/>
                  </a:lnTo>
                  <a:lnTo>
                    <a:pt x="256" y="372"/>
                  </a:lnTo>
                  <a:lnTo>
                    <a:pt x="264" y="376"/>
                  </a:lnTo>
                  <a:lnTo>
                    <a:pt x="270" y="378"/>
                  </a:lnTo>
                  <a:lnTo>
                    <a:pt x="270" y="376"/>
                  </a:lnTo>
                  <a:lnTo>
                    <a:pt x="270" y="370"/>
                  </a:lnTo>
                  <a:lnTo>
                    <a:pt x="266" y="360"/>
                  </a:lnTo>
                  <a:lnTo>
                    <a:pt x="256" y="344"/>
                  </a:lnTo>
                  <a:lnTo>
                    <a:pt x="256" y="342"/>
                  </a:lnTo>
                  <a:lnTo>
                    <a:pt x="256" y="340"/>
                  </a:lnTo>
                  <a:lnTo>
                    <a:pt x="264" y="332"/>
                  </a:lnTo>
                  <a:lnTo>
                    <a:pt x="274" y="326"/>
                  </a:lnTo>
                  <a:lnTo>
                    <a:pt x="282" y="324"/>
                  </a:lnTo>
                  <a:lnTo>
                    <a:pt x="292" y="326"/>
                  </a:lnTo>
                  <a:lnTo>
                    <a:pt x="320" y="340"/>
                  </a:lnTo>
                  <a:lnTo>
                    <a:pt x="332" y="332"/>
                  </a:lnTo>
                  <a:lnTo>
                    <a:pt x="334" y="332"/>
                  </a:lnTo>
                  <a:lnTo>
                    <a:pt x="334" y="330"/>
                  </a:lnTo>
                  <a:lnTo>
                    <a:pt x="332" y="328"/>
                  </a:lnTo>
                  <a:lnTo>
                    <a:pt x="334" y="326"/>
                  </a:lnTo>
                  <a:lnTo>
                    <a:pt x="340" y="314"/>
                  </a:lnTo>
                  <a:lnTo>
                    <a:pt x="344" y="304"/>
                  </a:lnTo>
                  <a:lnTo>
                    <a:pt x="344" y="298"/>
                  </a:lnTo>
                  <a:lnTo>
                    <a:pt x="344" y="292"/>
                  </a:lnTo>
                  <a:lnTo>
                    <a:pt x="338" y="286"/>
                  </a:lnTo>
                  <a:lnTo>
                    <a:pt x="334" y="284"/>
                  </a:lnTo>
                  <a:lnTo>
                    <a:pt x="332" y="284"/>
                  </a:lnTo>
                  <a:lnTo>
                    <a:pt x="330" y="276"/>
                  </a:lnTo>
                  <a:lnTo>
                    <a:pt x="332" y="276"/>
                  </a:lnTo>
                  <a:lnTo>
                    <a:pt x="338" y="272"/>
                  </a:lnTo>
                  <a:lnTo>
                    <a:pt x="340" y="268"/>
                  </a:lnTo>
                  <a:lnTo>
                    <a:pt x="338" y="264"/>
                  </a:lnTo>
                  <a:lnTo>
                    <a:pt x="326" y="252"/>
                  </a:lnTo>
                  <a:lnTo>
                    <a:pt x="326" y="250"/>
                  </a:lnTo>
                  <a:lnTo>
                    <a:pt x="320" y="232"/>
                  </a:lnTo>
                  <a:lnTo>
                    <a:pt x="316" y="214"/>
                  </a:lnTo>
                  <a:lnTo>
                    <a:pt x="316" y="196"/>
                  </a:lnTo>
                  <a:lnTo>
                    <a:pt x="316" y="188"/>
                  </a:lnTo>
                  <a:lnTo>
                    <a:pt x="308" y="196"/>
                  </a:lnTo>
                  <a:lnTo>
                    <a:pt x="302" y="204"/>
                  </a:lnTo>
                  <a:lnTo>
                    <a:pt x="300" y="170"/>
                  </a:lnTo>
                  <a:lnTo>
                    <a:pt x="300" y="168"/>
                  </a:lnTo>
                  <a:lnTo>
                    <a:pt x="322" y="138"/>
                  </a:lnTo>
                  <a:lnTo>
                    <a:pt x="334" y="124"/>
                  </a:lnTo>
                  <a:lnTo>
                    <a:pt x="326" y="100"/>
                  </a:lnTo>
                  <a:lnTo>
                    <a:pt x="322" y="76"/>
                  </a:lnTo>
                  <a:lnTo>
                    <a:pt x="308" y="70"/>
                  </a:lnTo>
                  <a:lnTo>
                    <a:pt x="300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3" name="湖北"/>
            <p:cNvSpPr/>
            <p:nvPr/>
          </p:nvSpPr>
          <p:spPr bwMode="auto">
            <a:xfrm>
              <a:off x="4936994" y="4090420"/>
              <a:ext cx="874119" cy="547231"/>
            </a:xfrm>
            <a:custGeom>
              <a:avLst/>
              <a:gdLst>
                <a:gd name="T0" fmla="*/ 2147483646 w 488"/>
                <a:gd name="T1" fmla="*/ 2147483646 h 306"/>
                <a:gd name="T2" fmla="*/ 2147483646 w 488"/>
                <a:gd name="T3" fmla="*/ 2147483646 h 306"/>
                <a:gd name="T4" fmla="*/ 2147483646 w 488"/>
                <a:gd name="T5" fmla="*/ 2147483646 h 306"/>
                <a:gd name="T6" fmla="*/ 2147483646 w 488"/>
                <a:gd name="T7" fmla="*/ 2147483646 h 306"/>
                <a:gd name="T8" fmla="*/ 2147483646 w 488"/>
                <a:gd name="T9" fmla="*/ 2147483646 h 306"/>
                <a:gd name="T10" fmla="*/ 2147483646 w 488"/>
                <a:gd name="T11" fmla="*/ 2147483646 h 306"/>
                <a:gd name="T12" fmla="*/ 2147483646 w 488"/>
                <a:gd name="T13" fmla="*/ 2147483646 h 306"/>
                <a:gd name="T14" fmla="*/ 2147483646 w 488"/>
                <a:gd name="T15" fmla="*/ 2147483646 h 306"/>
                <a:gd name="T16" fmla="*/ 2147483646 w 488"/>
                <a:gd name="T17" fmla="*/ 2147483646 h 306"/>
                <a:gd name="T18" fmla="*/ 2147483646 w 488"/>
                <a:gd name="T19" fmla="*/ 2147483646 h 306"/>
                <a:gd name="T20" fmla="*/ 2147483646 w 488"/>
                <a:gd name="T21" fmla="*/ 2147483646 h 306"/>
                <a:gd name="T22" fmla="*/ 2147483646 w 488"/>
                <a:gd name="T23" fmla="*/ 2147483646 h 306"/>
                <a:gd name="T24" fmla="*/ 2147483646 w 488"/>
                <a:gd name="T25" fmla="*/ 2147483646 h 306"/>
                <a:gd name="T26" fmla="*/ 2147483646 w 488"/>
                <a:gd name="T27" fmla="*/ 2147483646 h 306"/>
                <a:gd name="T28" fmla="*/ 2147483646 w 488"/>
                <a:gd name="T29" fmla="*/ 2147483646 h 306"/>
                <a:gd name="T30" fmla="*/ 2147483646 w 488"/>
                <a:gd name="T31" fmla="*/ 2147483646 h 306"/>
                <a:gd name="T32" fmla="*/ 2147483646 w 488"/>
                <a:gd name="T33" fmla="*/ 2147483646 h 306"/>
                <a:gd name="T34" fmla="*/ 2147483646 w 488"/>
                <a:gd name="T35" fmla="*/ 2147483646 h 306"/>
                <a:gd name="T36" fmla="*/ 2147483646 w 488"/>
                <a:gd name="T37" fmla="*/ 2147483646 h 306"/>
                <a:gd name="T38" fmla="*/ 2147483646 w 488"/>
                <a:gd name="T39" fmla="*/ 2147483646 h 306"/>
                <a:gd name="T40" fmla="*/ 2147483646 w 488"/>
                <a:gd name="T41" fmla="*/ 2147483646 h 306"/>
                <a:gd name="T42" fmla="*/ 2147483646 w 488"/>
                <a:gd name="T43" fmla="*/ 2147483646 h 306"/>
                <a:gd name="T44" fmla="*/ 2147483646 w 488"/>
                <a:gd name="T45" fmla="*/ 2147483646 h 306"/>
                <a:gd name="T46" fmla="*/ 2147483646 w 488"/>
                <a:gd name="T47" fmla="*/ 2147483646 h 306"/>
                <a:gd name="T48" fmla="*/ 2147483646 w 488"/>
                <a:gd name="T49" fmla="*/ 2147483646 h 306"/>
                <a:gd name="T50" fmla="*/ 2147483646 w 488"/>
                <a:gd name="T51" fmla="*/ 2147483646 h 306"/>
                <a:gd name="T52" fmla="*/ 2147483646 w 488"/>
                <a:gd name="T53" fmla="*/ 2147483646 h 306"/>
                <a:gd name="T54" fmla="*/ 2147483646 w 488"/>
                <a:gd name="T55" fmla="*/ 2147483646 h 306"/>
                <a:gd name="T56" fmla="*/ 2147483646 w 488"/>
                <a:gd name="T57" fmla="*/ 2147483646 h 306"/>
                <a:gd name="T58" fmla="*/ 2147483646 w 488"/>
                <a:gd name="T59" fmla="*/ 2147483646 h 306"/>
                <a:gd name="T60" fmla="*/ 2147483646 w 488"/>
                <a:gd name="T61" fmla="*/ 2147483646 h 306"/>
                <a:gd name="T62" fmla="*/ 2147483646 w 488"/>
                <a:gd name="T63" fmla="*/ 2147483646 h 306"/>
                <a:gd name="T64" fmla="*/ 2147483646 w 488"/>
                <a:gd name="T65" fmla="*/ 2147483646 h 306"/>
                <a:gd name="T66" fmla="*/ 2147483646 w 488"/>
                <a:gd name="T67" fmla="*/ 2147483646 h 306"/>
                <a:gd name="T68" fmla="*/ 2147483646 w 488"/>
                <a:gd name="T69" fmla="*/ 2147483646 h 306"/>
                <a:gd name="T70" fmla="*/ 2147483646 w 488"/>
                <a:gd name="T71" fmla="*/ 2147483646 h 306"/>
                <a:gd name="T72" fmla="*/ 2147483646 w 488"/>
                <a:gd name="T73" fmla="*/ 2147483646 h 306"/>
                <a:gd name="T74" fmla="*/ 2147483646 w 488"/>
                <a:gd name="T75" fmla="*/ 2147483646 h 306"/>
                <a:gd name="T76" fmla="*/ 2147483646 w 488"/>
                <a:gd name="T77" fmla="*/ 2147483646 h 306"/>
                <a:gd name="T78" fmla="*/ 2147483646 w 488"/>
                <a:gd name="T79" fmla="*/ 2147483646 h 306"/>
                <a:gd name="T80" fmla="*/ 2147483646 w 488"/>
                <a:gd name="T81" fmla="*/ 2147483646 h 306"/>
                <a:gd name="T82" fmla="*/ 2147483646 w 488"/>
                <a:gd name="T83" fmla="*/ 2147483646 h 306"/>
                <a:gd name="T84" fmla="*/ 2147483646 w 488"/>
                <a:gd name="T85" fmla="*/ 2147483646 h 306"/>
                <a:gd name="T86" fmla="*/ 2147483646 w 488"/>
                <a:gd name="T87" fmla="*/ 2147483646 h 306"/>
                <a:gd name="T88" fmla="*/ 2147483646 w 488"/>
                <a:gd name="T89" fmla="*/ 2147483646 h 306"/>
                <a:gd name="T90" fmla="*/ 2147483646 w 488"/>
                <a:gd name="T91" fmla="*/ 2147483646 h 306"/>
                <a:gd name="T92" fmla="*/ 2147483646 w 488"/>
                <a:gd name="T93" fmla="*/ 2147483646 h 306"/>
                <a:gd name="T94" fmla="*/ 2147483646 w 488"/>
                <a:gd name="T95" fmla="*/ 2147483646 h 306"/>
                <a:gd name="T96" fmla="*/ 2147483646 w 488"/>
                <a:gd name="T97" fmla="*/ 2147483646 h 306"/>
                <a:gd name="T98" fmla="*/ 2147483646 w 488"/>
                <a:gd name="T99" fmla="*/ 2147483646 h 306"/>
                <a:gd name="T100" fmla="*/ 2147483646 w 488"/>
                <a:gd name="T101" fmla="*/ 2147483646 h 306"/>
                <a:gd name="T102" fmla="*/ 2147483646 w 488"/>
                <a:gd name="T103" fmla="*/ 2147483646 h 306"/>
                <a:gd name="T104" fmla="*/ 2147483646 w 488"/>
                <a:gd name="T105" fmla="*/ 2147483646 h 306"/>
                <a:gd name="T106" fmla="*/ 2147483646 w 488"/>
                <a:gd name="T107" fmla="*/ 2147483646 h 306"/>
                <a:gd name="T108" fmla="*/ 2147483646 w 488"/>
                <a:gd name="T109" fmla="*/ 2147483646 h 306"/>
                <a:gd name="T110" fmla="*/ 2147483646 w 488"/>
                <a:gd name="T111" fmla="*/ 2147483646 h 306"/>
                <a:gd name="T112" fmla="*/ 2147483646 w 488"/>
                <a:gd name="T113" fmla="*/ 2147483646 h 306"/>
                <a:gd name="T114" fmla="*/ 2147483646 w 488"/>
                <a:gd name="T115" fmla="*/ 2147483646 h 30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88" h="306">
                  <a:moveTo>
                    <a:pt x="62" y="2"/>
                  </a:moveTo>
                  <a:lnTo>
                    <a:pt x="60" y="4"/>
                  </a:lnTo>
                  <a:lnTo>
                    <a:pt x="64" y="10"/>
                  </a:lnTo>
                  <a:lnTo>
                    <a:pt x="86" y="24"/>
                  </a:lnTo>
                  <a:lnTo>
                    <a:pt x="100" y="38"/>
                  </a:lnTo>
                  <a:lnTo>
                    <a:pt x="98" y="40"/>
                  </a:lnTo>
                  <a:lnTo>
                    <a:pt x="90" y="50"/>
                  </a:lnTo>
                  <a:lnTo>
                    <a:pt x="88" y="50"/>
                  </a:lnTo>
                  <a:lnTo>
                    <a:pt x="88" y="52"/>
                  </a:lnTo>
                  <a:lnTo>
                    <a:pt x="74" y="52"/>
                  </a:lnTo>
                  <a:lnTo>
                    <a:pt x="66" y="54"/>
                  </a:lnTo>
                  <a:lnTo>
                    <a:pt x="60" y="58"/>
                  </a:lnTo>
                  <a:lnTo>
                    <a:pt x="64" y="66"/>
                  </a:lnTo>
                  <a:lnTo>
                    <a:pt x="64" y="74"/>
                  </a:lnTo>
                  <a:lnTo>
                    <a:pt x="72" y="86"/>
                  </a:lnTo>
                  <a:lnTo>
                    <a:pt x="72" y="108"/>
                  </a:lnTo>
                  <a:lnTo>
                    <a:pt x="78" y="110"/>
                  </a:lnTo>
                  <a:lnTo>
                    <a:pt x="88" y="114"/>
                  </a:lnTo>
                  <a:lnTo>
                    <a:pt x="90" y="114"/>
                  </a:lnTo>
                  <a:lnTo>
                    <a:pt x="92" y="116"/>
                  </a:lnTo>
                  <a:lnTo>
                    <a:pt x="102" y="130"/>
                  </a:lnTo>
                  <a:lnTo>
                    <a:pt x="108" y="146"/>
                  </a:lnTo>
                  <a:lnTo>
                    <a:pt x="108" y="156"/>
                  </a:lnTo>
                  <a:lnTo>
                    <a:pt x="106" y="164"/>
                  </a:lnTo>
                  <a:lnTo>
                    <a:pt x="104" y="170"/>
                  </a:lnTo>
                  <a:lnTo>
                    <a:pt x="94" y="178"/>
                  </a:lnTo>
                  <a:lnTo>
                    <a:pt x="80" y="184"/>
                  </a:lnTo>
                  <a:lnTo>
                    <a:pt x="54" y="200"/>
                  </a:lnTo>
                  <a:lnTo>
                    <a:pt x="52" y="200"/>
                  </a:lnTo>
                  <a:lnTo>
                    <a:pt x="4" y="204"/>
                  </a:lnTo>
                  <a:lnTo>
                    <a:pt x="0" y="216"/>
                  </a:lnTo>
                  <a:lnTo>
                    <a:pt x="8" y="232"/>
                  </a:lnTo>
                  <a:lnTo>
                    <a:pt x="8" y="234"/>
                  </a:lnTo>
                  <a:lnTo>
                    <a:pt x="12" y="254"/>
                  </a:lnTo>
                  <a:lnTo>
                    <a:pt x="38" y="286"/>
                  </a:lnTo>
                  <a:lnTo>
                    <a:pt x="40" y="286"/>
                  </a:lnTo>
                  <a:lnTo>
                    <a:pt x="50" y="306"/>
                  </a:lnTo>
                  <a:lnTo>
                    <a:pt x="52" y="302"/>
                  </a:lnTo>
                  <a:lnTo>
                    <a:pt x="60" y="278"/>
                  </a:lnTo>
                  <a:lnTo>
                    <a:pt x="60" y="276"/>
                  </a:lnTo>
                  <a:lnTo>
                    <a:pt x="76" y="256"/>
                  </a:lnTo>
                  <a:lnTo>
                    <a:pt x="78" y="254"/>
                  </a:lnTo>
                  <a:lnTo>
                    <a:pt x="98" y="246"/>
                  </a:lnTo>
                  <a:lnTo>
                    <a:pt x="100" y="246"/>
                  </a:lnTo>
                  <a:lnTo>
                    <a:pt x="112" y="254"/>
                  </a:lnTo>
                  <a:lnTo>
                    <a:pt x="128" y="252"/>
                  </a:lnTo>
                  <a:lnTo>
                    <a:pt x="124" y="224"/>
                  </a:lnTo>
                  <a:lnTo>
                    <a:pt x="126" y="222"/>
                  </a:lnTo>
                  <a:lnTo>
                    <a:pt x="142" y="222"/>
                  </a:lnTo>
                  <a:lnTo>
                    <a:pt x="158" y="222"/>
                  </a:lnTo>
                  <a:lnTo>
                    <a:pt x="160" y="222"/>
                  </a:lnTo>
                  <a:lnTo>
                    <a:pt x="192" y="238"/>
                  </a:lnTo>
                  <a:lnTo>
                    <a:pt x="218" y="242"/>
                  </a:lnTo>
                  <a:lnTo>
                    <a:pt x="220" y="242"/>
                  </a:lnTo>
                  <a:lnTo>
                    <a:pt x="228" y="250"/>
                  </a:lnTo>
                  <a:lnTo>
                    <a:pt x="242" y="254"/>
                  </a:lnTo>
                  <a:lnTo>
                    <a:pt x="250" y="262"/>
                  </a:lnTo>
                  <a:lnTo>
                    <a:pt x="254" y="264"/>
                  </a:lnTo>
                  <a:lnTo>
                    <a:pt x="264" y="256"/>
                  </a:lnTo>
                  <a:lnTo>
                    <a:pt x="264" y="254"/>
                  </a:lnTo>
                  <a:lnTo>
                    <a:pt x="276" y="244"/>
                  </a:lnTo>
                  <a:lnTo>
                    <a:pt x="284" y="230"/>
                  </a:lnTo>
                  <a:lnTo>
                    <a:pt x="296" y="238"/>
                  </a:lnTo>
                  <a:lnTo>
                    <a:pt x="296" y="240"/>
                  </a:lnTo>
                  <a:lnTo>
                    <a:pt x="300" y="250"/>
                  </a:lnTo>
                  <a:lnTo>
                    <a:pt x="300" y="252"/>
                  </a:lnTo>
                  <a:lnTo>
                    <a:pt x="298" y="258"/>
                  </a:lnTo>
                  <a:lnTo>
                    <a:pt x="300" y="260"/>
                  </a:lnTo>
                  <a:lnTo>
                    <a:pt x="308" y="256"/>
                  </a:lnTo>
                  <a:lnTo>
                    <a:pt x="318" y="246"/>
                  </a:lnTo>
                  <a:lnTo>
                    <a:pt x="328" y="246"/>
                  </a:lnTo>
                  <a:lnTo>
                    <a:pt x="330" y="246"/>
                  </a:lnTo>
                  <a:lnTo>
                    <a:pt x="336" y="250"/>
                  </a:lnTo>
                  <a:lnTo>
                    <a:pt x="342" y="258"/>
                  </a:lnTo>
                  <a:lnTo>
                    <a:pt x="342" y="260"/>
                  </a:lnTo>
                  <a:lnTo>
                    <a:pt x="342" y="264"/>
                  </a:lnTo>
                  <a:lnTo>
                    <a:pt x="340" y="282"/>
                  </a:lnTo>
                  <a:lnTo>
                    <a:pt x="346" y="290"/>
                  </a:lnTo>
                  <a:lnTo>
                    <a:pt x="348" y="290"/>
                  </a:lnTo>
                  <a:lnTo>
                    <a:pt x="360" y="278"/>
                  </a:lnTo>
                  <a:lnTo>
                    <a:pt x="372" y="268"/>
                  </a:lnTo>
                  <a:lnTo>
                    <a:pt x="380" y="262"/>
                  </a:lnTo>
                  <a:lnTo>
                    <a:pt x="388" y="260"/>
                  </a:lnTo>
                  <a:lnTo>
                    <a:pt x="408" y="260"/>
                  </a:lnTo>
                  <a:lnTo>
                    <a:pt x="414" y="250"/>
                  </a:lnTo>
                  <a:lnTo>
                    <a:pt x="430" y="242"/>
                  </a:lnTo>
                  <a:lnTo>
                    <a:pt x="432" y="242"/>
                  </a:lnTo>
                  <a:lnTo>
                    <a:pt x="452" y="240"/>
                  </a:lnTo>
                  <a:lnTo>
                    <a:pt x="474" y="228"/>
                  </a:lnTo>
                  <a:lnTo>
                    <a:pt x="488" y="228"/>
                  </a:lnTo>
                  <a:lnTo>
                    <a:pt x="484" y="222"/>
                  </a:lnTo>
                  <a:lnTo>
                    <a:pt x="486" y="220"/>
                  </a:lnTo>
                  <a:lnTo>
                    <a:pt x="488" y="216"/>
                  </a:lnTo>
                  <a:lnTo>
                    <a:pt x="460" y="154"/>
                  </a:lnTo>
                  <a:lnTo>
                    <a:pt x="460" y="152"/>
                  </a:lnTo>
                  <a:lnTo>
                    <a:pt x="458" y="150"/>
                  </a:lnTo>
                  <a:lnTo>
                    <a:pt x="472" y="134"/>
                  </a:lnTo>
                  <a:lnTo>
                    <a:pt x="468" y="130"/>
                  </a:lnTo>
                  <a:lnTo>
                    <a:pt x="446" y="126"/>
                  </a:lnTo>
                  <a:lnTo>
                    <a:pt x="444" y="126"/>
                  </a:lnTo>
                  <a:lnTo>
                    <a:pt x="444" y="124"/>
                  </a:lnTo>
                  <a:lnTo>
                    <a:pt x="430" y="110"/>
                  </a:lnTo>
                  <a:lnTo>
                    <a:pt x="430" y="106"/>
                  </a:lnTo>
                  <a:lnTo>
                    <a:pt x="428" y="108"/>
                  </a:lnTo>
                  <a:lnTo>
                    <a:pt x="416" y="100"/>
                  </a:lnTo>
                  <a:lnTo>
                    <a:pt x="408" y="108"/>
                  </a:lnTo>
                  <a:lnTo>
                    <a:pt x="400" y="114"/>
                  </a:lnTo>
                  <a:lnTo>
                    <a:pt x="394" y="114"/>
                  </a:lnTo>
                  <a:lnTo>
                    <a:pt x="388" y="110"/>
                  </a:lnTo>
                  <a:lnTo>
                    <a:pt x="382" y="104"/>
                  </a:lnTo>
                  <a:lnTo>
                    <a:pt x="372" y="94"/>
                  </a:lnTo>
                  <a:lnTo>
                    <a:pt x="366" y="86"/>
                  </a:lnTo>
                  <a:lnTo>
                    <a:pt x="362" y="86"/>
                  </a:lnTo>
                  <a:lnTo>
                    <a:pt x="352" y="90"/>
                  </a:lnTo>
                  <a:lnTo>
                    <a:pt x="334" y="94"/>
                  </a:lnTo>
                  <a:lnTo>
                    <a:pt x="328" y="94"/>
                  </a:lnTo>
                  <a:lnTo>
                    <a:pt x="324" y="94"/>
                  </a:lnTo>
                  <a:lnTo>
                    <a:pt x="322" y="90"/>
                  </a:lnTo>
                  <a:lnTo>
                    <a:pt x="320" y="84"/>
                  </a:lnTo>
                  <a:lnTo>
                    <a:pt x="320" y="70"/>
                  </a:lnTo>
                  <a:lnTo>
                    <a:pt x="322" y="60"/>
                  </a:lnTo>
                  <a:lnTo>
                    <a:pt x="320" y="54"/>
                  </a:lnTo>
                  <a:lnTo>
                    <a:pt x="216" y="50"/>
                  </a:lnTo>
                  <a:lnTo>
                    <a:pt x="202" y="44"/>
                  </a:lnTo>
                  <a:lnTo>
                    <a:pt x="194" y="38"/>
                  </a:lnTo>
                  <a:lnTo>
                    <a:pt x="178" y="34"/>
                  </a:lnTo>
                  <a:lnTo>
                    <a:pt x="172" y="30"/>
                  </a:lnTo>
                  <a:lnTo>
                    <a:pt x="164" y="24"/>
                  </a:lnTo>
                  <a:lnTo>
                    <a:pt x="144" y="0"/>
                  </a:lnTo>
                  <a:lnTo>
                    <a:pt x="132" y="10"/>
                  </a:lnTo>
                  <a:lnTo>
                    <a:pt x="116" y="4"/>
                  </a:lnTo>
                  <a:lnTo>
                    <a:pt x="74" y="6"/>
                  </a:lnTo>
                  <a:lnTo>
                    <a:pt x="6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4" name="广东"/>
            <p:cNvSpPr/>
            <p:nvPr/>
          </p:nvSpPr>
          <p:spPr bwMode="auto">
            <a:xfrm>
              <a:off x="5129860" y="5096267"/>
              <a:ext cx="909892" cy="719796"/>
            </a:xfrm>
            <a:custGeom>
              <a:avLst/>
              <a:gdLst>
                <a:gd name="T0" fmla="*/ 2147483646 w 508"/>
                <a:gd name="T1" fmla="*/ 2147483646 h 402"/>
                <a:gd name="T2" fmla="*/ 2147483646 w 508"/>
                <a:gd name="T3" fmla="*/ 2147483646 h 402"/>
                <a:gd name="T4" fmla="*/ 2147483646 w 508"/>
                <a:gd name="T5" fmla="*/ 2147483646 h 402"/>
                <a:gd name="T6" fmla="*/ 2147483646 w 508"/>
                <a:gd name="T7" fmla="*/ 2147483646 h 402"/>
                <a:gd name="T8" fmla="*/ 2147483646 w 508"/>
                <a:gd name="T9" fmla="*/ 2147483646 h 402"/>
                <a:gd name="T10" fmla="*/ 2147483646 w 508"/>
                <a:gd name="T11" fmla="*/ 2147483646 h 402"/>
                <a:gd name="T12" fmla="*/ 2147483646 w 508"/>
                <a:gd name="T13" fmla="*/ 2147483646 h 402"/>
                <a:gd name="T14" fmla="*/ 2147483646 w 508"/>
                <a:gd name="T15" fmla="*/ 2147483646 h 402"/>
                <a:gd name="T16" fmla="*/ 2147483646 w 508"/>
                <a:gd name="T17" fmla="*/ 2147483646 h 402"/>
                <a:gd name="T18" fmla="*/ 2147483646 w 508"/>
                <a:gd name="T19" fmla="*/ 2147483646 h 402"/>
                <a:gd name="T20" fmla="*/ 2147483646 w 508"/>
                <a:gd name="T21" fmla="*/ 2147483646 h 402"/>
                <a:gd name="T22" fmla="*/ 2147483646 w 508"/>
                <a:gd name="T23" fmla="*/ 2147483646 h 402"/>
                <a:gd name="T24" fmla="*/ 2147483646 w 508"/>
                <a:gd name="T25" fmla="*/ 2147483646 h 402"/>
                <a:gd name="T26" fmla="*/ 2147483646 w 508"/>
                <a:gd name="T27" fmla="*/ 2147483646 h 402"/>
                <a:gd name="T28" fmla="*/ 2147483646 w 508"/>
                <a:gd name="T29" fmla="*/ 2147483646 h 402"/>
                <a:gd name="T30" fmla="*/ 2147483646 w 508"/>
                <a:gd name="T31" fmla="*/ 2147483646 h 402"/>
                <a:gd name="T32" fmla="*/ 2147483646 w 508"/>
                <a:gd name="T33" fmla="*/ 2147483646 h 402"/>
                <a:gd name="T34" fmla="*/ 2147483646 w 508"/>
                <a:gd name="T35" fmla="*/ 2147483646 h 402"/>
                <a:gd name="T36" fmla="*/ 2147483646 w 508"/>
                <a:gd name="T37" fmla="*/ 2147483646 h 402"/>
                <a:gd name="T38" fmla="*/ 2147483646 w 508"/>
                <a:gd name="T39" fmla="*/ 2147483646 h 402"/>
                <a:gd name="T40" fmla="*/ 2147483646 w 508"/>
                <a:gd name="T41" fmla="*/ 2147483646 h 402"/>
                <a:gd name="T42" fmla="*/ 2147483646 w 508"/>
                <a:gd name="T43" fmla="*/ 2147483646 h 402"/>
                <a:gd name="T44" fmla="*/ 2147483646 w 508"/>
                <a:gd name="T45" fmla="*/ 2147483646 h 402"/>
                <a:gd name="T46" fmla="*/ 2147483646 w 508"/>
                <a:gd name="T47" fmla="*/ 2147483646 h 402"/>
                <a:gd name="T48" fmla="*/ 2147483646 w 508"/>
                <a:gd name="T49" fmla="*/ 2147483646 h 402"/>
                <a:gd name="T50" fmla="*/ 2147483646 w 508"/>
                <a:gd name="T51" fmla="*/ 2147483646 h 402"/>
                <a:gd name="T52" fmla="*/ 2147483646 w 508"/>
                <a:gd name="T53" fmla="*/ 2147483646 h 402"/>
                <a:gd name="T54" fmla="*/ 2147483646 w 508"/>
                <a:gd name="T55" fmla="*/ 2147483646 h 402"/>
                <a:gd name="T56" fmla="*/ 2147483646 w 508"/>
                <a:gd name="T57" fmla="*/ 2147483646 h 402"/>
                <a:gd name="T58" fmla="*/ 2147483646 w 508"/>
                <a:gd name="T59" fmla="*/ 2147483646 h 402"/>
                <a:gd name="T60" fmla="*/ 2147483646 w 508"/>
                <a:gd name="T61" fmla="*/ 2147483646 h 402"/>
                <a:gd name="T62" fmla="*/ 2147483646 w 508"/>
                <a:gd name="T63" fmla="*/ 2147483646 h 402"/>
                <a:gd name="T64" fmla="*/ 2147483646 w 508"/>
                <a:gd name="T65" fmla="*/ 2147483646 h 402"/>
                <a:gd name="T66" fmla="*/ 2147483646 w 508"/>
                <a:gd name="T67" fmla="*/ 2147483646 h 402"/>
                <a:gd name="T68" fmla="*/ 2147483646 w 508"/>
                <a:gd name="T69" fmla="*/ 2147483646 h 402"/>
                <a:gd name="T70" fmla="*/ 2147483646 w 508"/>
                <a:gd name="T71" fmla="*/ 2147483646 h 402"/>
                <a:gd name="T72" fmla="*/ 2147483646 w 508"/>
                <a:gd name="T73" fmla="*/ 2147483646 h 402"/>
                <a:gd name="T74" fmla="*/ 2147483646 w 508"/>
                <a:gd name="T75" fmla="*/ 2147483646 h 402"/>
                <a:gd name="T76" fmla="*/ 2147483646 w 508"/>
                <a:gd name="T77" fmla="*/ 2147483646 h 402"/>
                <a:gd name="T78" fmla="*/ 2147483646 w 508"/>
                <a:gd name="T79" fmla="*/ 2147483646 h 402"/>
                <a:gd name="T80" fmla="*/ 2147483646 w 508"/>
                <a:gd name="T81" fmla="*/ 2147483646 h 402"/>
                <a:gd name="T82" fmla="*/ 2147483646 w 508"/>
                <a:gd name="T83" fmla="*/ 2147483646 h 402"/>
                <a:gd name="T84" fmla="*/ 2147483646 w 508"/>
                <a:gd name="T85" fmla="*/ 2147483646 h 402"/>
                <a:gd name="T86" fmla="*/ 2147483646 w 508"/>
                <a:gd name="T87" fmla="*/ 2147483646 h 402"/>
                <a:gd name="T88" fmla="*/ 2147483646 w 508"/>
                <a:gd name="T89" fmla="*/ 2147483646 h 402"/>
                <a:gd name="T90" fmla="*/ 2147483646 w 508"/>
                <a:gd name="T91" fmla="*/ 2147483646 h 402"/>
                <a:gd name="T92" fmla="*/ 2147483646 w 508"/>
                <a:gd name="T93" fmla="*/ 2147483646 h 402"/>
                <a:gd name="T94" fmla="*/ 2147483646 w 508"/>
                <a:gd name="T95" fmla="*/ 2147483646 h 402"/>
                <a:gd name="T96" fmla="*/ 2147483646 w 508"/>
                <a:gd name="T97" fmla="*/ 2147483646 h 402"/>
                <a:gd name="T98" fmla="*/ 2147483646 w 508"/>
                <a:gd name="T99" fmla="*/ 2147483646 h 402"/>
                <a:gd name="T100" fmla="*/ 2147483646 w 508"/>
                <a:gd name="T101" fmla="*/ 2147483646 h 4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08" h="402">
                  <a:moveTo>
                    <a:pt x="476" y="138"/>
                  </a:moveTo>
                  <a:lnTo>
                    <a:pt x="476" y="138"/>
                  </a:lnTo>
                  <a:lnTo>
                    <a:pt x="484" y="134"/>
                  </a:lnTo>
                  <a:lnTo>
                    <a:pt x="488" y="130"/>
                  </a:lnTo>
                  <a:lnTo>
                    <a:pt x="488" y="128"/>
                  </a:lnTo>
                  <a:lnTo>
                    <a:pt x="490" y="126"/>
                  </a:lnTo>
                  <a:lnTo>
                    <a:pt x="492" y="126"/>
                  </a:lnTo>
                  <a:lnTo>
                    <a:pt x="508" y="126"/>
                  </a:lnTo>
                  <a:lnTo>
                    <a:pt x="508" y="116"/>
                  </a:lnTo>
                  <a:lnTo>
                    <a:pt x="502" y="114"/>
                  </a:lnTo>
                  <a:lnTo>
                    <a:pt x="496" y="110"/>
                  </a:lnTo>
                  <a:lnTo>
                    <a:pt x="472" y="88"/>
                  </a:lnTo>
                  <a:lnTo>
                    <a:pt x="460" y="58"/>
                  </a:lnTo>
                  <a:lnTo>
                    <a:pt x="446" y="44"/>
                  </a:lnTo>
                  <a:lnTo>
                    <a:pt x="424" y="42"/>
                  </a:lnTo>
                  <a:lnTo>
                    <a:pt x="406" y="44"/>
                  </a:lnTo>
                  <a:lnTo>
                    <a:pt x="402" y="44"/>
                  </a:lnTo>
                  <a:lnTo>
                    <a:pt x="404" y="54"/>
                  </a:lnTo>
                  <a:lnTo>
                    <a:pt x="404" y="56"/>
                  </a:lnTo>
                  <a:lnTo>
                    <a:pt x="404" y="58"/>
                  </a:lnTo>
                  <a:lnTo>
                    <a:pt x="400" y="58"/>
                  </a:lnTo>
                  <a:lnTo>
                    <a:pt x="388" y="64"/>
                  </a:lnTo>
                  <a:lnTo>
                    <a:pt x="386" y="62"/>
                  </a:lnTo>
                  <a:lnTo>
                    <a:pt x="372" y="50"/>
                  </a:lnTo>
                  <a:lnTo>
                    <a:pt x="368" y="50"/>
                  </a:lnTo>
                  <a:lnTo>
                    <a:pt x="364" y="50"/>
                  </a:lnTo>
                  <a:lnTo>
                    <a:pt x="332" y="64"/>
                  </a:lnTo>
                  <a:lnTo>
                    <a:pt x="322" y="68"/>
                  </a:lnTo>
                  <a:lnTo>
                    <a:pt x="316" y="66"/>
                  </a:lnTo>
                  <a:lnTo>
                    <a:pt x="310" y="70"/>
                  </a:lnTo>
                  <a:lnTo>
                    <a:pt x="304" y="76"/>
                  </a:lnTo>
                  <a:lnTo>
                    <a:pt x="300" y="80"/>
                  </a:lnTo>
                  <a:lnTo>
                    <a:pt x="298" y="76"/>
                  </a:lnTo>
                  <a:lnTo>
                    <a:pt x="288" y="66"/>
                  </a:lnTo>
                  <a:lnTo>
                    <a:pt x="286" y="62"/>
                  </a:lnTo>
                  <a:lnTo>
                    <a:pt x="286" y="58"/>
                  </a:lnTo>
                  <a:lnTo>
                    <a:pt x="290" y="50"/>
                  </a:lnTo>
                  <a:lnTo>
                    <a:pt x="300" y="38"/>
                  </a:lnTo>
                  <a:lnTo>
                    <a:pt x="314" y="22"/>
                  </a:lnTo>
                  <a:lnTo>
                    <a:pt x="318" y="16"/>
                  </a:lnTo>
                  <a:lnTo>
                    <a:pt x="316" y="12"/>
                  </a:lnTo>
                  <a:lnTo>
                    <a:pt x="312" y="12"/>
                  </a:lnTo>
                  <a:lnTo>
                    <a:pt x="308" y="14"/>
                  </a:lnTo>
                  <a:lnTo>
                    <a:pt x="298" y="20"/>
                  </a:lnTo>
                  <a:lnTo>
                    <a:pt x="288" y="26"/>
                  </a:lnTo>
                  <a:lnTo>
                    <a:pt x="282" y="28"/>
                  </a:lnTo>
                  <a:lnTo>
                    <a:pt x="280" y="26"/>
                  </a:lnTo>
                  <a:lnTo>
                    <a:pt x="278" y="20"/>
                  </a:lnTo>
                  <a:lnTo>
                    <a:pt x="276" y="20"/>
                  </a:lnTo>
                  <a:lnTo>
                    <a:pt x="270" y="6"/>
                  </a:lnTo>
                  <a:lnTo>
                    <a:pt x="254" y="16"/>
                  </a:lnTo>
                  <a:lnTo>
                    <a:pt x="252" y="18"/>
                  </a:lnTo>
                  <a:lnTo>
                    <a:pt x="252" y="16"/>
                  </a:lnTo>
                  <a:lnTo>
                    <a:pt x="236" y="8"/>
                  </a:lnTo>
                  <a:lnTo>
                    <a:pt x="220" y="2"/>
                  </a:lnTo>
                  <a:lnTo>
                    <a:pt x="214" y="0"/>
                  </a:lnTo>
                  <a:lnTo>
                    <a:pt x="208" y="2"/>
                  </a:lnTo>
                  <a:lnTo>
                    <a:pt x="204" y="6"/>
                  </a:lnTo>
                  <a:lnTo>
                    <a:pt x="198" y="12"/>
                  </a:lnTo>
                  <a:lnTo>
                    <a:pt x="204" y="24"/>
                  </a:lnTo>
                  <a:lnTo>
                    <a:pt x="210" y="38"/>
                  </a:lnTo>
                  <a:lnTo>
                    <a:pt x="210" y="44"/>
                  </a:lnTo>
                  <a:lnTo>
                    <a:pt x="210" y="48"/>
                  </a:lnTo>
                  <a:lnTo>
                    <a:pt x="208" y="52"/>
                  </a:lnTo>
                  <a:lnTo>
                    <a:pt x="204" y="54"/>
                  </a:lnTo>
                  <a:lnTo>
                    <a:pt x="200" y="54"/>
                  </a:lnTo>
                  <a:lnTo>
                    <a:pt x="194" y="54"/>
                  </a:lnTo>
                  <a:lnTo>
                    <a:pt x="188" y="50"/>
                  </a:lnTo>
                  <a:lnTo>
                    <a:pt x="182" y="46"/>
                  </a:lnTo>
                  <a:lnTo>
                    <a:pt x="164" y="36"/>
                  </a:lnTo>
                  <a:lnTo>
                    <a:pt x="156" y="32"/>
                  </a:lnTo>
                  <a:lnTo>
                    <a:pt x="156" y="34"/>
                  </a:lnTo>
                  <a:lnTo>
                    <a:pt x="156" y="52"/>
                  </a:lnTo>
                  <a:lnTo>
                    <a:pt x="144" y="66"/>
                  </a:lnTo>
                  <a:lnTo>
                    <a:pt x="144" y="80"/>
                  </a:lnTo>
                  <a:lnTo>
                    <a:pt x="148" y="94"/>
                  </a:lnTo>
                  <a:lnTo>
                    <a:pt x="150" y="94"/>
                  </a:lnTo>
                  <a:lnTo>
                    <a:pt x="140" y="108"/>
                  </a:lnTo>
                  <a:lnTo>
                    <a:pt x="136" y="120"/>
                  </a:lnTo>
                  <a:lnTo>
                    <a:pt x="136" y="122"/>
                  </a:lnTo>
                  <a:lnTo>
                    <a:pt x="124" y="134"/>
                  </a:lnTo>
                  <a:lnTo>
                    <a:pt x="104" y="180"/>
                  </a:lnTo>
                  <a:lnTo>
                    <a:pt x="104" y="204"/>
                  </a:lnTo>
                  <a:lnTo>
                    <a:pt x="60" y="230"/>
                  </a:lnTo>
                  <a:lnTo>
                    <a:pt x="58" y="234"/>
                  </a:lnTo>
                  <a:lnTo>
                    <a:pt x="64" y="248"/>
                  </a:lnTo>
                  <a:lnTo>
                    <a:pt x="60" y="266"/>
                  </a:lnTo>
                  <a:lnTo>
                    <a:pt x="42" y="264"/>
                  </a:lnTo>
                  <a:lnTo>
                    <a:pt x="38" y="284"/>
                  </a:lnTo>
                  <a:lnTo>
                    <a:pt x="16" y="284"/>
                  </a:lnTo>
                  <a:lnTo>
                    <a:pt x="10" y="292"/>
                  </a:lnTo>
                  <a:lnTo>
                    <a:pt x="4" y="306"/>
                  </a:lnTo>
                  <a:lnTo>
                    <a:pt x="0" y="356"/>
                  </a:lnTo>
                  <a:lnTo>
                    <a:pt x="4" y="368"/>
                  </a:lnTo>
                  <a:lnTo>
                    <a:pt x="6" y="368"/>
                  </a:lnTo>
                  <a:lnTo>
                    <a:pt x="6" y="380"/>
                  </a:lnTo>
                  <a:lnTo>
                    <a:pt x="16" y="392"/>
                  </a:lnTo>
                  <a:lnTo>
                    <a:pt x="16" y="402"/>
                  </a:lnTo>
                  <a:lnTo>
                    <a:pt x="42" y="400"/>
                  </a:lnTo>
                  <a:lnTo>
                    <a:pt x="44" y="398"/>
                  </a:lnTo>
                  <a:lnTo>
                    <a:pt x="44" y="396"/>
                  </a:lnTo>
                  <a:lnTo>
                    <a:pt x="52" y="388"/>
                  </a:lnTo>
                  <a:lnTo>
                    <a:pt x="36" y="372"/>
                  </a:lnTo>
                  <a:lnTo>
                    <a:pt x="34" y="372"/>
                  </a:lnTo>
                  <a:lnTo>
                    <a:pt x="24" y="364"/>
                  </a:lnTo>
                  <a:lnTo>
                    <a:pt x="24" y="362"/>
                  </a:lnTo>
                  <a:lnTo>
                    <a:pt x="24" y="346"/>
                  </a:lnTo>
                  <a:lnTo>
                    <a:pt x="36" y="346"/>
                  </a:lnTo>
                  <a:lnTo>
                    <a:pt x="38" y="340"/>
                  </a:lnTo>
                  <a:lnTo>
                    <a:pt x="32" y="324"/>
                  </a:lnTo>
                  <a:lnTo>
                    <a:pt x="64" y="324"/>
                  </a:lnTo>
                  <a:lnTo>
                    <a:pt x="120" y="298"/>
                  </a:lnTo>
                  <a:lnTo>
                    <a:pt x="126" y="286"/>
                  </a:lnTo>
                  <a:lnTo>
                    <a:pt x="128" y="282"/>
                  </a:lnTo>
                  <a:lnTo>
                    <a:pt x="140" y="288"/>
                  </a:lnTo>
                  <a:lnTo>
                    <a:pt x="140" y="290"/>
                  </a:lnTo>
                  <a:lnTo>
                    <a:pt x="146" y="296"/>
                  </a:lnTo>
                  <a:lnTo>
                    <a:pt x="152" y="294"/>
                  </a:lnTo>
                  <a:lnTo>
                    <a:pt x="150" y="282"/>
                  </a:lnTo>
                  <a:lnTo>
                    <a:pt x="168" y="282"/>
                  </a:lnTo>
                  <a:lnTo>
                    <a:pt x="186" y="286"/>
                  </a:lnTo>
                  <a:lnTo>
                    <a:pt x="192" y="274"/>
                  </a:lnTo>
                  <a:lnTo>
                    <a:pt x="194" y="272"/>
                  </a:lnTo>
                  <a:lnTo>
                    <a:pt x="196" y="272"/>
                  </a:lnTo>
                  <a:lnTo>
                    <a:pt x="214" y="266"/>
                  </a:lnTo>
                  <a:lnTo>
                    <a:pt x="218" y="238"/>
                  </a:lnTo>
                  <a:lnTo>
                    <a:pt x="238" y="256"/>
                  </a:lnTo>
                  <a:lnTo>
                    <a:pt x="246" y="256"/>
                  </a:lnTo>
                  <a:lnTo>
                    <a:pt x="250" y="252"/>
                  </a:lnTo>
                  <a:lnTo>
                    <a:pt x="248" y="192"/>
                  </a:lnTo>
                  <a:lnTo>
                    <a:pt x="248" y="190"/>
                  </a:lnTo>
                  <a:lnTo>
                    <a:pt x="248" y="186"/>
                  </a:lnTo>
                  <a:lnTo>
                    <a:pt x="260" y="188"/>
                  </a:lnTo>
                  <a:lnTo>
                    <a:pt x="262" y="188"/>
                  </a:lnTo>
                  <a:lnTo>
                    <a:pt x="264" y="190"/>
                  </a:lnTo>
                  <a:lnTo>
                    <a:pt x="286" y="230"/>
                  </a:lnTo>
                  <a:lnTo>
                    <a:pt x="312" y="226"/>
                  </a:lnTo>
                  <a:lnTo>
                    <a:pt x="318" y="224"/>
                  </a:lnTo>
                  <a:lnTo>
                    <a:pt x="322" y="216"/>
                  </a:lnTo>
                  <a:lnTo>
                    <a:pt x="314" y="208"/>
                  </a:lnTo>
                  <a:lnTo>
                    <a:pt x="312" y="206"/>
                  </a:lnTo>
                  <a:lnTo>
                    <a:pt x="330" y="200"/>
                  </a:lnTo>
                  <a:lnTo>
                    <a:pt x="332" y="198"/>
                  </a:lnTo>
                  <a:lnTo>
                    <a:pt x="340" y="206"/>
                  </a:lnTo>
                  <a:lnTo>
                    <a:pt x="346" y="202"/>
                  </a:lnTo>
                  <a:lnTo>
                    <a:pt x="346" y="190"/>
                  </a:lnTo>
                  <a:lnTo>
                    <a:pt x="350" y="190"/>
                  </a:lnTo>
                  <a:lnTo>
                    <a:pt x="364" y="190"/>
                  </a:lnTo>
                  <a:lnTo>
                    <a:pt x="370" y="192"/>
                  </a:lnTo>
                  <a:lnTo>
                    <a:pt x="376" y="194"/>
                  </a:lnTo>
                  <a:lnTo>
                    <a:pt x="382" y="198"/>
                  </a:lnTo>
                  <a:lnTo>
                    <a:pt x="386" y="202"/>
                  </a:lnTo>
                  <a:lnTo>
                    <a:pt x="388" y="206"/>
                  </a:lnTo>
                  <a:lnTo>
                    <a:pt x="392" y="186"/>
                  </a:lnTo>
                  <a:lnTo>
                    <a:pt x="396" y="184"/>
                  </a:lnTo>
                  <a:lnTo>
                    <a:pt x="400" y="182"/>
                  </a:lnTo>
                  <a:lnTo>
                    <a:pt x="406" y="182"/>
                  </a:lnTo>
                  <a:lnTo>
                    <a:pt x="412" y="184"/>
                  </a:lnTo>
                  <a:lnTo>
                    <a:pt x="414" y="186"/>
                  </a:lnTo>
                  <a:lnTo>
                    <a:pt x="414" y="188"/>
                  </a:lnTo>
                  <a:lnTo>
                    <a:pt x="418" y="188"/>
                  </a:lnTo>
                  <a:lnTo>
                    <a:pt x="432" y="180"/>
                  </a:lnTo>
                  <a:lnTo>
                    <a:pt x="460" y="160"/>
                  </a:lnTo>
                  <a:lnTo>
                    <a:pt x="460" y="152"/>
                  </a:lnTo>
                  <a:lnTo>
                    <a:pt x="464" y="146"/>
                  </a:lnTo>
                  <a:lnTo>
                    <a:pt x="470" y="140"/>
                  </a:lnTo>
                  <a:lnTo>
                    <a:pt x="476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5" name="江西"/>
            <p:cNvSpPr/>
            <p:nvPr/>
          </p:nvSpPr>
          <p:spPr bwMode="auto">
            <a:xfrm>
              <a:off x="5560697" y="4472860"/>
              <a:ext cx="544380" cy="741560"/>
            </a:xfrm>
            <a:custGeom>
              <a:avLst/>
              <a:gdLst>
                <a:gd name="T0" fmla="*/ 2147483646 w 304"/>
                <a:gd name="T1" fmla="*/ 0 h 414"/>
                <a:gd name="T2" fmla="*/ 2147483646 w 304"/>
                <a:gd name="T3" fmla="*/ 2147483646 h 414"/>
                <a:gd name="T4" fmla="*/ 2147483646 w 304"/>
                <a:gd name="T5" fmla="*/ 2147483646 h 414"/>
                <a:gd name="T6" fmla="*/ 2147483646 w 304"/>
                <a:gd name="T7" fmla="*/ 2147483646 h 414"/>
                <a:gd name="T8" fmla="*/ 2147483646 w 304"/>
                <a:gd name="T9" fmla="*/ 2147483646 h 414"/>
                <a:gd name="T10" fmla="*/ 2147483646 w 304"/>
                <a:gd name="T11" fmla="*/ 2147483646 h 414"/>
                <a:gd name="T12" fmla="*/ 2147483646 w 304"/>
                <a:gd name="T13" fmla="*/ 2147483646 h 414"/>
                <a:gd name="T14" fmla="*/ 2147483646 w 304"/>
                <a:gd name="T15" fmla="*/ 2147483646 h 414"/>
                <a:gd name="T16" fmla="*/ 2147483646 w 304"/>
                <a:gd name="T17" fmla="*/ 2147483646 h 414"/>
                <a:gd name="T18" fmla="*/ 2147483646 w 304"/>
                <a:gd name="T19" fmla="*/ 2147483646 h 414"/>
                <a:gd name="T20" fmla="*/ 2147483646 w 304"/>
                <a:gd name="T21" fmla="*/ 2147483646 h 414"/>
                <a:gd name="T22" fmla="*/ 2147483646 w 304"/>
                <a:gd name="T23" fmla="*/ 2147483646 h 414"/>
                <a:gd name="T24" fmla="*/ 2147483646 w 304"/>
                <a:gd name="T25" fmla="*/ 2147483646 h 414"/>
                <a:gd name="T26" fmla="*/ 2147483646 w 304"/>
                <a:gd name="T27" fmla="*/ 2147483646 h 414"/>
                <a:gd name="T28" fmla="*/ 0 w 304"/>
                <a:gd name="T29" fmla="*/ 2147483646 h 414"/>
                <a:gd name="T30" fmla="*/ 2147483646 w 304"/>
                <a:gd name="T31" fmla="*/ 2147483646 h 414"/>
                <a:gd name="T32" fmla="*/ 2147483646 w 304"/>
                <a:gd name="T33" fmla="*/ 2147483646 h 414"/>
                <a:gd name="T34" fmla="*/ 2147483646 w 304"/>
                <a:gd name="T35" fmla="*/ 2147483646 h 414"/>
                <a:gd name="T36" fmla="*/ 2147483646 w 304"/>
                <a:gd name="T37" fmla="*/ 2147483646 h 414"/>
                <a:gd name="T38" fmla="*/ 2147483646 w 304"/>
                <a:gd name="T39" fmla="*/ 2147483646 h 414"/>
                <a:gd name="T40" fmla="*/ 2147483646 w 304"/>
                <a:gd name="T41" fmla="*/ 2147483646 h 414"/>
                <a:gd name="T42" fmla="*/ 2147483646 w 304"/>
                <a:gd name="T43" fmla="*/ 2147483646 h 414"/>
                <a:gd name="T44" fmla="*/ 2147483646 w 304"/>
                <a:gd name="T45" fmla="*/ 2147483646 h 414"/>
                <a:gd name="T46" fmla="*/ 2147483646 w 304"/>
                <a:gd name="T47" fmla="*/ 2147483646 h 414"/>
                <a:gd name="T48" fmla="*/ 2147483646 w 304"/>
                <a:gd name="T49" fmla="*/ 2147483646 h 414"/>
                <a:gd name="T50" fmla="*/ 2147483646 w 304"/>
                <a:gd name="T51" fmla="*/ 2147483646 h 414"/>
                <a:gd name="T52" fmla="*/ 2147483646 w 304"/>
                <a:gd name="T53" fmla="*/ 2147483646 h 414"/>
                <a:gd name="T54" fmla="*/ 2147483646 w 304"/>
                <a:gd name="T55" fmla="*/ 2147483646 h 414"/>
                <a:gd name="T56" fmla="*/ 2147483646 w 304"/>
                <a:gd name="T57" fmla="*/ 2147483646 h 414"/>
                <a:gd name="T58" fmla="*/ 2147483646 w 304"/>
                <a:gd name="T59" fmla="*/ 2147483646 h 414"/>
                <a:gd name="T60" fmla="*/ 2147483646 w 304"/>
                <a:gd name="T61" fmla="*/ 2147483646 h 414"/>
                <a:gd name="T62" fmla="*/ 2147483646 w 304"/>
                <a:gd name="T63" fmla="*/ 2147483646 h 414"/>
                <a:gd name="T64" fmla="*/ 2147483646 w 304"/>
                <a:gd name="T65" fmla="*/ 2147483646 h 414"/>
                <a:gd name="T66" fmla="*/ 2147483646 w 304"/>
                <a:gd name="T67" fmla="*/ 2147483646 h 414"/>
                <a:gd name="T68" fmla="*/ 2147483646 w 304"/>
                <a:gd name="T69" fmla="*/ 2147483646 h 414"/>
                <a:gd name="T70" fmla="*/ 2147483646 w 304"/>
                <a:gd name="T71" fmla="*/ 2147483646 h 414"/>
                <a:gd name="T72" fmla="*/ 2147483646 w 304"/>
                <a:gd name="T73" fmla="*/ 2147483646 h 414"/>
                <a:gd name="T74" fmla="*/ 2147483646 w 304"/>
                <a:gd name="T75" fmla="*/ 2147483646 h 414"/>
                <a:gd name="T76" fmla="*/ 2147483646 w 304"/>
                <a:gd name="T77" fmla="*/ 2147483646 h 414"/>
                <a:gd name="T78" fmla="*/ 2147483646 w 304"/>
                <a:gd name="T79" fmla="*/ 2147483646 h 414"/>
                <a:gd name="T80" fmla="*/ 2147483646 w 304"/>
                <a:gd name="T81" fmla="*/ 2147483646 h 414"/>
                <a:gd name="T82" fmla="*/ 2147483646 w 304"/>
                <a:gd name="T83" fmla="*/ 2147483646 h 414"/>
                <a:gd name="T84" fmla="*/ 2147483646 w 304"/>
                <a:gd name="T85" fmla="*/ 2147483646 h 414"/>
                <a:gd name="T86" fmla="*/ 2147483646 w 304"/>
                <a:gd name="T87" fmla="*/ 2147483646 h 414"/>
                <a:gd name="T88" fmla="*/ 2147483646 w 304"/>
                <a:gd name="T89" fmla="*/ 2147483646 h 414"/>
                <a:gd name="T90" fmla="*/ 2147483646 w 304"/>
                <a:gd name="T91" fmla="*/ 2147483646 h 414"/>
                <a:gd name="T92" fmla="*/ 2147483646 w 304"/>
                <a:gd name="T93" fmla="*/ 2147483646 h 414"/>
                <a:gd name="T94" fmla="*/ 2147483646 w 304"/>
                <a:gd name="T95" fmla="*/ 2147483646 h 414"/>
                <a:gd name="T96" fmla="*/ 2147483646 w 304"/>
                <a:gd name="T97" fmla="*/ 2147483646 h 414"/>
                <a:gd name="T98" fmla="*/ 2147483646 w 304"/>
                <a:gd name="T99" fmla="*/ 2147483646 h 414"/>
                <a:gd name="T100" fmla="*/ 2147483646 w 304"/>
                <a:gd name="T101" fmla="*/ 2147483646 h 414"/>
                <a:gd name="T102" fmla="*/ 2147483646 w 304"/>
                <a:gd name="T103" fmla="*/ 2147483646 h 414"/>
                <a:gd name="T104" fmla="*/ 2147483646 w 304"/>
                <a:gd name="T105" fmla="*/ 2147483646 h 414"/>
                <a:gd name="T106" fmla="*/ 2147483646 w 304"/>
                <a:gd name="T107" fmla="*/ 2147483646 h 414"/>
                <a:gd name="T108" fmla="*/ 2147483646 w 304"/>
                <a:gd name="T109" fmla="*/ 2147483646 h 414"/>
                <a:gd name="T110" fmla="*/ 2147483646 w 304"/>
                <a:gd name="T111" fmla="*/ 2147483646 h 414"/>
                <a:gd name="T112" fmla="*/ 2147483646 w 304"/>
                <a:gd name="T113" fmla="*/ 2147483646 h 414"/>
                <a:gd name="T114" fmla="*/ 2147483646 w 304"/>
                <a:gd name="T115" fmla="*/ 2147483646 h 414"/>
                <a:gd name="T116" fmla="*/ 2147483646 w 304"/>
                <a:gd name="T117" fmla="*/ 2147483646 h 4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4" h="414">
                  <a:moveTo>
                    <a:pt x="240" y="16"/>
                  </a:moveTo>
                  <a:lnTo>
                    <a:pt x="238" y="16"/>
                  </a:lnTo>
                  <a:lnTo>
                    <a:pt x="220" y="0"/>
                  </a:lnTo>
                  <a:lnTo>
                    <a:pt x="212" y="6"/>
                  </a:lnTo>
                  <a:lnTo>
                    <a:pt x="206" y="16"/>
                  </a:lnTo>
                  <a:lnTo>
                    <a:pt x="200" y="24"/>
                  </a:lnTo>
                  <a:lnTo>
                    <a:pt x="192" y="28"/>
                  </a:lnTo>
                  <a:lnTo>
                    <a:pt x="184" y="32"/>
                  </a:lnTo>
                  <a:lnTo>
                    <a:pt x="180" y="34"/>
                  </a:lnTo>
                  <a:lnTo>
                    <a:pt x="176" y="32"/>
                  </a:lnTo>
                  <a:lnTo>
                    <a:pt x="174" y="28"/>
                  </a:lnTo>
                  <a:lnTo>
                    <a:pt x="174" y="22"/>
                  </a:lnTo>
                  <a:lnTo>
                    <a:pt x="180" y="4"/>
                  </a:lnTo>
                  <a:lnTo>
                    <a:pt x="152" y="22"/>
                  </a:lnTo>
                  <a:lnTo>
                    <a:pt x="152" y="24"/>
                  </a:lnTo>
                  <a:lnTo>
                    <a:pt x="128" y="24"/>
                  </a:lnTo>
                  <a:lnTo>
                    <a:pt x="108" y="34"/>
                  </a:lnTo>
                  <a:lnTo>
                    <a:pt x="108" y="36"/>
                  </a:lnTo>
                  <a:lnTo>
                    <a:pt x="84" y="36"/>
                  </a:lnTo>
                  <a:lnTo>
                    <a:pt x="72" y="42"/>
                  </a:lnTo>
                  <a:lnTo>
                    <a:pt x="68" y="54"/>
                  </a:lnTo>
                  <a:lnTo>
                    <a:pt x="66" y="56"/>
                  </a:lnTo>
                  <a:lnTo>
                    <a:pt x="40" y="56"/>
                  </a:lnTo>
                  <a:lnTo>
                    <a:pt x="34" y="56"/>
                  </a:lnTo>
                  <a:lnTo>
                    <a:pt x="28" y="62"/>
                  </a:lnTo>
                  <a:lnTo>
                    <a:pt x="8" y="80"/>
                  </a:lnTo>
                  <a:lnTo>
                    <a:pt x="16" y="84"/>
                  </a:lnTo>
                  <a:lnTo>
                    <a:pt x="20" y="88"/>
                  </a:lnTo>
                  <a:lnTo>
                    <a:pt x="22" y="94"/>
                  </a:lnTo>
                  <a:lnTo>
                    <a:pt x="22" y="92"/>
                  </a:lnTo>
                  <a:lnTo>
                    <a:pt x="34" y="138"/>
                  </a:lnTo>
                  <a:lnTo>
                    <a:pt x="34" y="140"/>
                  </a:lnTo>
                  <a:lnTo>
                    <a:pt x="34" y="144"/>
                  </a:lnTo>
                  <a:lnTo>
                    <a:pt x="32" y="144"/>
                  </a:lnTo>
                  <a:lnTo>
                    <a:pt x="0" y="188"/>
                  </a:lnTo>
                  <a:lnTo>
                    <a:pt x="0" y="200"/>
                  </a:lnTo>
                  <a:lnTo>
                    <a:pt x="8" y="196"/>
                  </a:lnTo>
                  <a:lnTo>
                    <a:pt x="12" y="196"/>
                  </a:lnTo>
                  <a:lnTo>
                    <a:pt x="16" y="198"/>
                  </a:lnTo>
                  <a:lnTo>
                    <a:pt x="18" y="202"/>
                  </a:lnTo>
                  <a:lnTo>
                    <a:pt x="16" y="214"/>
                  </a:lnTo>
                  <a:lnTo>
                    <a:pt x="16" y="226"/>
                  </a:lnTo>
                  <a:lnTo>
                    <a:pt x="18" y="238"/>
                  </a:lnTo>
                  <a:lnTo>
                    <a:pt x="20" y="250"/>
                  </a:lnTo>
                  <a:lnTo>
                    <a:pt x="24" y="262"/>
                  </a:lnTo>
                  <a:lnTo>
                    <a:pt x="36" y="274"/>
                  </a:lnTo>
                  <a:lnTo>
                    <a:pt x="40" y="280"/>
                  </a:lnTo>
                  <a:lnTo>
                    <a:pt x="40" y="286"/>
                  </a:lnTo>
                  <a:lnTo>
                    <a:pt x="36" y="294"/>
                  </a:lnTo>
                  <a:lnTo>
                    <a:pt x="42" y="304"/>
                  </a:lnTo>
                  <a:lnTo>
                    <a:pt x="44" y="310"/>
                  </a:lnTo>
                  <a:lnTo>
                    <a:pt x="44" y="320"/>
                  </a:lnTo>
                  <a:lnTo>
                    <a:pt x="40" y="330"/>
                  </a:lnTo>
                  <a:lnTo>
                    <a:pt x="34" y="344"/>
                  </a:lnTo>
                  <a:lnTo>
                    <a:pt x="44" y="362"/>
                  </a:lnTo>
                  <a:lnTo>
                    <a:pt x="46" y="366"/>
                  </a:lnTo>
                  <a:lnTo>
                    <a:pt x="52" y="362"/>
                  </a:lnTo>
                  <a:lnTo>
                    <a:pt x="60" y="356"/>
                  </a:lnTo>
                  <a:lnTo>
                    <a:pt x="66" y="352"/>
                  </a:lnTo>
                  <a:lnTo>
                    <a:pt x="72" y="352"/>
                  </a:lnTo>
                  <a:lnTo>
                    <a:pt x="78" y="352"/>
                  </a:lnTo>
                  <a:lnTo>
                    <a:pt x="84" y="356"/>
                  </a:lnTo>
                  <a:lnTo>
                    <a:pt x="86" y="362"/>
                  </a:lnTo>
                  <a:lnTo>
                    <a:pt x="86" y="366"/>
                  </a:lnTo>
                  <a:lnTo>
                    <a:pt x="82" y="374"/>
                  </a:lnTo>
                  <a:lnTo>
                    <a:pt x="66" y="392"/>
                  </a:lnTo>
                  <a:lnTo>
                    <a:pt x="56" y="406"/>
                  </a:lnTo>
                  <a:lnTo>
                    <a:pt x="60" y="414"/>
                  </a:lnTo>
                  <a:lnTo>
                    <a:pt x="72" y="408"/>
                  </a:lnTo>
                  <a:lnTo>
                    <a:pt x="76" y="406"/>
                  </a:lnTo>
                  <a:lnTo>
                    <a:pt x="80" y="406"/>
                  </a:lnTo>
                  <a:lnTo>
                    <a:pt x="94" y="402"/>
                  </a:lnTo>
                  <a:lnTo>
                    <a:pt x="120" y="390"/>
                  </a:lnTo>
                  <a:lnTo>
                    <a:pt x="126" y="388"/>
                  </a:lnTo>
                  <a:lnTo>
                    <a:pt x="134" y="390"/>
                  </a:lnTo>
                  <a:lnTo>
                    <a:pt x="142" y="394"/>
                  </a:lnTo>
                  <a:lnTo>
                    <a:pt x="150" y="402"/>
                  </a:lnTo>
                  <a:lnTo>
                    <a:pt x="154" y="400"/>
                  </a:lnTo>
                  <a:lnTo>
                    <a:pt x="154" y="390"/>
                  </a:lnTo>
                  <a:lnTo>
                    <a:pt x="152" y="388"/>
                  </a:lnTo>
                  <a:lnTo>
                    <a:pt x="152" y="384"/>
                  </a:lnTo>
                  <a:lnTo>
                    <a:pt x="154" y="380"/>
                  </a:lnTo>
                  <a:lnTo>
                    <a:pt x="150" y="366"/>
                  </a:lnTo>
                  <a:lnTo>
                    <a:pt x="150" y="362"/>
                  </a:lnTo>
                  <a:lnTo>
                    <a:pt x="150" y="358"/>
                  </a:lnTo>
                  <a:lnTo>
                    <a:pt x="158" y="352"/>
                  </a:lnTo>
                  <a:lnTo>
                    <a:pt x="166" y="346"/>
                  </a:lnTo>
                  <a:lnTo>
                    <a:pt x="162" y="336"/>
                  </a:lnTo>
                  <a:lnTo>
                    <a:pt x="162" y="334"/>
                  </a:lnTo>
                  <a:lnTo>
                    <a:pt x="166" y="328"/>
                  </a:lnTo>
                  <a:lnTo>
                    <a:pt x="164" y="324"/>
                  </a:lnTo>
                  <a:lnTo>
                    <a:pt x="164" y="320"/>
                  </a:lnTo>
                  <a:lnTo>
                    <a:pt x="164" y="316"/>
                  </a:lnTo>
                  <a:lnTo>
                    <a:pt x="170" y="308"/>
                  </a:lnTo>
                  <a:lnTo>
                    <a:pt x="180" y="300"/>
                  </a:lnTo>
                  <a:lnTo>
                    <a:pt x="178" y="298"/>
                  </a:lnTo>
                  <a:lnTo>
                    <a:pt x="176" y="296"/>
                  </a:lnTo>
                  <a:lnTo>
                    <a:pt x="186" y="292"/>
                  </a:lnTo>
                  <a:lnTo>
                    <a:pt x="186" y="278"/>
                  </a:lnTo>
                  <a:lnTo>
                    <a:pt x="186" y="274"/>
                  </a:lnTo>
                  <a:lnTo>
                    <a:pt x="190" y="270"/>
                  </a:lnTo>
                  <a:lnTo>
                    <a:pt x="194" y="266"/>
                  </a:lnTo>
                  <a:lnTo>
                    <a:pt x="200" y="260"/>
                  </a:lnTo>
                  <a:lnTo>
                    <a:pt x="206" y="256"/>
                  </a:lnTo>
                  <a:lnTo>
                    <a:pt x="194" y="242"/>
                  </a:lnTo>
                  <a:lnTo>
                    <a:pt x="192" y="238"/>
                  </a:lnTo>
                  <a:lnTo>
                    <a:pt x="192" y="232"/>
                  </a:lnTo>
                  <a:lnTo>
                    <a:pt x="194" y="228"/>
                  </a:lnTo>
                  <a:lnTo>
                    <a:pt x="198" y="222"/>
                  </a:lnTo>
                  <a:lnTo>
                    <a:pt x="198" y="220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2" y="192"/>
                  </a:lnTo>
                  <a:lnTo>
                    <a:pt x="220" y="186"/>
                  </a:lnTo>
                  <a:lnTo>
                    <a:pt x="220" y="178"/>
                  </a:lnTo>
                  <a:lnTo>
                    <a:pt x="220" y="170"/>
                  </a:lnTo>
                  <a:lnTo>
                    <a:pt x="224" y="156"/>
                  </a:lnTo>
                  <a:lnTo>
                    <a:pt x="230" y="146"/>
                  </a:lnTo>
                  <a:lnTo>
                    <a:pt x="238" y="138"/>
                  </a:lnTo>
                  <a:lnTo>
                    <a:pt x="250" y="136"/>
                  </a:lnTo>
                  <a:lnTo>
                    <a:pt x="252" y="136"/>
                  </a:lnTo>
                  <a:lnTo>
                    <a:pt x="262" y="140"/>
                  </a:lnTo>
                  <a:lnTo>
                    <a:pt x="272" y="140"/>
                  </a:lnTo>
                  <a:lnTo>
                    <a:pt x="284" y="128"/>
                  </a:lnTo>
                  <a:lnTo>
                    <a:pt x="296" y="120"/>
                  </a:lnTo>
                  <a:lnTo>
                    <a:pt x="296" y="108"/>
                  </a:lnTo>
                  <a:lnTo>
                    <a:pt x="296" y="106"/>
                  </a:lnTo>
                  <a:lnTo>
                    <a:pt x="296" y="104"/>
                  </a:lnTo>
                  <a:lnTo>
                    <a:pt x="300" y="102"/>
                  </a:lnTo>
                  <a:lnTo>
                    <a:pt x="304" y="98"/>
                  </a:lnTo>
                  <a:lnTo>
                    <a:pt x="304" y="96"/>
                  </a:lnTo>
                  <a:lnTo>
                    <a:pt x="296" y="84"/>
                  </a:lnTo>
                  <a:lnTo>
                    <a:pt x="286" y="68"/>
                  </a:lnTo>
                  <a:lnTo>
                    <a:pt x="276" y="52"/>
                  </a:lnTo>
                  <a:lnTo>
                    <a:pt x="274" y="46"/>
                  </a:lnTo>
                  <a:lnTo>
                    <a:pt x="274" y="40"/>
                  </a:lnTo>
                  <a:lnTo>
                    <a:pt x="276" y="34"/>
                  </a:lnTo>
                  <a:lnTo>
                    <a:pt x="280" y="28"/>
                  </a:lnTo>
                  <a:lnTo>
                    <a:pt x="264" y="20"/>
                  </a:lnTo>
                  <a:lnTo>
                    <a:pt x="24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6" name="福建"/>
            <p:cNvSpPr/>
            <p:nvPr/>
          </p:nvSpPr>
          <p:spPr bwMode="auto">
            <a:xfrm>
              <a:off x="5843775" y="4670297"/>
              <a:ext cx="503941" cy="615635"/>
            </a:xfrm>
            <a:custGeom>
              <a:avLst/>
              <a:gdLst>
                <a:gd name="T0" fmla="*/ 2147483646 w 282"/>
                <a:gd name="T1" fmla="*/ 2147483646 h 344"/>
                <a:gd name="T2" fmla="*/ 2147483646 w 282"/>
                <a:gd name="T3" fmla="*/ 2147483646 h 344"/>
                <a:gd name="T4" fmla="*/ 2147483646 w 282"/>
                <a:gd name="T5" fmla="*/ 2147483646 h 344"/>
                <a:gd name="T6" fmla="*/ 2147483646 w 282"/>
                <a:gd name="T7" fmla="*/ 2147483646 h 344"/>
                <a:gd name="T8" fmla="*/ 2147483646 w 282"/>
                <a:gd name="T9" fmla="*/ 2147483646 h 344"/>
                <a:gd name="T10" fmla="*/ 2147483646 w 282"/>
                <a:gd name="T11" fmla="*/ 2147483646 h 344"/>
                <a:gd name="T12" fmla="*/ 2147483646 w 282"/>
                <a:gd name="T13" fmla="*/ 2147483646 h 344"/>
                <a:gd name="T14" fmla="*/ 2147483646 w 282"/>
                <a:gd name="T15" fmla="*/ 2147483646 h 344"/>
                <a:gd name="T16" fmla="*/ 2147483646 w 282"/>
                <a:gd name="T17" fmla="*/ 2147483646 h 344"/>
                <a:gd name="T18" fmla="*/ 2147483646 w 282"/>
                <a:gd name="T19" fmla="*/ 2147483646 h 344"/>
                <a:gd name="T20" fmla="*/ 2147483646 w 282"/>
                <a:gd name="T21" fmla="*/ 2147483646 h 344"/>
                <a:gd name="T22" fmla="*/ 2147483646 w 282"/>
                <a:gd name="T23" fmla="*/ 2147483646 h 344"/>
                <a:gd name="T24" fmla="*/ 2147483646 w 282"/>
                <a:gd name="T25" fmla="*/ 2147483646 h 344"/>
                <a:gd name="T26" fmla="*/ 2147483646 w 282"/>
                <a:gd name="T27" fmla="*/ 2147483646 h 344"/>
                <a:gd name="T28" fmla="*/ 2147483646 w 282"/>
                <a:gd name="T29" fmla="*/ 2147483646 h 344"/>
                <a:gd name="T30" fmla="*/ 2147483646 w 282"/>
                <a:gd name="T31" fmla="*/ 2147483646 h 344"/>
                <a:gd name="T32" fmla="*/ 2147483646 w 282"/>
                <a:gd name="T33" fmla="*/ 2147483646 h 344"/>
                <a:gd name="T34" fmla="*/ 0 w 282"/>
                <a:gd name="T35" fmla="*/ 2147483646 h 344"/>
                <a:gd name="T36" fmla="*/ 2147483646 w 282"/>
                <a:gd name="T37" fmla="*/ 2147483646 h 344"/>
                <a:gd name="T38" fmla="*/ 2147483646 w 282"/>
                <a:gd name="T39" fmla="*/ 2147483646 h 344"/>
                <a:gd name="T40" fmla="*/ 2147483646 w 282"/>
                <a:gd name="T41" fmla="*/ 2147483646 h 344"/>
                <a:gd name="T42" fmla="*/ 2147483646 w 282"/>
                <a:gd name="T43" fmla="*/ 2147483646 h 344"/>
                <a:gd name="T44" fmla="*/ 2147483646 w 282"/>
                <a:gd name="T45" fmla="*/ 2147483646 h 344"/>
                <a:gd name="T46" fmla="*/ 2147483646 w 282"/>
                <a:gd name="T47" fmla="*/ 2147483646 h 344"/>
                <a:gd name="T48" fmla="*/ 2147483646 w 282"/>
                <a:gd name="T49" fmla="*/ 2147483646 h 344"/>
                <a:gd name="T50" fmla="*/ 2147483646 w 282"/>
                <a:gd name="T51" fmla="*/ 2147483646 h 344"/>
                <a:gd name="T52" fmla="*/ 2147483646 w 282"/>
                <a:gd name="T53" fmla="*/ 2147483646 h 344"/>
                <a:gd name="T54" fmla="*/ 2147483646 w 282"/>
                <a:gd name="T55" fmla="*/ 2147483646 h 344"/>
                <a:gd name="T56" fmla="*/ 2147483646 w 282"/>
                <a:gd name="T57" fmla="*/ 2147483646 h 344"/>
                <a:gd name="T58" fmla="*/ 2147483646 w 282"/>
                <a:gd name="T59" fmla="*/ 2147483646 h 344"/>
                <a:gd name="T60" fmla="*/ 2147483646 w 282"/>
                <a:gd name="T61" fmla="*/ 2147483646 h 344"/>
                <a:gd name="T62" fmla="*/ 2147483646 w 282"/>
                <a:gd name="T63" fmla="*/ 2147483646 h 344"/>
                <a:gd name="T64" fmla="*/ 2147483646 w 282"/>
                <a:gd name="T65" fmla="*/ 2147483646 h 344"/>
                <a:gd name="T66" fmla="*/ 2147483646 w 282"/>
                <a:gd name="T67" fmla="*/ 2147483646 h 344"/>
                <a:gd name="T68" fmla="*/ 2147483646 w 282"/>
                <a:gd name="T69" fmla="*/ 2147483646 h 344"/>
                <a:gd name="T70" fmla="*/ 2147483646 w 282"/>
                <a:gd name="T71" fmla="*/ 2147483646 h 344"/>
                <a:gd name="T72" fmla="*/ 2147483646 w 282"/>
                <a:gd name="T73" fmla="*/ 2147483646 h 344"/>
                <a:gd name="T74" fmla="*/ 2147483646 w 282"/>
                <a:gd name="T75" fmla="*/ 2147483646 h 344"/>
                <a:gd name="T76" fmla="*/ 2147483646 w 282"/>
                <a:gd name="T77" fmla="*/ 2147483646 h 344"/>
                <a:gd name="T78" fmla="*/ 2147483646 w 282"/>
                <a:gd name="T79" fmla="*/ 2147483646 h 344"/>
                <a:gd name="T80" fmla="*/ 2147483646 w 282"/>
                <a:gd name="T81" fmla="*/ 2147483646 h 344"/>
                <a:gd name="T82" fmla="*/ 2147483646 w 282"/>
                <a:gd name="T83" fmla="*/ 2147483646 h 344"/>
                <a:gd name="T84" fmla="*/ 2147483646 w 282"/>
                <a:gd name="T85" fmla="*/ 2147483646 h 344"/>
                <a:gd name="T86" fmla="*/ 2147483646 w 282"/>
                <a:gd name="T87" fmla="*/ 2147483646 h 344"/>
                <a:gd name="T88" fmla="*/ 2147483646 w 282"/>
                <a:gd name="T89" fmla="*/ 2147483646 h 344"/>
                <a:gd name="T90" fmla="*/ 2147483646 w 282"/>
                <a:gd name="T91" fmla="*/ 2147483646 h 344"/>
                <a:gd name="T92" fmla="*/ 2147483646 w 282"/>
                <a:gd name="T93" fmla="*/ 2147483646 h 344"/>
                <a:gd name="T94" fmla="*/ 2147483646 w 282"/>
                <a:gd name="T95" fmla="*/ 2147483646 h 344"/>
                <a:gd name="T96" fmla="*/ 2147483646 w 282"/>
                <a:gd name="T97" fmla="*/ 2147483646 h 344"/>
                <a:gd name="T98" fmla="*/ 2147483646 w 282"/>
                <a:gd name="T99" fmla="*/ 2147483646 h 344"/>
                <a:gd name="T100" fmla="*/ 2147483646 w 282"/>
                <a:gd name="T101" fmla="*/ 2147483646 h 344"/>
                <a:gd name="T102" fmla="*/ 2147483646 w 282"/>
                <a:gd name="T103" fmla="*/ 0 h 3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2" h="344">
                  <a:moveTo>
                    <a:pt x="146" y="14"/>
                  </a:moveTo>
                  <a:lnTo>
                    <a:pt x="146" y="14"/>
                  </a:lnTo>
                  <a:lnTo>
                    <a:pt x="132" y="24"/>
                  </a:lnTo>
                  <a:lnTo>
                    <a:pt x="120" y="38"/>
                  </a:lnTo>
                  <a:lnTo>
                    <a:pt x="118" y="38"/>
                  </a:lnTo>
                  <a:lnTo>
                    <a:pt x="118" y="40"/>
                  </a:lnTo>
                  <a:lnTo>
                    <a:pt x="102" y="40"/>
                  </a:lnTo>
                  <a:lnTo>
                    <a:pt x="92" y="34"/>
                  </a:lnTo>
                  <a:lnTo>
                    <a:pt x="84" y="38"/>
                  </a:lnTo>
                  <a:lnTo>
                    <a:pt x="78" y="42"/>
                  </a:lnTo>
                  <a:lnTo>
                    <a:pt x="74" y="50"/>
                  </a:lnTo>
                  <a:lnTo>
                    <a:pt x="70" y="60"/>
                  </a:lnTo>
                  <a:lnTo>
                    <a:pt x="70" y="74"/>
                  </a:lnTo>
                  <a:lnTo>
                    <a:pt x="80" y="66"/>
                  </a:lnTo>
                  <a:lnTo>
                    <a:pt x="74" y="92"/>
                  </a:lnTo>
                  <a:lnTo>
                    <a:pt x="74" y="94"/>
                  </a:lnTo>
                  <a:lnTo>
                    <a:pt x="46" y="116"/>
                  </a:lnTo>
                  <a:lnTo>
                    <a:pt x="42" y="124"/>
                  </a:lnTo>
                  <a:lnTo>
                    <a:pt x="42" y="128"/>
                  </a:lnTo>
                  <a:lnTo>
                    <a:pt x="48" y="134"/>
                  </a:lnTo>
                  <a:lnTo>
                    <a:pt x="54" y="140"/>
                  </a:lnTo>
                  <a:lnTo>
                    <a:pt x="56" y="142"/>
                  </a:lnTo>
                  <a:lnTo>
                    <a:pt x="56" y="146"/>
                  </a:lnTo>
                  <a:lnTo>
                    <a:pt x="56" y="148"/>
                  </a:lnTo>
                  <a:lnTo>
                    <a:pt x="54" y="152"/>
                  </a:lnTo>
                  <a:lnTo>
                    <a:pt x="36" y="166"/>
                  </a:lnTo>
                  <a:lnTo>
                    <a:pt x="38" y="174"/>
                  </a:lnTo>
                  <a:lnTo>
                    <a:pt x="36" y="184"/>
                  </a:lnTo>
                  <a:lnTo>
                    <a:pt x="36" y="186"/>
                  </a:lnTo>
                  <a:lnTo>
                    <a:pt x="30" y="190"/>
                  </a:lnTo>
                  <a:lnTo>
                    <a:pt x="28" y="194"/>
                  </a:lnTo>
                  <a:lnTo>
                    <a:pt x="24" y="200"/>
                  </a:lnTo>
                  <a:lnTo>
                    <a:pt x="14" y="208"/>
                  </a:lnTo>
                  <a:lnTo>
                    <a:pt x="14" y="210"/>
                  </a:lnTo>
                  <a:lnTo>
                    <a:pt x="16" y="216"/>
                  </a:lnTo>
                  <a:lnTo>
                    <a:pt x="14" y="226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4" y="242"/>
                  </a:lnTo>
                  <a:lnTo>
                    <a:pt x="6" y="250"/>
                  </a:lnTo>
                  <a:lnTo>
                    <a:pt x="4" y="250"/>
                  </a:lnTo>
                  <a:lnTo>
                    <a:pt x="0" y="252"/>
                  </a:lnTo>
                  <a:lnTo>
                    <a:pt x="0" y="254"/>
                  </a:lnTo>
                  <a:lnTo>
                    <a:pt x="6" y="272"/>
                  </a:lnTo>
                  <a:lnTo>
                    <a:pt x="28" y="272"/>
                  </a:lnTo>
                  <a:lnTo>
                    <a:pt x="50" y="272"/>
                  </a:lnTo>
                  <a:lnTo>
                    <a:pt x="52" y="272"/>
                  </a:lnTo>
                  <a:lnTo>
                    <a:pt x="52" y="274"/>
                  </a:lnTo>
                  <a:lnTo>
                    <a:pt x="70" y="290"/>
                  </a:lnTo>
                  <a:lnTo>
                    <a:pt x="70" y="292"/>
                  </a:lnTo>
                  <a:lnTo>
                    <a:pt x="82" y="322"/>
                  </a:lnTo>
                  <a:lnTo>
                    <a:pt x="102" y="342"/>
                  </a:lnTo>
                  <a:lnTo>
                    <a:pt x="112" y="344"/>
                  </a:lnTo>
                  <a:lnTo>
                    <a:pt x="112" y="320"/>
                  </a:lnTo>
                  <a:lnTo>
                    <a:pt x="132" y="340"/>
                  </a:lnTo>
                  <a:lnTo>
                    <a:pt x="136" y="336"/>
                  </a:lnTo>
                  <a:lnTo>
                    <a:pt x="150" y="306"/>
                  </a:lnTo>
                  <a:lnTo>
                    <a:pt x="152" y="290"/>
                  </a:lnTo>
                  <a:lnTo>
                    <a:pt x="154" y="290"/>
                  </a:lnTo>
                  <a:lnTo>
                    <a:pt x="156" y="290"/>
                  </a:lnTo>
                  <a:lnTo>
                    <a:pt x="172" y="292"/>
                  </a:lnTo>
                  <a:lnTo>
                    <a:pt x="170" y="280"/>
                  </a:lnTo>
                  <a:lnTo>
                    <a:pt x="170" y="278"/>
                  </a:lnTo>
                  <a:lnTo>
                    <a:pt x="170" y="276"/>
                  </a:lnTo>
                  <a:lnTo>
                    <a:pt x="174" y="276"/>
                  </a:lnTo>
                  <a:lnTo>
                    <a:pt x="194" y="276"/>
                  </a:lnTo>
                  <a:lnTo>
                    <a:pt x="200" y="270"/>
                  </a:lnTo>
                  <a:lnTo>
                    <a:pt x="204" y="262"/>
                  </a:lnTo>
                  <a:lnTo>
                    <a:pt x="208" y="256"/>
                  </a:lnTo>
                  <a:lnTo>
                    <a:pt x="208" y="250"/>
                  </a:lnTo>
                  <a:lnTo>
                    <a:pt x="206" y="222"/>
                  </a:lnTo>
                  <a:lnTo>
                    <a:pt x="222" y="226"/>
                  </a:lnTo>
                  <a:lnTo>
                    <a:pt x="228" y="218"/>
                  </a:lnTo>
                  <a:lnTo>
                    <a:pt x="220" y="210"/>
                  </a:lnTo>
                  <a:lnTo>
                    <a:pt x="218" y="208"/>
                  </a:lnTo>
                  <a:lnTo>
                    <a:pt x="234" y="192"/>
                  </a:lnTo>
                  <a:lnTo>
                    <a:pt x="234" y="194"/>
                  </a:lnTo>
                  <a:lnTo>
                    <a:pt x="236" y="194"/>
                  </a:lnTo>
                  <a:lnTo>
                    <a:pt x="246" y="198"/>
                  </a:lnTo>
                  <a:lnTo>
                    <a:pt x="246" y="196"/>
                  </a:lnTo>
                  <a:lnTo>
                    <a:pt x="238" y="182"/>
                  </a:lnTo>
                  <a:lnTo>
                    <a:pt x="242" y="180"/>
                  </a:lnTo>
                  <a:lnTo>
                    <a:pt x="246" y="178"/>
                  </a:lnTo>
                  <a:lnTo>
                    <a:pt x="244" y="172"/>
                  </a:lnTo>
                  <a:lnTo>
                    <a:pt x="236" y="156"/>
                  </a:lnTo>
                  <a:lnTo>
                    <a:pt x="238" y="156"/>
                  </a:lnTo>
                  <a:lnTo>
                    <a:pt x="238" y="154"/>
                  </a:lnTo>
                  <a:lnTo>
                    <a:pt x="260" y="142"/>
                  </a:lnTo>
                  <a:lnTo>
                    <a:pt x="262" y="134"/>
                  </a:lnTo>
                  <a:lnTo>
                    <a:pt x="240" y="120"/>
                  </a:lnTo>
                  <a:lnTo>
                    <a:pt x="236" y="116"/>
                  </a:lnTo>
                  <a:lnTo>
                    <a:pt x="234" y="112"/>
                  </a:lnTo>
                  <a:lnTo>
                    <a:pt x="236" y="108"/>
                  </a:lnTo>
                  <a:lnTo>
                    <a:pt x="242" y="108"/>
                  </a:lnTo>
                  <a:lnTo>
                    <a:pt x="266" y="112"/>
                  </a:lnTo>
                  <a:lnTo>
                    <a:pt x="266" y="98"/>
                  </a:lnTo>
                  <a:lnTo>
                    <a:pt x="266" y="96"/>
                  </a:lnTo>
                  <a:lnTo>
                    <a:pt x="278" y="84"/>
                  </a:lnTo>
                  <a:lnTo>
                    <a:pt x="282" y="74"/>
                  </a:lnTo>
                  <a:lnTo>
                    <a:pt x="276" y="72"/>
                  </a:lnTo>
                  <a:lnTo>
                    <a:pt x="270" y="66"/>
                  </a:lnTo>
                  <a:lnTo>
                    <a:pt x="270" y="64"/>
                  </a:lnTo>
                  <a:lnTo>
                    <a:pt x="270" y="60"/>
                  </a:lnTo>
                  <a:lnTo>
                    <a:pt x="270" y="58"/>
                  </a:lnTo>
                  <a:lnTo>
                    <a:pt x="268" y="58"/>
                  </a:lnTo>
                  <a:lnTo>
                    <a:pt x="266" y="58"/>
                  </a:lnTo>
                  <a:lnTo>
                    <a:pt x="262" y="62"/>
                  </a:lnTo>
                  <a:lnTo>
                    <a:pt x="256" y="64"/>
                  </a:lnTo>
                  <a:lnTo>
                    <a:pt x="250" y="62"/>
                  </a:lnTo>
                  <a:lnTo>
                    <a:pt x="244" y="62"/>
                  </a:lnTo>
                  <a:lnTo>
                    <a:pt x="234" y="54"/>
                  </a:lnTo>
                  <a:lnTo>
                    <a:pt x="226" y="42"/>
                  </a:lnTo>
                  <a:lnTo>
                    <a:pt x="226" y="44"/>
                  </a:lnTo>
                  <a:lnTo>
                    <a:pt x="222" y="50"/>
                  </a:lnTo>
                  <a:lnTo>
                    <a:pt x="216" y="58"/>
                  </a:lnTo>
                  <a:lnTo>
                    <a:pt x="208" y="60"/>
                  </a:lnTo>
                  <a:lnTo>
                    <a:pt x="200" y="62"/>
                  </a:lnTo>
                  <a:lnTo>
                    <a:pt x="194" y="62"/>
                  </a:lnTo>
                  <a:lnTo>
                    <a:pt x="186" y="60"/>
                  </a:lnTo>
                  <a:lnTo>
                    <a:pt x="182" y="58"/>
                  </a:lnTo>
                  <a:lnTo>
                    <a:pt x="178" y="54"/>
                  </a:lnTo>
                  <a:lnTo>
                    <a:pt x="174" y="46"/>
                  </a:lnTo>
                  <a:lnTo>
                    <a:pt x="170" y="30"/>
                  </a:lnTo>
                  <a:lnTo>
                    <a:pt x="166" y="12"/>
                  </a:lnTo>
                  <a:lnTo>
                    <a:pt x="164" y="6"/>
                  </a:lnTo>
                  <a:lnTo>
                    <a:pt x="160" y="2"/>
                  </a:lnTo>
                  <a:lnTo>
                    <a:pt x="154" y="0"/>
                  </a:lnTo>
                  <a:lnTo>
                    <a:pt x="146" y="0"/>
                  </a:lnTo>
                  <a:lnTo>
                    <a:pt x="148" y="14"/>
                  </a:lnTo>
                  <a:lnTo>
                    <a:pt x="14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7" name="浙江"/>
            <p:cNvSpPr/>
            <p:nvPr/>
          </p:nvSpPr>
          <p:spPr bwMode="auto">
            <a:xfrm>
              <a:off x="6069305" y="4280085"/>
              <a:ext cx="432394" cy="500592"/>
            </a:xfrm>
            <a:custGeom>
              <a:avLst/>
              <a:gdLst>
                <a:gd name="T0" fmla="*/ 2147483646 w 242"/>
                <a:gd name="T1" fmla="*/ 2147483646 h 280"/>
                <a:gd name="T2" fmla="*/ 2147483646 w 242"/>
                <a:gd name="T3" fmla="*/ 2147483646 h 280"/>
                <a:gd name="T4" fmla="*/ 2147483646 w 242"/>
                <a:gd name="T5" fmla="*/ 2147483646 h 280"/>
                <a:gd name="T6" fmla="*/ 2147483646 w 242"/>
                <a:gd name="T7" fmla="*/ 2147483646 h 280"/>
                <a:gd name="T8" fmla="*/ 2147483646 w 242"/>
                <a:gd name="T9" fmla="*/ 2147483646 h 280"/>
                <a:gd name="T10" fmla="*/ 2147483646 w 242"/>
                <a:gd name="T11" fmla="*/ 2147483646 h 280"/>
                <a:gd name="T12" fmla="*/ 2147483646 w 242"/>
                <a:gd name="T13" fmla="*/ 2147483646 h 280"/>
                <a:gd name="T14" fmla="*/ 2147483646 w 242"/>
                <a:gd name="T15" fmla="*/ 2147483646 h 280"/>
                <a:gd name="T16" fmla="*/ 2147483646 w 242"/>
                <a:gd name="T17" fmla="*/ 2147483646 h 280"/>
                <a:gd name="T18" fmla="*/ 0 w 242"/>
                <a:gd name="T19" fmla="*/ 2147483646 h 280"/>
                <a:gd name="T20" fmla="*/ 2147483646 w 242"/>
                <a:gd name="T21" fmla="*/ 2147483646 h 280"/>
                <a:gd name="T22" fmla="*/ 2147483646 w 242"/>
                <a:gd name="T23" fmla="*/ 2147483646 h 280"/>
                <a:gd name="T24" fmla="*/ 2147483646 w 242"/>
                <a:gd name="T25" fmla="*/ 2147483646 h 280"/>
                <a:gd name="T26" fmla="*/ 2147483646 w 242"/>
                <a:gd name="T27" fmla="*/ 2147483646 h 280"/>
                <a:gd name="T28" fmla="*/ 2147483646 w 242"/>
                <a:gd name="T29" fmla="*/ 2147483646 h 280"/>
                <a:gd name="T30" fmla="*/ 2147483646 w 242"/>
                <a:gd name="T31" fmla="*/ 2147483646 h 280"/>
                <a:gd name="T32" fmla="*/ 2147483646 w 242"/>
                <a:gd name="T33" fmla="*/ 2147483646 h 280"/>
                <a:gd name="T34" fmla="*/ 2147483646 w 242"/>
                <a:gd name="T35" fmla="*/ 2147483646 h 280"/>
                <a:gd name="T36" fmla="*/ 2147483646 w 242"/>
                <a:gd name="T37" fmla="*/ 2147483646 h 280"/>
                <a:gd name="T38" fmla="*/ 2147483646 w 242"/>
                <a:gd name="T39" fmla="*/ 2147483646 h 280"/>
                <a:gd name="T40" fmla="*/ 2147483646 w 242"/>
                <a:gd name="T41" fmla="*/ 2147483646 h 280"/>
                <a:gd name="T42" fmla="*/ 2147483646 w 242"/>
                <a:gd name="T43" fmla="*/ 2147483646 h 280"/>
                <a:gd name="T44" fmla="*/ 2147483646 w 242"/>
                <a:gd name="T45" fmla="*/ 2147483646 h 280"/>
                <a:gd name="T46" fmla="*/ 2147483646 w 242"/>
                <a:gd name="T47" fmla="*/ 2147483646 h 280"/>
                <a:gd name="T48" fmla="*/ 2147483646 w 242"/>
                <a:gd name="T49" fmla="*/ 2147483646 h 280"/>
                <a:gd name="T50" fmla="*/ 2147483646 w 242"/>
                <a:gd name="T51" fmla="*/ 2147483646 h 280"/>
                <a:gd name="T52" fmla="*/ 2147483646 w 242"/>
                <a:gd name="T53" fmla="*/ 2147483646 h 280"/>
                <a:gd name="T54" fmla="*/ 2147483646 w 242"/>
                <a:gd name="T55" fmla="*/ 2147483646 h 280"/>
                <a:gd name="T56" fmla="*/ 2147483646 w 242"/>
                <a:gd name="T57" fmla="*/ 2147483646 h 280"/>
                <a:gd name="T58" fmla="*/ 2147483646 w 242"/>
                <a:gd name="T59" fmla="*/ 2147483646 h 280"/>
                <a:gd name="T60" fmla="*/ 2147483646 w 242"/>
                <a:gd name="T61" fmla="*/ 2147483646 h 280"/>
                <a:gd name="T62" fmla="*/ 2147483646 w 242"/>
                <a:gd name="T63" fmla="*/ 2147483646 h 280"/>
                <a:gd name="T64" fmla="*/ 2147483646 w 242"/>
                <a:gd name="T65" fmla="*/ 2147483646 h 280"/>
                <a:gd name="T66" fmla="*/ 2147483646 w 242"/>
                <a:gd name="T67" fmla="*/ 2147483646 h 280"/>
                <a:gd name="T68" fmla="*/ 2147483646 w 242"/>
                <a:gd name="T69" fmla="*/ 2147483646 h 280"/>
                <a:gd name="T70" fmla="*/ 2147483646 w 242"/>
                <a:gd name="T71" fmla="*/ 2147483646 h 280"/>
                <a:gd name="T72" fmla="*/ 2147483646 w 242"/>
                <a:gd name="T73" fmla="*/ 2147483646 h 280"/>
                <a:gd name="T74" fmla="*/ 2147483646 w 242"/>
                <a:gd name="T75" fmla="*/ 2147483646 h 280"/>
                <a:gd name="T76" fmla="*/ 2147483646 w 242"/>
                <a:gd name="T77" fmla="*/ 2147483646 h 280"/>
                <a:gd name="T78" fmla="*/ 2147483646 w 242"/>
                <a:gd name="T79" fmla="*/ 2147483646 h 280"/>
                <a:gd name="T80" fmla="*/ 2147483646 w 242"/>
                <a:gd name="T81" fmla="*/ 2147483646 h 280"/>
                <a:gd name="T82" fmla="*/ 2147483646 w 242"/>
                <a:gd name="T83" fmla="*/ 2147483646 h 280"/>
                <a:gd name="T84" fmla="*/ 2147483646 w 242"/>
                <a:gd name="T85" fmla="*/ 2147483646 h 280"/>
                <a:gd name="T86" fmla="*/ 2147483646 w 242"/>
                <a:gd name="T87" fmla="*/ 2147483646 h 280"/>
                <a:gd name="T88" fmla="*/ 2147483646 w 242"/>
                <a:gd name="T89" fmla="*/ 2147483646 h 280"/>
                <a:gd name="T90" fmla="*/ 2147483646 w 242"/>
                <a:gd name="T91" fmla="*/ 2147483646 h 28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42" h="280">
                  <a:moveTo>
                    <a:pt x="148" y="4"/>
                  </a:moveTo>
                  <a:lnTo>
                    <a:pt x="148" y="4"/>
                  </a:lnTo>
                  <a:lnTo>
                    <a:pt x="136" y="8"/>
                  </a:lnTo>
                  <a:lnTo>
                    <a:pt x="126" y="12"/>
                  </a:lnTo>
                  <a:lnTo>
                    <a:pt x="116" y="10"/>
                  </a:lnTo>
                  <a:lnTo>
                    <a:pt x="102" y="6"/>
                  </a:lnTo>
                  <a:lnTo>
                    <a:pt x="84" y="4"/>
                  </a:lnTo>
                  <a:lnTo>
                    <a:pt x="78" y="6"/>
                  </a:lnTo>
                  <a:lnTo>
                    <a:pt x="74" y="12"/>
                  </a:lnTo>
                  <a:lnTo>
                    <a:pt x="62" y="28"/>
                  </a:lnTo>
                  <a:lnTo>
                    <a:pt x="74" y="52"/>
                  </a:lnTo>
                  <a:lnTo>
                    <a:pt x="54" y="64"/>
                  </a:lnTo>
                  <a:lnTo>
                    <a:pt x="38" y="60"/>
                  </a:lnTo>
                  <a:lnTo>
                    <a:pt x="44" y="74"/>
                  </a:lnTo>
                  <a:lnTo>
                    <a:pt x="44" y="78"/>
                  </a:lnTo>
                  <a:lnTo>
                    <a:pt x="44" y="82"/>
                  </a:lnTo>
                  <a:lnTo>
                    <a:pt x="42" y="88"/>
                  </a:lnTo>
                  <a:lnTo>
                    <a:pt x="36" y="100"/>
                  </a:lnTo>
                  <a:lnTo>
                    <a:pt x="32" y="106"/>
                  </a:lnTo>
                  <a:lnTo>
                    <a:pt x="4" y="132"/>
                  </a:lnTo>
                  <a:lnTo>
                    <a:pt x="10" y="136"/>
                  </a:lnTo>
                  <a:lnTo>
                    <a:pt x="6" y="140"/>
                  </a:lnTo>
                  <a:lnTo>
                    <a:pt x="2" y="144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56"/>
                  </a:lnTo>
                  <a:lnTo>
                    <a:pt x="20" y="186"/>
                  </a:lnTo>
                  <a:lnTo>
                    <a:pt x="30" y="202"/>
                  </a:lnTo>
                  <a:lnTo>
                    <a:pt x="30" y="204"/>
                  </a:lnTo>
                  <a:lnTo>
                    <a:pt x="30" y="206"/>
                  </a:lnTo>
                  <a:lnTo>
                    <a:pt x="30" y="208"/>
                  </a:lnTo>
                  <a:lnTo>
                    <a:pt x="28" y="210"/>
                  </a:lnTo>
                  <a:lnTo>
                    <a:pt x="34" y="210"/>
                  </a:lnTo>
                  <a:lnTo>
                    <a:pt x="40" y="214"/>
                  </a:lnTo>
                  <a:lnTo>
                    <a:pt x="44" y="218"/>
                  </a:lnTo>
                  <a:lnTo>
                    <a:pt x="48" y="224"/>
                  </a:lnTo>
                  <a:lnTo>
                    <a:pt x="50" y="234"/>
                  </a:lnTo>
                  <a:lnTo>
                    <a:pt x="52" y="246"/>
                  </a:lnTo>
                  <a:lnTo>
                    <a:pt x="56" y="262"/>
                  </a:lnTo>
                  <a:lnTo>
                    <a:pt x="58" y="266"/>
                  </a:lnTo>
                  <a:lnTo>
                    <a:pt x="64" y="270"/>
                  </a:lnTo>
                  <a:lnTo>
                    <a:pt x="68" y="272"/>
                  </a:lnTo>
                  <a:lnTo>
                    <a:pt x="74" y="272"/>
                  </a:lnTo>
                  <a:lnTo>
                    <a:pt x="80" y="270"/>
                  </a:lnTo>
                  <a:lnTo>
                    <a:pt x="84" y="268"/>
                  </a:lnTo>
                  <a:lnTo>
                    <a:pt x="90" y="264"/>
                  </a:lnTo>
                  <a:lnTo>
                    <a:pt x="90" y="260"/>
                  </a:lnTo>
                  <a:lnTo>
                    <a:pt x="90" y="258"/>
                  </a:lnTo>
                  <a:lnTo>
                    <a:pt x="104" y="248"/>
                  </a:lnTo>
                  <a:lnTo>
                    <a:pt x="104" y="250"/>
                  </a:lnTo>
                  <a:lnTo>
                    <a:pt x="116" y="268"/>
                  </a:lnTo>
                  <a:lnTo>
                    <a:pt x="122" y="270"/>
                  </a:lnTo>
                  <a:lnTo>
                    <a:pt x="130" y="272"/>
                  </a:lnTo>
                  <a:lnTo>
                    <a:pt x="134" y="272"/>
                  </a:lnTo>
                  <a:lnTo>
                    <a:pt x="130" y="262"/>
                  </a:lnTo>
                  <a:lnTo>
                    <a:pt x="146" y="268"/>
                  </a:lnTo>
                  <a:lnTo>
                    <a:pt x="150" y="268"/>
                  </a:lnTo>
                  <a:lnTo>
                    <a:pt x="152" y="270"/>
                  </a:lnTo>
                  <a:lnTo>
                    <a:pt x="166" y="280"/>
                  </a:lnTo>
                  <a:lnTo>
                    <a:pt x="170" y="274"/>
                  </a:lnTo>
                  <a:lnTo>
                    <a:pt x="168" y="248"/>
                  </a:lnTo>
                  <a:lnTo>
                    <a:pt x="170" y="246"/>
                  </a:lnTo>
                  <a:lnTo>
                    <a:pt x="180" y="234"/>
                  </a:lnTo>
                  <a:lnTo>
                    <a:pt x="180" y="232"/>
                  </a:lnTo>
                  <a:lnTo>
                    <a:pt x="176" y="226"/>
                  </a:lnTo>
                  <a:lnTo>
                    <a:pt x="172" y="224"/>
                  </a:lnTo>
                  <a:lnTo>
                    <a:pt x="174" y="222"/>
                  </a:lnTo>
                  <a:lnTo>
                    <a:pt x="176" y="220"/>
                  </a:lnTo>
                  <a:lnTo>
                    <a:pt x="178" y="220"/>
                  </a:lnTo>
                  <a:lnTo>
                    <a:pt x="198" y="186"/>
                  </a:lnTo>
                  <a:lnTo>
                    <a:pt x="200" y="188"/>
                  </a:lnTo>
                  <a:lnTo>
                    <a:pt x="204" y="188"/>
                  </a:lnTo>
                  <a:lnTo>
                    <a:pt x="204" y="190"/>
                  </a:lnTo>
                  <a:lnTo>
                    <a:pt x="204" y="204"/>
                  </a:lnTo>
                  <a:lnTo>
                    <a:pt x="228" y="184"/>
                  </a:lnTo>
                  <a:lnTo>
                    <a:pt x="226" y="172"/>
                  </a:lnTo>
                  <a:lnTo>
                    <a:pt x="222" y="172"/>
                  </a:lnTo>
                  <a:lnTo>
                    <a:pt x="214" y="174"/>
                  </a:lnTo>
                  <a:lnTo>
                    <a:pt x="228" y="136"/>
                  </a:lnTo>
                  <a:lnTo>
                    <a:pt x="216" y="136"/>
                  </a:lnTo>
                  <a:lnTo>
                    <a:pt x="214" y="136"/>
                  </a:lnTo>
                  <a:lnTo>
                    <a:pt x="214" y="134"/>
                  </a:lnTo>
                  <a:lnTo>
                    <a:pt x="210" y="128"/>
                  </a:lnTo>
                  <a:lnTo>
                    <a:pt x="208" y="122"/>
                  </a:lnTo>
                  <a:lnTo>
                    <a:pt x="210" y="116"/>
                  </a:lnTo>
                  <a:lnTo>
                    <a:pt x="230" y="116"/>
                  </a:lnTo>
                  <a:lnTo>
                    <a:pt x="242" y="116"/>
                  </a:lnTo>
                  <a:lnTo>
                    <a:pt x="240" y="106"/>
                  </a:lnTo>
                  <a:lnTo>
                    <a:pt x="232" y="92"/>
                  </a:lnTo>
                  <a:lnTo>
                    <a:pt x="216" y="86"/>
                  </a:lnTo>
                  <a:lnTo>
                    <a:pt x="232" y="70"/>
                  </a:lnTo>
                  <a:lnTo>
                    <a:pt x="232" y="66"/>
                  </a:lnTo>
                  <a:lnTo>
                    <a:pt x="224" y="68"/>
                  </a:lnTo>
                  <a:lnTo>
                    <a:pt x="220" y="68"/>
                  </a:lnTo>
                  <a:lnTo>
                    <a:pt x="220" y="66"/>
                  </a:lnTo>
                  <a:lnTo>
                    <a:pt x="220" y="64"/>
                  </a:lnTo>
                  <a:lnTo>
                    <a:pt x="218" y="58"/>
                  </a:lnTo>
                  <a:lnTo>
                    <a:pt x="214" y="54"/>
                  </a:lnTo>
                  <a:lnTo>
                    <a:pt x="210" y="50"/>
                  </a:lnTo>
                  <a:lnTo>
                    <a:pt x="204" y="48"/>
                  </a:lnTo>
                  <a:lnTo>
                    <a:pt x="172" y="48"/>
                  </a:lnTo>
                  <a:lnTo>
                    <a:pt x="160" y="64"/>
                  </a:lnTo>
                  <a:lnTo>
                    <a:pt x="156" y="64"/>
                  </a:lnTo>
                  <a:lnTo>
                    <a:pt x="104" y="48"/>
                  </a:lnTo>
                  <a:lnTo>
                    <a:pt x="154" y="36"/>
                  </a:lnTo>
                  <a:lnTo>
                    <a:pt x="158" y="34"/>
                  </a:lnTo>
                  <a:lnTo>
                    <a:pt x="162" y="30"/>
                  </a:lnTo>
                  <a:lnTo>
                    <a:pt x="178" y="12"/>
                  </a:lnTo>
                  <a:lnTo>
                    <a:pt x="162" y="0"/>
                  </a:lnTo>
                  <a:lnTo>
                    <a:pt x="148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8" name="安徽"/>
            <p:cNvSpPr/>
            <p:nvPr/>
          </p:nvSpPr>
          <p:spPr bwMode="auto">
            <a:xfrm>
              <a:off x="5646243" y="3846342"/>
              <a:ext cx="547491" cy="670047"/>
            </a:xfrm>
            <a:custGeom>
              <a:avLst/>
              <a:gdLst>
                <a:gd name="T0" fmla="*/ 2147483646 w 306"/>
                <a:gd name="T1" fmla="*/ 2147483646 h 374"/>
                <a:gd name="T2" fmla="*/ 2147483646 w 306"/>
                <a:gd name="T3" fmla="*/ 2147483646 h 374"/>
                <a:gd name="T4" fmla="*/ 2147483646 w 306"/>
                <a:gd name="T5" fmla="*/ 2147483646 h 374"/>
                <a:gd name="T6" fmla="*/ 2147483646 w 306"/>
                <a:gd name="T7" fmla="*/ 2147483646 h 374"/>
                <a:gd name="T8" fmla="*/ 2147483646 w 306"/>
                <a:gd name="T9" fmla="*/ 2147483646 h 374"/>
                <a:gd name="T10" fmla="*/ 2147483646 w 306"/>
                <a:gd name="T11" fmla="*/ 2147483646 h 374"/>
                <a:gd name="T12" fmla="*/ 2147483646 w 306"/>
                <a:gd name="T13" fmla="*/ 2147483646 h 374"/>
                <a:gd name="T14" fmla="*/ 2147483646 w 306"/>
                <a:gd name="T15" fmla="*/ 2147483646 h 374"/>
                <a:gd name="T16" fmla="*/ 2147483646 w 306"/>
                <a:gd name="T17" fmla="*/ 2147483646 h 374"/>
                <a:gd name="T18" fmla="*/ 2147483646 w 306"/>
                <a:gd name="T19" fmla="*/ 2147483646 h 374"/>
                <a:gd name="T20" fmla="*/ 2147483646 w 306"/>
                <a:gd name="T21" fmla="*/ 2147483646 h 374"/>
                <a:gd name="T22" fmla="*/ 2147483646 w 306"/>
                <a:gd name="T23" fmla="*/ 2147483646 h 374"/>
                <a:gd name="T24" fmla="*/ 2147483646 w 306"/>
                <a:gd name="T25" fmla="*/ 2147483646 h 374"/>
                <a:gd name="T26" fmla="*/ 2147483646 w 306"/>
                <a:gd name="T27" fmla="*/ 2147483646 h 374"/>
                <a:gd name="T28" fmla="*/ 2147483646 w 306"/>
                <a:gd name="T29" fmla="*/ 2147483646 h 374"/>
                <a:gd name="T30" fmla="*/ 2147483646 w 306"/>
                <a:gd name="T31" fmla="*/ 2147483646 h 374"/>
                <a:gd name="T32" fmla="*/ 2147483646 w 306"/>
                <a:gd name="T33" fmla="*/ 2147483646 h 374"/>
                <a:gd name="T34" fmla="*/ 2147483646 w 306"/>
                <a:gd name="T35" fmla="*/ 2147483646 h 374"/>
                <a:gd name="T36" fmla="*/ 2147483646 w 306"/>
                <a:gd name="T37" fmla="*/ 2147483646 h 374"/>
                <a:gd name="T38" fmla="*/ 2147483646 w 306"/>
                <a:gd name="T39" fmla="*/ 2147483646 h 374"/>
                <a:gd name="T40" fmla="*/ 2147483646 w 306"/>
                <a:gd name="T41" fmla="*/ 2147483646 h 374"/>
                <a:gd name="T42" fmla="*/ 2147483646 w 306"/>
                <a:gd name="T43" fmla="*/ 2147483646 h 374"/>
                <a:gd name="T44" fmla="*/ 2147483646 w 306"/>
                <a:gd name="T45" fmla="*/ 2147483646 h 374"/>
                <a:gd name="T46" fmla="*/ 2147483646 w 306"/>
                <a:gd name="T47" fmla="*/ 2147483646 h 374"/>
                <a:gd name="T48" fmla="*/ 2147483646 w 306"/>
                <a:gd name="T49" fmla="*/ 2147483646 h 374"/>
                <a:gd name="T50" fmla="*/ 2147483646 w 306"/>
                <a:gd name="T51" fmla="*/ 2147483646 h 374"/>
                <a:gd name="T52" fmla="*/ 2147483646 w 306"/>
                <a:gd name="T53" fmla="*/ 2147483646 h 374"/>
                <a:gd name="T54" fmla="*/ 2147483646 w 306"/>
                <a:gd name="T55" fmla="*/ 2147483646 h 374"/>
                <a:gd name="T56" fmla="*/ 2147483646 w 306"/>
                <a:gd name="T57" fmla="*/ 2147483646 h 374"/>
                <a:gd name="T58" fmla="*/ 2147483646 w 306"/>
                <a:gd name="T59" fmla="*/ 2147483646 h 374"/>
                <a:gd name="T60" fmla="*/ 2147483646 w 306"/>
                <a:gd name="T61" fmla="*/ 2147483646 h 374"/>
                <a:gd name="T62" fmla="*/ 2147483646 w 306"/>
                <a:gd name="T63" fmla="*/ 2147483646 h 374"/>
                <a:gd name="T64" fmla="*/ 2147483646 w 306"/>
                <a:gd name="T65" fmla="*/ 2147483646 h 374"/>
                <a:gd name="T66" fmla="*/ 2147483646 w 306"/>
                <a:gd name="T67" fmla="*/ 2147483646 h 374"/>
                <a:gd name="T68" fmla="*/ 2147483646 w 306"/>
                <a:gd name="T69" fmla="*/ 2147483646 h 374"/>
                <a:gd name="T70" fmla="*/ 2147483646 w 306"/>
                <a:gd name="T71" fmla="*/ 2147483646 h 374"/>
                <a:gd name="T72" fmla="*/ 2147483646 w 306"/>
                <a:gd name="T73" fmla="*/ 2147483646 h 374"/>
                <a:gd name="T74" fmla="*/ 2147483646 w 306"/>
                <a:gd name="T75" fmla="*/ 2147483646 h 374"/>
                <a:gd name="T76" fmla="*/ 2147483646 w 306"/>
                <a:gd name="T77" fmla="*/ 2147483646 h 374"/>
                <a:gd name="T78" fmla="*/ 2147483646 w 306"/>
                <a:gd name="T79" fmla="*/ 2147483646 h 374"/>
                <a:gd name="T80" fmla="*/ 2147483646 w 306"/>
                <a:gd name="T81" fmla="*/ 2147483646 h 374"/>
                <a:gd name="T82" fmla="*/ 2147483646 w 306"/>
                <a:gd name="T83" fmla="*/ 2147483646 h 374"/>
                <a:gd name="T84" fmla="*/ 2147483646 w 306"/>
                <a:gd name="T85" fmla="*/ 2147483646 h 374"/>
                <a:gd name="T86" fmla="*/ 2147483646 w 306"/>
                <a:gd name="T87" fmla="*/ 2147483646 h 374"/>
                <a:gd name="T88" fmla="*/ 2147483646 w 306"/>
                <a:gd name="T89" fmla="*/ 2147483646 h 374"/>
                <a:gd name="T90" fmla="*/ 2147483646 w 306"/>
                <a:gd name="T91" fmla="*/ 2147483646 h 374"/>
                <a:gd name="T92" fmla="*/ 2147483646 w 306"/>
                <a:gd name="T93" fmla="*/ 2147483646 h 374"/>
                <a:gd name="T94" fmla="*/ 2147483646 w 306"/>
                <a:gd name="T95" fmla="*/ 2147483646 h 374"/>
                <a:gd name="T96" fmla="*/ 2147483646 w 306"/>
                <a:gd name="T97" fmla="*/ 2147483646 h 374"/>
                <a:gd name="T98" fmla="*/ 2147483646 w 306"/>
                <a:gd name="T99" fmla="*/ 2147483646 h 374"/>
                <a:gd name="T100" fmla="*/ 2147483646 w 306"/>
                <a:gd name="T101" fmla="*/ 2147483646 h 374"/>
                <a:gd name="T102" fmla="*/ 2147483646 w 306"/>
                <a:gd name="T103" fmla="*/ 2147483646 h 374"/>
                <a:gd name="T104" fmla="*/ 2147483646 w 306"/>
                <a:gd name="T105" fmla="*/ 2147483646 h 374"/>
                <a:gd name="T106" fmla="*/ 2147483646 w 306"/>
                <a:gd name="T107" fmla="*/ 2147483646 h 374"/>
                <a:gd name="T108" fmla="*/ 2147483646 w 306"/>
                <a:gd name="T109" fmla="*/ 2147483646 h 374"/>
                <a:gd name="T110" fmla="*/ 2147483646 w 306"/>
                <a:gd name="T111" fmla="*/ 2147483646 h 374"/>
                <a:gd name="T112" fmla="*/ 2147483646 w 306"/>
                <a:gd name="T113" fmla="*/ 2147483646 h 374"/>
                <a:gd name="T114" fmla="*/ 2147483646 w 306"/>
                <a:gd name="T115" fmla="*/ 2147483646 h 37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6" h="374">
                  <a:moveTo>
                    <a:pt x="192" y="106"/>
                  </a:moveTo>
                  <a:lnTo>
                    <a:pt x="192" y="106"/>
                  </a:lnTo>
                  <a:lnTo>
                    <a:pt x="186" y="86"/>
                  </a:lnTo>
                  <a:lnTo>
                    <a:pt x="180" y="70"/>
                  </a:lnTo>
                  <a:lnTo>
                    <a:pt x="174" y="60"/>
                  </a:lnTo>
                  <a:lnTo>
                    <a:pt x="170" y="56"/>
                  </a:lnTo>
                  <a:lnTo>
                    <a:pt x="142" y="46"/>
                  </a:lnTo>
                  <a:lnTo>
                    <a:pt x="122" y="40"/>
                  </a:lnTo>
                  <a:lnTo>
                    <a:pt x="110" y="34"/>
                  </a:lnTo>
                  <a:lnTo>
                    <a:pt x="104" y="30"/>
                  </a:lnTo>
                  <a:lnTo>
                    <a:pt x="96" y="22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82" y="14"/>
                  </a:lnTo>
                  <a:lnTo>
                    <a:pt x="96" y="34"/>
                  </a:lnTo>
                  <a:lnTo>
                    <a:pt x="98" y="36"/>
                  </a:lnTo>
                  <a:lnTo>
                    <a:pt x="98" y="38"/>
                  </a:lnTo>
                  <a:lnTo>
                    <a:pt x="86" y="60"/>
                  </a:lnTo>
                  <a:lnTo>
                    <a:pt x="78" y="70"/>
                  </a:lnTo>
                  <a:lnTo>
                    <a:pt x="74" y="72"/>
                  </a:lnTo>
                  <a:lnTo>
                    <a:pt x="72" y="72"/>
                  </a:lnTo>
                  <a:lnTo>
                    <a:pt x="64" y="66"/>
                  </a:lnTo>
                  <a:lnTo>
                    <a:pt x="52" y="50"/>
                  </a:lnTo>
                  <a:lnTo>
                    <a:pt x="38" y="46"/>
                  </a:lnTo>
                  <a:lnTo>
                    <a:pt x="40" y="54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6" y="74"/>
                  </a:lnTo>
                  <a:lnTo>
                    <a:pt x="44" y="82"/>
                  </a:lnTo>
                  <a:lnTo>
                    <a:pt x="28" y="88"/>
                  </a:lnTo>
                  <a:lnTo>
                    <a:pt x="24" y="90"/>
                  </a:lnTo>
                  <a:lnTo>
                    <a:pt x="22" y="94"/>
                  </a:lnTo>
                  <a:lnTo>
                    <a:pt x="22" y="102"/>
                  </a:lnTo>
                  <a:lnTo>
                    <a:pt x="24" y="116"/>
                  </a:lnTo>
                  <a:lnTo>
                    <a:pt x="20" y="124"/>
                  </a:lnTo>
                  <a:lnTo>
                    <a:pt x="18" y="126"/>
                  </a:lnTo>
                  <a:lnTo>
                    <a:pt x="16" y="126"/>
                  </a:lnTo>
                  <a:lnTo>
                    <a:pt x="0" y="122"/>
                  </a:lnTo>
                  <a:lnTo>
                    <a:pt x="2" y="126"/>
                  </a:lnTo>
                  <a:lnTo>
                    <a:pt x="8" y="130"/>
                  </a:lnTo>
                  <a:lnTo>
                    <a:pt x="18" y="144"/>
                  </a:lnTo>
                  <a:lnTo>
                    <a:pt x="28" y="160"/>
                  </a:lnTo>
                  <a:lnTo>
                    <a:pt x="28" y="162"/>
                  </a:lnTo>
                  <a:lnTo>
                    <a:pt x="36" y="162"/>
                  </a:lnTo>
                  <a:lnTo>
                    <a:pt x="42" y="160"/>
                  </a:lnTo>
                  <a:lnTo>
                    <a:pt x="48" y="162"/>
                  </a:lnTo>
                  <a:lnTo>
                    <a:pt x="54" y="164"/>
                  </a:lnTo>
                  <a:lnTo>
                    <a:pt x="60" y="166"/>
                  </a:lnTo>
                  <a:lnTo>
                    <a:pt x="70" y="178"/>
                  </a:lnTo>
                  <a:lnTo>
                    <a:pt x="68" y="200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8" y="214"/>
                  </a:lnTo>
                  <a:lnTo>
                    <a:pt x="60" y="218"/>
                  </a:lnTo>
                  <a:lnTo>
                    <a:pt x="56" y="218"/>
                  </a:lnTo>
                  <a:lnTo>
                    <a:pt x="54" y="220"/>
                  </a:lnTo>
                  <a:lnTo>
                    <a:pt x="52" y="224"/>
                  </a:lnTo>
                  <a:lnTo>
                    <a:pt x="50" y="230"/>
                  </a:lnTo>
                  <a:lnTo>
                    <a:pt x="44" y="244"/>
                  </a:lnTo>
                  <a:lnTo>
                    <a:pt x="52" y="254"/>
                  </a:lnTo>
                  <a:lnTo>
                    <a:pt x="74" y="258"/>
                  </a:lnTo>
                  <a:lnTo>
                    <a:pt x="76" y="258"/>
                  </a:lnTo>
                  <a:lnTo>
                    <a:pt x="86" y="268"/>
                  </a:lnTo>
                  <a:lnTo>
                    <a:pt x="72" y="288"/>
                  </a:lnTo>
                  <a:lnTo>
                    <a:pt x="102" y="352"/>
                  </a:lnTo>
                  <a:lnTo>
                    <a:pt x="104" y="354"/>
                  </a:lnTo>
                  <a:lnTo>
                    <a:pt x="98" y="358"/>
                  </a:lnTo>
                  <a:lnTo>
                    <a:pt x="100" y="364"/>
                  </a:lnTo>
                  <a:lnTo>
                    <a:pt x="156" y="330"/>
                  </a:lnTo>
                  <a:lnTo>
                    <a:pt x="146" y="346"/>
                  </a:lnTo>
                  <a:lnTo>
                    <a:pt x="138" y="362"/>
                  </a:lnTo>
                  <a:lnTo>
                    <a:pt x="134" y="374"/>
                  </a:lnTo>
                  <a:lnTo>
                    <a:pt x="140" y="372"/>
                  </a:lnTo>
                  <a:lnTo>
                    <a:pt x="146" y="366"/>
                  </a:lnTo>
                  <a:lnTo>
                    <a:pt x="152" y="360"/>
                  </a:lnTo>
                  <a:lnTo>
                    <a:pt x="156" y="350"/>
                  </a:lnTo>
                  <a:lnTo>
                    <a:pt x="158" y="350"/>
                  </a:lnTo>
                  <a:lnTo>
                    <a:pt x="172" y="342"/>
                  </a:lnTo>
                  <a:lnTo>
                    <a:pt x="174" y="340"/>
                  </a:lnTo>
                  <a:lnTo>
                    <a:pt x="196" y="358"/>
                  </a:lnTo>
                  <a:lnTo>
                    <a:pt x="220" y="360"/>
                  </a:lnTo>
                  <a:lnTo>
                    <a:pt x="232" y="368"/>
                  </a:lnTo>
                  <a:lnTo>
                    <a:pt x="260" y="342"/>
                  </a:lnTo>
                  <a:lnTo>
                    <a:pt x="264" y="336"/>
                  </a:lnTo>
                  <a:lnTo>
                    <a:pt x="268" y="326"/>
                  </a:lnTo>
                  <a:lnTo>
                    <a:pt x="272" y="320"/>
                  </a:lnTo>
                  <a:lnTo>
                    <a:pt x="270" y="312"/>
                  </a:lnTo>
                  <a:lnTo>
                    <a:pt x="260" y="296"/>
                  </a:lnTo>
                  <a:lnTo>
                    <a:pt x="254" y="286"/>
                  </a:lnTo>
                  <a:lnTo>
                    <a:pt x="288" y="298"/>
                  </a:lnTo>
                  <a:lnTo>
                    <a:pt x="300" y="292"/>
                  </a:lnTo>
                  <a:lnTo>
                    <a:pt x="288" y="270"/>
                  </a:lnTo>
                  <a:lnTo>
                    <a:pt x="288" y="268"/>
                  </a:lnTo>
                  <a:lnTo>
                    <a:pt x="306" y="246"/>
                  </a:lnTo>
                  <a:lnTo>
                    <a:pt x="298" y="234"/>
                  </a:lnTo>
                  <a:lnTo>
                    <a:pt x="290" y="226"/>
                  </a:lnTo>
                  <a:lnTo>
                    <a:pt x="284" y="222"/>
                  </a:lnTo>
                  <a:lnTo>
                    <a:pt x="282" y="222"/>
                  </a:lnTo>
                  <a:lnTo>
                    <a:pt x="272" y="232"/>
                  </a:lnTo>
                  <a:lnTo>
                    <a:pt x="272" y="230"/>
                  </a:lnTo>
                  <a:lnTo>
                    <a:pt x="270" y="230"/>
                  </a:lnTo>
                  <a:lnTo>
                    <a:pt x="256" y="226"/>
                  </a:lnTo>
                  <a:lnTo>
                    <a:pt x="252" y="214"/>
                  </a:lnTo>
                  <a:lnTo>
                    <a:pt x="244" y="210"/>
                  </a:lnTo>
                  <a:lnTo>
                    <a:pt x="236" y="204"/>
                  </a:lnTo>
                  <a:lnTo>
                    <a:pt x="226" y="198"/>
                  </a:lnTo>
                  <a:lnTo>
                    <a:pt x="218" y="192"/>
                  </a:lnTo>
                  <a:lnTo>
                    <a:pt x="216" y="190"/>
                  </a:lnTo>
                  <a:lnTo>
                    <a:pt x="216" y="186"/>
                  </a:lnTo>
                  <a:lnTo>
                    <a:pt x="214" y="184"/>
                  </a:lnTo>
                  <a:lnTo>
                    <a:pt x="216" y="180"/>
                  </a:lnTo>
                  <a:lnTo>
                    <a:pt x="220" y="170"/>
                  </a:lnTo>
                  <a:lnTo>
                    <a:pt x="230" y="152"/>
                  </a:lnTo>
                  <a:lnTo>
                    <a:pt x="232" y="144"/>
                  </a:lnTo>
                  <a:lnTo>
                    <a:pt x="234" y="138"/>
                  </a:lnTo>
                  <a:lnTo>
                    <a:pt x="234" y="128"/>
                  </a:lnTo>
                  <a:lnTo>
                    <a:pt x="240" y="128"/>
                  </a:lnTo>
                  <a:lnTo>
                    <a:pt x="258" y="130"/>
                  </a:lnTo>
                  <a:lnTo>
                    <a:pt x="260" y="122"/>
                  </a:lnTo>
                  <a:lnTo>
                    <a:pt x="264" y="106"/>
                  </a:lnTo>
                  <a:lnTo>
                    <a:pt x="260" y="104"/>
                  </a:lnTo>
                  <a:lnTo>
                    <a:pt x="242" y="116"/>
                  </a:lnTo>
                  <a:lnTo>
                    <a:pt x="230" y="122"/>
                  </a:lnTo>
                  <a:lnTo>
                    <a:pt x="222" y="122"/>
                  </a:lnTo>
                  <a:lnTo>
                    <a:pt x="214" y="120"/>
                  </a:lnTo>
                  <a:lnTo>
                    <a:pt x="204" y="114"/>
                  </a:lnTo>
                  <a:lnTo>
                    <a:pt x="194" y="108"/>
                  </a:lnTo>
                  <a:lnTo>
                    <a:pt x="194" y="106"/>
                  </a:lnTo>
                  <a:lnTo>
                    <a:pt x="192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9" name="天津"/>
            <p:cNvSpPr/>
            <p:nvPr/>
          </p:nvSpPr>
          <p:spPr bwMode="auto">
            <a:xfrm>
              <a:off x="5753564" y="3073690"/>
              <a:ext cx="143094" cy="206766"/>
            </a:xfrm>
            <a:custGeom>
              <a:avLst/>
              <a:gdLst>
                <a:gd name="T0" fmla="*/ 2147483646 w 80"/>
                <a:gd name="T1" fmla="*/ 2147483646 h 116"/>
                <a:gd name="T2" fmla="*/ 2147483646 w 80"/>
                <a:gd name="T3" fmla="*/ 0 h 116"/>
                <a:gd name="T4" fmla="*/ 2147483646 w 80"/>
                <a:gd name="T5" fmla="*/ 0 h 116"/>
                <a:gd name="T6" fmla="*/ 2147483646 w 80"/>
                <a:gd name="T7" fmla="*/ 2147483646 h 116"/>
                <a:gd name="T8" fmla="*/ 2147483646 w 80"/>
                <a:gd name="T9" fmla="*/ 2147483646 h 116"/>
                <a:gd name="T10" fmla="*/ 2147483646 w 80"/>
                <a:gd name="T11" fmla="*/ 2147483646 h 116"/>
                <a:gd name="T12" fmla="*/ 2147483646 w 80"/>
                <a:gd name="T13" fmla="*/ 2147483646 h 116"/>
                <a:gd name="T14" fmla="*/ 2147483646 w 80"/>
                <a:gd name="T15" fmla="*/ 2147483646 h 116"/>
                <a:gd name="T16" fmla="*/ 2147483646 w 80"/>
                <a:gd name="T17" fmla="*/ 2147483646 h 116"/>
                <a:gd name="T18" fmla="*/ 2147483646 w 80"/>
                <a:gd name="T19" fmla="*/ 2147483646 h 116"/>
                <a:gd name="T20" fmla="*/ 2147483646 w 80"/>
                <a:gd name="T21" fmla="*/ 2147483646 h 116"/>
                <a:gd name="T22" fmla="*/ 2147483646 w 80"/>
                <a:gd name="T23" fmla="*/ 2147483646 h 116"/>
                <a:gd name="T24" fmla="*/ 2147483646 w 80"/>
                <a:gd name="T25" fmla="*/ 2147483646 h 116"/>
                <a:gd name="T26" fmla="*/ 2147483646 w 80"/>
                <a:gd name="T27" fmla="*/ 2147483646 h 116"/>
                <a:gd name="T28" fmla="*/ 2147483646 w 80"/>
                <a:gd name="T29" fmla="*/ 2147483646 h 116"/>
                <a:gd name="T30" fmla="*/ 2147483646 w 80"/>
                <a:gd name="T31" fmla="*/ 2147483646 h 116"/>
                <a:gd name="T32" fmla="*/ 2147483646 w 80"/>
                <a:gd name="T33" fmla="*/ 2147483646 h 116"/>
                <a:gd name="T34" fmla="*/ 0 w 80"/>
                <a:gd name="T35" fmla="*/ 2147483646 h 116"/>
                <a:gd name="T36" fmla="*/ 0 w 80"/>
                <a:gd name="T37" fmla="*/ 2147483646 h 116"/>
                <a:gd name="T38" fmla="*/ 0 w 80"/>
                <a:gd name="T39" fmla="*/ 2147483646 h 116"/>
                <a:gd name="T40" fmla="*/ 0 w 80"/>
                <a:gd name="T41" fmla="*/ 2147483646 h 116"/>
                <a:gd name="T42" fmla="*/ 2147483646 w 80"/>
                <a:gd name="T43" fmla="*/ 2147483646 h 116"/>
                <a:gd name="T44" fmla="*/ 2147483646 w 80"/>
                <a:gd name="T45" fmla="*/ 2147483646 h 116"/>
                <a:gd name="T46" fmla="*/ 2147483646 w 80"/>
                <a:gd name="T47" fmla="*/ 2147483646 h 116"/>
                <a:gd name="T48" fmla="*/ 2147483646 w 80"/>
                <a:gd name="T49" fmla="*/ 2147483646 h 116"/>
                <a:gd name="T50" fmla="*/ 2147483646 w 80"/>
                <a:gd name="T51" fmla="*/ 2147483646 h 116"/>
                <a:gd name="T52" fmla="*/ 2147483646 w 80"/>
                <a:gd name="T53" fmla="*/ 2147483646 h 116"/>
                <a:gd name="T54" fmla="*/ 2147483646 w 80"/>
                <a:gd name="T55" fmla="*/ 2147483646 h 116"/>
                <a:gd name="T56" fmla="*/ 2147483646 w 80"/>
                <a:gd name="T57" fmla="*/ 2147483646 h 116"/>
                <a:gd name="T58" fmla="*/ 2147483646 w 80"/>
                <a:gd name="T59" fmla="*/ 2147483646 h 116"/>
                <a:gd name="T60" fmla="*/ 2147483646 w 80"/>
                <a:gd name="T61" fmla="*/ 2147483646 h 116"/>
                <a:gd name="T62" fmla="*/ 2147483646 w 80"/>
                <a:gd name="T63" fmla="*/ 2147483646 h 116"/>
                <a:gd name="T64" fmla="*/ 2147483646 w 80"/>
                <a:gd name="T65" fmla="*/ 2147483646 h 116"/>
                <a:gd name="T66" fmla="*/ 2147483646 w 80"/>
                <a:gd name="T67" fmla="*/ 2147483646 h 116"/>
                <a:gd name="T68" fmla="*/ 2147483646 w 80"/>
                <a:gd name="T69" fmla="*/ 2147483646 h 116"/>
                <a:gd name="T70" fmla="*/ 2147483646 w 80"/>
                <a:gd name="T71" fmla="*/ 2147483646 h 116"/>
                <a:gd name="T72" fmla="*/ 2147483646 w 80"/>
                <a:gd name="T73" fmla="*/ 2147483646 h 116"/>
                <a:gd name="T74" fmla="*/ 2147483646 w 80"/>
                <a:gd name="T75" fmla="*/ 2147483646 h 116"/>
                <a:gd name="T76" fmla="*/ 2147483646 w 80"/>
                <a:gd name="T77" fmla="*/ 2147483646 h 116"/>
                <a:gd name="T78" fmla="*/ 2147483646 w 80"/>
                <a:gd name="T79" fmla="*/ 2147483646 h 116"/>
                <a:gd name="T80" fmla="*/ 2147483646 w 80"/>
                <a:gd name="T81" fmla="*/ 2147483646 h 116"/>
                <a:gd name="T82" fmla="*/ 2147483646 w 80"/>
                <a:gd name="T83" fmla="*/ 2147483646 h 116"/>
                <a:gd name="T84" fmla="*/ 2147483646 w 80"/>
                <a:gd name="T85" fmla="*/ 2147483646 h 116"/>
                <a:gd name="T86" fmla="*/ 2147483646 w 80"/>
                <a:gd name="T87" fmla="*/ 2147483646 h 116"/>
                <a:gd name="T88" fmla="*/ 2147483646 w 80"/>
                <a:gd name="T89" fmla="*/ 2147483646 h 116"/>
                <a:gd name="T90" fmla="*/ 2147483646 w 80"/>
                <a:gd name="T91" fmla="*/ 2147483646 h 116"/>
                <a:gd name="T92" fmla="*/ 2147483646 w 80"/>
                <a:gd name="T93" fmla="*/ 2147483646 h 116"/>
                <a:gd name="T94" fmla="*/ 2147483646 w 80"/>
                <a:gd name="T95" fmla="*/ 2147483646 h 1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0" h="116">
                  <a:moveTo>
                    <a:pt x="46" y="2"/>
                  </a:moveTo>
                  <a:lnTo>
                    <a:pt x="44" y="0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2" y="14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10" y="26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4" y="102"/>
                  </a:lnTo>
                  <a:lnTo>
                    <a:pt x="8" y="106"/>
                  </a:lnTo>
                  <a:lnTo>
                    <a:pt x="18" y="112"/>
                  </a:lnTo>
                  <a:lnTo>
                    <a:pt x="36" y="116"/>
                  </a:lnTo>
                  <a:lnTo>
                    <a:pt x="44" y="114"/>
                  </a:lnTo>
                  <a:lnTo>
                    <a:pt x="54" y="110"/>
                  </a:lnTo>
                  <a:lnTo>
                    <a:pt x="50" y="100"/>
                  </a:lnTo>
                  <a:lnTo>
                    <a:pt x="50" y="98"/>
                  </a:lnTo>
                  <a:lnTo>
                    <a:pt x="52" y="90"/>
                  </a:lnTo>
                  <a:lnTo>
                    <a:pt x="60" y="74"/>
                  </a:lnTo>
                  <a:lnTo>
                    <a:pt x="76" y="74"/>
                  </a:lnTo>
                  <a:lnTo>
                    <a:pt x="80" y="74"/>
                  </a:lnTo>
                  <a:lnTo>
                    <a:pt x="74" y="64"/>
                  </a:lnTo>
                  <a:lnTo>
                    <a:pt x="64" y="48"/>
                  </a:lnTo>
                  <a:lnTo>
                    <a:pt x="58" y="40"/>
                  </a:lnTo>
                  <a:lnTo>
                    <a:pt x="54" y="30"/>
                  </a:lnTo>
                  <a:lnTo>
                    <a:pt x="52" y="18"/>
                  </a:lnTo>
                  <a:lnTo>
                    <a:pt x="48" y="8"/>
                  </a:lnTo>
                  <a:lnTo>
                    <a:pt x="4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0" name="北京"/>
            <p:cNvSpPr/>
            <p:nvPr/>
          </p:nvSpPr>
          <p:spPr bwMode="auto">
            <a:xfrm>
              <a:off x="5610469" y="2980412"/>
              <a:ext cx="189755" cy="203656"/>
            </a:xfrm>
            <a:custGeom>
              <a:avLst/>
              <a:gdLst>
                <a:gd name="T0" fmla="*/ 2147483646 w 106"/>
                <a:gd name="T1" fmla="*/ 2147483646 h 114"/>
                <a:gd name="T2" fmla="*/ 2147483646 w 106"/>
                <a:gd name="T3" fmla="*/ 2147483646 h 114"/>
                <a:gd name="T4" fmla="*/ 2147483646 w 106"/>
                <a:gd name="T5" fmla="*/ 2147483646 h 114"/>
                <a:gd name="T6" fmla="*/ 2147483646 w 106"/>
                <a:gd name="T7" fmla="*/ 2147483646 h 114"/>
                <a:gd name="T8" fmla="*/ 2147483646 w 106"/>
                <a:gd name="T9" fmla="*/ 2147483646 h 114"/>
                <a:gd name="T10" fmla="*/ 2147483646 w 106"/>
                <a:gd name="T11" fmla="*/ 2147483646 h 114"/>
                <a:gd name="T12" fmla="*/ 2147483646 w 106"/>
                <a:gd name="T13" fmla="*/ 2147483646 h 114"/>
                <a:gd name="T14" fmla="*/ 2147483646 w 106"/>
                <a:gd name="T15" fmla="*/ 2147483646 h 114"/>
                <a:gd name="T16" fmla="*/ 2147483646 w 106"/>
                <a:gd name="T17" fmla="*/ 2147483646 h 114"/>
                <a:gd name="T18" fmla="*/ 0 w 106"/>
                <a:gd name="T19" fmla="*/ 2147483646 h 114"/>
                <a:gd name="T20" fmla="*/ 2147483646 w 106"/>
                <a:gd name="T21" fmla="*/ 2147483646 h 114"/>
                <a:gd name="T22" fmla="*/ 2147483646 w 106"/>
                <a:gd name="T23" fmla="*/ 2147483646 h 114"/>
                <a:gd name="T24" fmla="*/ 2147483646 w 106"/>
                <a:gd name="T25" fmla="*/ 2147483646 h 114"/>
                <a:gd name="T26" fmla="*/ 2147483646 w 106"/>
                <a:gd name="T27" fmla="*/ 2147483646 h 114"/>
                <a:gd name="T28" fmla="*/ 2147483646 w 106"/>
                <a:gd name="T29" fmla="*/ 2147483646 h 114"/>
                <a:gd name="T30" fmla="*/ 2147483646 w 106"/>
                <a:gd name="T31" fmla="*/ 2147483646 h 114"/>
                <a:gd name="T32" fmla="*/ 2147483646 w 106"/>
                <a:gd name="T33" fmla="*/ 2147483646 h 114"/>
                <a:gd name="T34" fmla="*/ 2147483646 w 106"/>
                <a:gd name="T35" fmla="*/ 2147483646 h 114"/>
                <a:gd name="T36" fmla="*/ 2147483646 w 106"/>
                <a:gd name="T37" fmla="*/ 2147483646 h 114"/>
                <a:gd name="T38" fmla="*/ 2147483646 w 106"/>
                <a:gd name="T39" fmla="*/ 2147483646 h 114"/>
                <a:gd name="T40" fmla="*/ 2147483646 w 106"/>
                <a:gd name="T41" fmla="*/ 2147483646 h 114"/>
                <a:gd name="T42" fmla="*/ 2147483646 w 106"/>
                <a:gd name="T43" fmla="*/ 2147483646 h 114"/>
                <a:gd name="T44" fmla="*/ 2147483646 w 106"/>
                <a:gd name="T45" fmla="*/ 2147483646 h 114"/>
                <a:gd name="T46" fmla="*/ 2147483646 w 106"/>
                <a:gd name="T47" fmla="*/ 2147483646 h 114"/>
                <a:gd name="T48" fmla="*/ 2147483646 w 106"/>
                <a:gd name="T49" fmla="*/ 2147483646 h 114"/>
                <a:gd name="T50" fmla="*/ 2147483646 w 106"/>
                <a:gd name="T51" fmla="*/ 2147483646 h 114"/>
                <a:gd name="T52" fmla="*/ 2147483646 w 106"/>
                <a:gd name="T53" fmla="*/ 2147483646 h 114"/>
                <a:gd name="T54" fmla="*/ 2147483646 w 106"/>
                <a:gd name="T55" fmla="*/ 2147483646 h 114"/>
                <a:gd name="T56" fmla="*/ 2147483646 w 106"/>
                <a:gd name="T57" fmla="*/ 2147483646 h 114"/>
                <a:gd name="T58" fmla="*/ 2147483646 w 106"/>
                <a:gd name="T59" fmla="*/ 2147483646 h 114"/>
                <a:gd name="T60" fmla="*/ 2147483646 w 106"/>
                <a:gd name="T61" fmla="*/ 2147483646 h 114"/>
                <a:gd name="T62" fmla="*/ 2147483646 w 106"/>
                <a:gd name="T63" fmla="*/ 2147483646 h 1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6" h="114">
                  <a:moveTo>
                    <a:pt x="52" y="24"/>
                  </a:moveTo>
                  <a:lnTo>
                    <a:pt x="52" y="26"/>
                  </a:lnTo>
                  <a:lnTo>
                    <a:pt x="48" y="26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6" y="44"/>
                  </a:lnTo>
                  <a:lnTo>
                    <a:pt x="18" y="48"/>
                  </a:lnTo>
                  <a:lnTo>
                    <a:pt x="24" y="56"/>
                  </a:lnTo>
                  <a:lnTo>
                    <a:pt x="24" y="58"/>
                  </a:lnTo>
                  <a:lnTo>
                    <a:pt x="24" y="60"/>
                  </a:lnTo>
                  <a:lnTo>
                    <a:pt x="14" y="72"/>
                  </a:lnTo>
                  <a:lnTo>
                    <a:pt x="4" y="82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4" y="100"/>
                  </a:lnTo>
                  <a:lnTo>
                    <a:pt x="20" y="100"/>
                  </a:lnTo>
                  <a:lnTo>
                    <a:pt x="32" y="102"/>
                  </a:lnTo>
                  <a:lnTo>
                    <a:pt x="36" y="102"/>
                  </a:lnTo>
                  <a:lnTo>
                    <a:pt x="40" y="106"/>
                  </a:lnTo>
                  <a:lnTo>
                    <a:pt x="48" y="110"/>
                  </a:lnTo>
                  <a:lnTo>
                    <a:pt x="56" y="114"/>
                  </a:lnTo>
                  <a:lnTo>
                    <a:pt x="62" y="114"/>
                  </a:lnTo>
                  <a:lnTo>
                    <a:pt x="66" y="112"/>
                  </a:lnTo>
                  <a:lnTo>
                    <a:pt x="72" y="106"/>
                  </a:lnTo>
                  <a:lnTo>
                    <a:pt x="78" y="98"/>
                  </a:lnTo>
                  <a:lnTo>
                    <a:pt x="84" y="84"/>
                  </a:lnTo>
                  <a:lnTo>
                    <a:pt x="80" y="66"/>
                  </a:lnTo>
                  <a:lnTo>
                    <a:pt x="86" y="68"/>
                  </a:lnTo>
                  <a:lnTo>
                    <a:pt x="96" y="68"/>
                  </a:lnTo>
                  <a:lnTo>
                    <a:pt x="100" y="66"/>
                  </a:lnTo>
                  <a:lnTo>
                    <a:pt x="102" y="62"/>
                  </a:lnTo>
                  <a:lnTo>
                    <a:pt x="94" y="38"/>
                  </a:lnTo>
                  <a:lnTo>
                    <a:pt x="96" y="30"/>
                  </a:lnTo>
                  <a:lnTo>
                    <a:pt x="102" y="26"/>
                  </a:lnTo>
                  <a:lnTo>
                    <a:pt x="106" y="22"/>
                  </a:lnTo>
                  <a:lnTo>
                    <a:pt x="104" y="18"/>
                  </a:lnTo>
                  <a:lnTo>
                    <a:pt x="86" y="18"/>
                  </a:lnTo>
                  <a:lnTo>
                    <a:pt x="68" y="6"/>
                  </a:lnTo>
                  <a:lnTo>
                    <a:pt x="62" y="2"/>
                  </a:lnTo>
                  <a:lnTo>
                    <a:pt x="58" y="0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4" y="8"/>
                  </a:lnTo>
                  <a:lnTo>
                    <a:pt x="50" y="10"/>
                  </a:lnTo>
                  <a:lnTo>
                    <a:pt x="54" y="16"/>
                  </a:lnTo>
                  <a:lnTo>
                    <a:pt x="54" y="20"/>
                  </a:lnTo>
                  <a:lnTo>
                    <a:pt x="5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1" name="辽宁"/>
            <p:cNvSpPr/>
            <p:nvPr/>
          </p:nvSpPr>
          <p:spPr bwMode="auto">
            <a:xfrm>
              <a:off x="5932432" y="2576207"/>
              <a:ext cx="673476" cy="640509"/>
            </a:xfrm>
            <a:custGeom>
              <a:avLst/>
              <a:gdLst>
                <a:gd name="T0" fmla="*/ 2147483646 w 376"/>
                <a:gd name="T1" fmla="*/ 2147483646 h 358"/>
                <a:gd name="T2" fmla="*/ 2147483646 w 376"/>
                <a:gd name="T3" fmla="*/ 2147483646 h 358"/>
                <a:gd name="T4" fmla="*/ 2147483646 w 376"/>
                <a:gd name="T5" fmla="*/ 2147483646 h 358"/>
                <a:gd name="T6" fmla="*/ 2147483646 w 376"/>
                <a:gd name="T7" fmla="*/ 2147483646 h 358"/>
                <a:gd name="T8" fmla="*/ 2147483646 w 376"/>
                <a:gd name="T9" fmla="*/ 2147483646 h 358"/>
                <a:gd name="T10" fmla="*/ 2147483646 w 376"/>
                <a:gd name="T11" fmla="*/ 2147483646 h 358"/>
                <a:gd name="T12" fmla="*/ 2147483646 w 376"/>
                <a:gd name="T13" fmla="*/ 2147483646 h 358"/>
                <a:gd name="T14" fmla="*/ 2147483646 w 376"/>
                <a:gd name="T15" fmla="*/ 2147483646 h 358"/>
                <a:gd name="T16" fmla="*/ 2147483646 w 376"/>
                <a:gd name="T17" fmla="*/ 2147483646 h 358"/>
                <a:gd name="T18" fmla="*/ 2147483646 w 376"/>
                <a:gd name="T19" fmla="*/ 2147483646 h 358"/>
                <a:gd name="T20" fmla="*/ 2147483646 w 376"/>
                <a:gd name="T21" fmla="*/ 2147483646 h 358"/>
                <a:gd name="T22" fmla="*/ 2147483646 w 376"/>
                <a:gd name="T23" fmla="*/ 2147483646 h 358"/>
                <a:gd name="T24" fmla="*/ 2147483646 w 376"/>
                <a:gd name="T25" fmla="*/ 2147483646 h 358"/>
                <a:gd name="T26" fmla="*/ 2147483646 w 376"/>
                <a:gd name="T27" fmla="*/ 2147483646 h 358"/>
                <a:gd name="T28" fmla="*/ 2147483646 w 376"/>
                <a:gd name="T29" fmla="*/ 2147483646 h 358"/>
                <a:gd name="T30" fmla="*/ 2147483646 w 376"/>
                <a:gd name="T31" fmla="*/ 2147483646 h 358"/>
                <a:gd name="T32" fmla="*/ 2147483646 w 376"/>
                <a:gd name="T33" fmla="*/ 2147483646 h 358"/>
                <a:gd name="T34" fmla="*/ 2147483646 w 376"/>
                <a:gd name="T35" fmla="*/ 2147483646 h 358"/>
                <a:gd name="T36" fmla="*/ 2147483646 w 376"/>
                <a:gd name="T37" fmla="*/ 2147483646 h 358"/>
                <a:gd name="T38" fmla="*/ 2147483646 w 376"/>
                <a:gd name="T39" fmla="*/ 2147483646 h 358"/>
                <a:gd name="T40" fmla="*/ 2147483646 w 376"/>
                <a:gd name="T41" fmla="*/ 2147483646 h 358"/>
                <a:gd name="T42" fmla="*/ 2147483646 w 376"/>
                <a:gd name="T43" fmla="*/ 2147483646 h 358"/>
                <a:gd name="T44" fmla="*/ 2147483646 w 376"/>
                <a:gd name="T45" fmla="*/ 2147483646 h 358"/>
                <a:gd name="T46" fmla="*/ 2147483646 w 376"/>
                <a:gd name="T47" fmla="*/ 2147483646 h 358"/>
                <a:gd name="T48" fmla="*/ 2147483646 w 376"/>
                <a:gd name="T49" fmla="*/ 2147483646 h 358"/>
                <a:gd name="T50" fmla="*/ 2147483646 w 376"/>
                <a:gd name="T51" fmla="*/ 2147483646 h 358"/>
                <a:gd name="T52" fmla="*/ 2147483646 w 376"/>
                <a:gd name="T53" fmla="*/ 2147483646 h 358"/>
                <a:gd name="T54" fmla="*/ 2147483646 w 376"/>
                <a:gd name="T55" fmla="*/ 2147483646 h 358"/>
                <a:gd name="T56" fmla="*/ 2147483646 w 376"/>
                <a:gd name="T57" fmla="*/ 2147483646 h 358"/>
                <a:gd name="T58" fmla="*/ 2147483646 w 376"/>
                <a:gd name="T59" fmla="*/ 2147483646 h 358"/>
                <a:gd name="T60" fmla="*/ 2147483646 w 376"/>
                <a:gd name="T61" fmla="*/ 2147483646 h 358"/>
                <a:gd name="T62" fmla="*/ 2147483646 w 376"/>
                <a:gd name="T63" fmla="*/ 2147483646 h 358"/>
                <a:gd name="T64" fmla="*/ 2147483646 w 376"/>
                <a:gd name="T65" fmla="*/ 2147483646 h 358"/>
                <a:gd name="T66" fmla="*/ 2147483646 w 376"/>
                <a:gd name="T67" fmla="*/ 2147483646 h 358"/>
                <a:gd name="T68" fmla="*/ 2147483646 w 376"/>
                <a:gd name="T69" fmla="*/ 2147483646 h 358"/>
                <a:gd name="T70" fmla="*/ 2147483646 w 376"/>
                <a:gd name="T71" fmla="*/ 2147483646 h 358"/>
                <a:gd name="T72" fmla="*/ 2147483646 w 376"/>
                <a:gd name="T73" fmla="*/ 2147483646 h 358"/>
                <a:gd name="T74" fmla="*/ 2147483646 w 376"/>
                <a:gd name="T75" fmla="*/ 2147483646 h 358"/>
                <a:gd name="T76" fmla="*/ 2147483646 w 376"/>
                <a:gd name="T77" fmla="*/ 2147483646 h 358"/>
                <a:gd name="T78" fmla="*/ 2147483646 w 376"/>
                <a:gd name="T79" fmla="*/ 2147483646 h 358"/>
                <a:gd name="T80" fmla="*/ 2147483646 w 376"/>
                <a:gd name="T81" fmla="*/ 2147483646 h 358"/>
                <a:gd name="T82" fmla="*/ 2147483646 w 376"/>
                <a:gd name="T83" fmla="*/ 2147483646 h 358"/>
                <a:gd name="T84" fmla="*/ 2147483646 w 376"/>
                <a:gd name="T85" fmla="*/ 2147483646 h 358"/>
                <a:gd name="T86" fmla="*/ 2147483646 w 376"/>
                <a:gd name="T87" fmla="*/ 2147483646 h 358"/>
                <a:gd name="T88" fmla="*/ 2147483646 w 376"/>
                <a:gd name="T89" fmla="*/ 2147483646 h 358"/>
                <a:gd name="T90" fmla="*/ 2147483646 w 376"/>
                <a:gd name="T91" fmla="*/ 2147483646 h 358"/>
                <a:gd name="T92" fmla="*/ 2147483646 w 376"/>
                <a:gd name="T93" fmla="*/ 2147483646 h 358"/>
                <a:gd name="T94" fmla="*/ 2147483646 w 376"/>
                <a:gd name="T95" fmla="*/ 2147483646 h 358"/>
                <a:gd name="T96" fmla="*/ 2147483646 w 376"/>
                <a:gd name="T97" fmla="*/ 2147483646 h 358"/>
                <a:gd name="T98" fmla="*/ 2147483646 w 376"/>
                <a:gd name="T99" fmla="*/ 2147483646 h 358"/>
                <a:gd name="T100" fmla="*/ 2147483646 w 376"/>
                <a:gd name="T101" fmla="*/ 2147483646 h 358"/>
                <a:gd name="T102" fmla="*/ 2147483646 w 376"/>
                <a:gd name="T103" fmla="*/ 2147483646 h 358"/>
                <a:gd name="T104" fmla="*/ 2147483646 w 376"/>
                <a:gd name="T105" fmla="*/ 0 h 358"/>
                <a:gd name="T106" fmla="*/ 2147483646 w 376"/>
                <a:gd name="T107" fmla="*/ 2147483646 h 358"/>
                <a:gd name="T108" fmla="*/ 2147483646 w 376"/>
                <a:gd name="T109" fmla="*/ 2147483646 h 358"/>
                <a:gd name="T110" fmla="*/ 2147483646 w 376"/>
                <a:gd name="T111" fmla="*/ 2147483646 h 358"/>
                <a:gd name="T112" fmla="*/ 2147483646 w 376"/>
                <a:gd name="T113" fmla="*/ 2147483646 h 35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76" h="358">
                  <a:moveTo>
                    <a:pt x="172" y="46"/>
                  </a:moveTo>
                  <a:lnTo>
                    <a:pt x="162" y="60"/>
                  </a:lnTo>
                  <a:lnTo>
                    <a:pt x="160" y="64"/>
                  </a:lnTo>
                  <a:lnTo>
                    <a:pt x="160" y="74"/>
                  </a:lnTo>
                  <a:lnTo>
                    <a:pt x="160" y="80"/>
                  </a:lnTo>
                  <a:lnTo>
                    <a:pt x="142" y="80"/>
                  </a:lnTo>
                  <a:lnTo>
                    <a:pt x="140" y="80"/>
                  </a:lnTo>
                  <a:lnTo>
                    <a:pt x="128" y="76"/>
                  </a:lnTo>
                  <a:lnTo>
                    <a:pt x="116" y="92"/>
                  </a:lnTo>
                  <a:lnTo>
                    <a:pt x="102" y="100"/>
                  </a:lnTo>
                  <a:lnTo>
                    <a:pt x="92" y="112"/>
                  </a:lnTo>
                  <a:lnTo>
                    <a:pt x="90" y="116"/>
                  </a:lnTo>
                  <a:lnTo>
                    <a:pt x="70" y="138"/>
                  </a:lnTo>
                  <a:lnTo>
                    <a:pt x="70" y="140"/>
                  </a:lnTo>
                  <a:lnTo>
                    <a:pt x="68" y="140"/>
                  </a:lnTo>
                  <a:lnTo>
                    <a:pt x="54" y="148"/>
                  </a:lnTo>
                  <a:lnTo>
                    <a:pt x="42" y="140"/>
                  </a:lnTo>
                  <a:lnTo>
                    <a:pt x="42" y="138"/>
                  </a:lnTo>
                  <a:lnTo>
                    <a:pt x="30" y="126"/>
                  </a:lnTo>
                  <a:lnTo>
                    <a:pt x="24" y="122"/>
                  </a:lnTo>
                  <a:lnTo>
                    <a:pt x="28" y="156"/>
                  </a:lnTo>
                  <a:lnTo>
                    <a:pt x="34" y="172"/>
                  </a:lnTo>
                  <a:lnTo>
                    <a:pt x="22" y="184"/>
                  </a:lnTo>
                  <a:lnTo>
                    <a:pt x="4" y="208"/>
                  </a:lnTo>
                  <a:lnTo>
                    <a:pt x="4" y="220"/>
                  </a:lnTo>
                  <a:lnTo>
                    <a:pt x="0" y="226"/>
                  </a:lnTo>
                  <a:lnTo>
                    <a:pt x="2" y="232"/>
                  </a:lnTo>
                  <a:lnTo>
                    <a:pt x="8" y="232"/>
                  </a:lnTo>
                  <a:lnTo>
                    <a:pt x="32" y="238"/>
                  </a:lnTo>
                  <a:lnTo>
                    <a:pt x="34" y="238"/>
                  </a:lnTo>
                  <a:lnTo>
                    <a:pt x="34" y="240"/>
                  </a:lnTo>
                  <a:lnTo>
                    <a:pt x="40" y="244"/>
                  </a:lnTo>
                  <a:lnTo>
                    <a:pt x="46" y="248"/>
                  </a:lnTo>
                  <a:lnTo>
                    <a:pt x="48" y="248"/>
                  </a:lnTo>
                  <a:lnTo>
                    <a:pt x="50" y="252"/>
                  </a:lnTo>
                  <a:lnTo>
                    <a:pt x="52" y="258"/>
                  </a:lnTo>
                  <a:lnTo>
                    <a:pt x="54" y="264"/>
                  </a:lnTo>
                  <a:lnTo>
                    <a:pt x="78" y="272"/>
                  </a:lnTo>
                  <a:lnTo>
                    <a:pt x="86" y="270"/>
                  </a:lnTo>
                  <a:lnTo>
                    <a:pt x="92" y="260"/>
                  </a:lnTo>
                  <a:lnTo>
                    <a:pt x="112" y="224"/>
                  </a:lnTo>
                  <a:lnTo>
                    <a:pt x="122" y="212"/>
                  </a:lnTo>
                  <a:lnTo>
                    <a:pt x="122" y="210"/>
                  </a:lnTo>
                  <a:lnTo>
                    <a:pt x="138" y="204"/>
                  </a:lnTo>
                  <a:lnTo>
                    <a:pt x="148" y="202"/>
                  </a:lnTo>
                  <a:lnTo>
                    <a:pt x="154" y="196"/>
                  </a:lnTo>
                  <a:lnTo>
                    <a:pt x="160" y="192"/>
                  </a:lnTo>
                  <a:lnTo>
                    <a:pt x="164" y="194"/>
                  </a:lnTo>
                  <a:lnTo>
                    <a:pt x="172" y="198"/>
                  </a:lnTo>
                  <a:lnTo>
                    <a:pt x="174" y="198"/>
                  </a:lnTo>
                  <a:lnTo>
                    <a:pt x="174" y="200"/>
                  </a:lnTo>
                  <a:lnTo>
                    <a:pt x="188" y="220"/>
                  </a:lnTo>
                  <a:lnTo>
                    <a:pt x="188" y="222"/>
                  </a:lnTo>
                  <a:lnTo>
                    <a:pt x="190" y="238"/>
                  </a:lnTo>
                  <a:lnTo>
                    <a:pt x="188" y="254"/>
                  </a:lnTo>
                  <a:lnTo>
                    <a:pt x="184" y="268"/>
                  </a:lnTo>
                  <a:lnTo>
                    <a:pt x="184" y="270"/>
                  </a:lnTo>
                  <a:lnTo>
                    <a:pt x="174" y="284"/>
                  </a:lnTo>
                  <a:lnTo>
                    <a:pt x="168" y="294"/>
                  </a:lnTo>
                  <a:lnTo>
                    <a:pt x="170" y="312"/>
                  </a:lnTo>
                  <a:lnTo>
                    <a:pt x="172" y="312"/>
                  </a:lnTo>
                  <a:lnTo>
                    <a:pt x="176" y="308"/>
                  </a:lnTo>
                  <a:lnTo>
                    <a:pt x="184" y="304"/>
                  </a:lnTo>
                  <a:lnTo>
                    <a:pt x="184" y="302"/>
                  </a:lnTo>
                  <a:lnTo>
                    <a:pt x="186" y="300"/>
                  </a:lnTo>
                  <a:lnTo>
                    <a:pt x="194" y="308"/>
                  </a:lnTo>
                  <a:lnTo>
                    <a:pt x="194" y="320"/>
                  </a:lnTo>
                  <a:lnTo>
                    <a:pt x="192" y="320"/>
                  </a:lnTo>
                  <a:lnTo>
                    <a:pt x="186" y="324"/>
                  </a:lnTo>
                  <a:lnTo>
                    <a:pt x="184" y="328"/>
                  </a:lnTo>
                  <a:lnTo>
                    <a:pt x="184" y="334"/>
                  </a:lnTo>
                  <a:lnTo>
                    <a:pt x="182" y="336"/>
                  </a:lnTo>
                  <a:lnTo>
                    <a:pt x="178" y="344"/>
                  </a:lnTo>
                  <a:lnTo>
                    <a:pt x="176" y="344"/>
                  </a:lnTo>
                  <a:lnTo>
                    <a:pt x="168" y="346"/>
                  </a:lnTo>
                  <a:lnTo>
                    <a:pt x="162" y="348"/>
                  </a:lnTo>
                  <a:lnTo>
                    <a:pt x="158" y="356"/>
                  </a:lnTo>
                  <a:lnTo>
                    <a:pt x="158" y="358"/>
                  </a:lnTo>
                  <a:lnTo>
                    <a:pt x="184" y="354"/>
                  </a:lnTo>
                  <a:lnTo>
                    <a:pt x="190" y="350"/>
                  </a:lnTo>
                  <a:lnTo>
                    <a:pt x="198" y="328"/>
                  </a:lnTo>
                  <a:lnTo>
                    <a:pt x="258" y="266"/>
                  </a:lnTo>
                  <a:lnTo>
                    <a:pt x="260" y="266"/>
                  </a:lnTo>
                  <a:lnTo>
                    <a:pt x="272" y="260"/>
                  </a:lnTo>
                  <a:lnTo>
                    <a:pt x="284" y="260"/>
                  </a:lnTo>
                  <a:lnTo>
                    <a:pt x="294" y="258"/>
                  </a:lnTo>
                  <a:lnTo>
                    <a:pt x="304" y="252"/>
                  </a:lnTo>
                  <a:lnTo>
                    <a:pt x="312" y="244"/>
                  </a:lnTo>
                  <a:lnTo>
                    <a:pt x="326" y="208"/>
                  </a:lnTo>
                  <a:lnTo>
                    <a:pt x="376" y="156"/>
                  </a:lnTo>
                  <a:lnTo>
                    <a:pt x="372" y="128"/>
                  </a:lnTo>
                  <a:lnTo>
                    <a:pt x="368" y="126"/>
                  </a:lnTo>
                  <a:lnTo>
                    <a:pt x="364" y="122"/>
                  </a:lnTo>
                  <a:lnTo>
                    <a:pt x="364" y="120"/>
                  </a:lnTo>
                  <a:lnTo>
                    <a:pt x="364" y="122"/>
                  </a:lnTo>
                  <a:lnTo>
                    <a:pt x="356" y="122"/>
                  </a:lnTo>
                  <a:lnTo>
                    <a:pt x="350" y="120"/>
                  </a:lnTo>
                  <a:lnTo>
                    <a:pt x="346" y="116"/>
                  </a:lnTo>
                  <a:lnTo>
                    <a:pt x="344" y="110"/>
                  </a:lnTo>
                  <a:lnTo>
                    <a:pt x="342" y="108"/>
                  </a:lnTo>
                  <a:lnTo>
                    <a:pt x="342" y="66"/>
                  </a:lnTo>
                  <a:lnTo>
                    <a:pt x="336" y="62"/>
                  </a:lnTo>
                  <a:lnTo>
                    <a:pt x="328" y="56"/>
                  </a:lnTo>
                  <a:lnTo>
                    <a:pt x="316" y="44"/>
                  </a:lnTo>
                  <a:lnTo>
                    <a:pt x="308" y="30"/>
                  </a:lnTo>
                  <a:lnTo>
                    <a:pt x="306" y="24"/>
                  </a:lnTo>
                  <a:lnTo>
                    <a:pt x="306" y="16"/>
                  </a:lnTo>
                  <a:lnTo>
                    <a:pt x="308" y="12"/>
                  </a:lnTo>
                  <a:lnTo>
                    <a:pt x="302" y="4"/>
                  </a:lnTo>
                  <a:lnTo>
                    <a:pt x="300" y="10"/>
                  </a:lnTo>
                  <a:lnTo>
                    <a:pt x="294" y="24"/>
                  </a:lnTo>
                  <a:lnTo>
                    <a:pt x="292" y="24"/>
                  </a:lnTo>
                  <a:lnTo>
                    <a:pt x="282" y="24"/>
                  </a:lnTo>
                  <a:lnTo>
                    <a:pt x="274" y="20"/>
                  </a:lnTo>
                  <a:lnTo>
                    <a:pt x="270" y="16"/>
                  </a:lnTo>
                  <a:lnTo>
                    <a:pt x="268" y="10"/>
                  </a:lnTo>
                  <a:lnTo>
                    <a:pt x="268" y="8"/>
                  </a:lnTo>
                  <a:lnTo>
                    <a:pt x="264" y="8"/>
                  </a:lnTo>
                  <a:lnTo>
                    <a:pt x="248" y="12"/>
                  </a:lnTo>
                  <a:lnTo>
                    <a:pt x="236" y="0"/>
                  </a:lnTo>
                  <a:lnTo>
                    <a:pt x="232" y="0"/>
                  </a:lnTo>
                  <a:lnTo>
                    <a:pt x="228" y="4"/>
                  </a:lnTo>
                  <a:lnTo>
                    <a:pt x="234" y="12"/>
                  </a:lnTo>
                  <a:lnTo>
                    <a:pt x="236" y="14"/>
                  </a:lnTo>
                  <a:lnTo>
                    <a:pt x="228" y="30"/>
                  </a:lnTo>
                  <a:lnTo>
                    <a:pt x="226" y="30"/>
                  </a:lnTo>
                  <a:lnTo>
                    <a:pt x="226" y="32"/>
                  </a:lnTo>
                  <a:lnTo>
                    <a:pt x="212" y="48"/>
                  </a:lnTo>
                  <a:lnTo>
                    <a:pt x="210" y="48"/>
                  </a:lnTo>
                  <a:lnTo>
                    <a:pt x="208" y="48"/>
                  </a:lnTo>
                  <a:lnTo>
                    <a:pt x="186" y="50"/>
                  </a:lnTo>
                  <a:lnTo>
                    <a:pt x="172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2" name="吉林"/>
            <p:cNvSpPr/>
            <p:nvPr/>
          </p:nvSpPr>
          <p:spPr bwMode="auto">
            <a:xfrm>
              <a:off x="6083303" y="2189103"/>
              <a:ext cx="959665" cy="651392"/>
            </a:xfrm>
            <a:custGeom>
              <a:avLst/>
              <a:gdLst>
                <a:gd name="T0" fmla="*/ 2147483646 w 536"/>
                <a:gd name="T1" fmla="*/ 2147483646 h 364"/>
                <a:gd name="T2" fmla="*/ 2147483646 w 536"/>
                <a:gd name="T3" fmla="*/ 2147483646 h 364"/>
                <a:gd name="T4" fmla="*/ 2147483646 w 536"/>
                <a:gd name="T5" fmla="*/ 2147483646 h 364"/>
                <a:gd name="T6" fmla="*/ 2147483646 w 536"/>
                <a:gd name="T7" fmla="*/ 2147483646 h 364"/>
                <a:gd name="T8" fmla="*/ 2147483646 w 536"/>
                <a:gd name="T9" fmla="*/ 2147483646 h 364"/>
                <a:gd name="T10" fmla="*/ 2147483646 w 536"/>
                <a:gd name="T11" fmla="*/ 2147483646 h 364"/>
                <a:gd name="T12" fmla="*/ 2147483646 w 536"/>
                <a:gd name="T13" fmla="*/ 2147483646 h 364"/>
                <a:gd name="T14" fmla="*/ 2147483646 w 536"/>
                <a:gd name="T15" fmla="*/ 2147483646 h 364"/>
                <a:gd name="T16" fmla="*/ 2147483646 w 536"/>
                <a:gd name="T17" fmla="*/ 2147483646 h 364"/>
                <a:gd name="T18" fmla="*/ 2147483646 w 536"/>
                <a:gd name="T19" fmla="*/ 2147483646 h 364"/>
                <a:gd name="T20" fmla="*/ 2147483646 w 536"/>
                <a:gd name="T21" fmla="*/ 2147483646 h 364"/>
                <a:gd name="T22" fmla="*/ 2147483646 w 536"/>
                <a:gd name="T23" fmla="*/ 2147483646 h 364"/>
                <a:gd name="T24" fmla="*/ 2147483646 w 536"/>
                <a:gd name="T25" fmla="*/ 2147483646 h 364"/>
                <a:gd name="T26" fmla="*/ 2147483646 w 536"/>
                <a:gd name="T27" fmla="*/ 2147483646 h 364"/>
                <a:gd name="T28" fmla="*/ 2147483646 w 536"/>
                <a:gd name="T29" fmla="*/ 2147483646 h 364"/>
                <a:gd name="T30" fmla="*/ 2147483646 w 536"/>
                <a:gd name="T31" fmla="*/ 2147483646 h 364"/>
                <a:gd name="T32" fmla="*/ 2147483646 w 536"/>
                <a:gd name="T33" fmla="*/ 2147483646 h 364"/>
                <a:gd name="T34" fmla="*/ 2147483646 w 536"/>
                <a:gd name="T35" fmla="*/ 2147483646 h 364"/>
                <a:gd name="T36" fmla="*/ 2147483646 w 536"/>
                <a:gd name="T37" fmla="*/ 2147483646 h 364"/>
                <a:gd name="T38" fmla="*/ 2147483646 w 536"/>
                <a:gd name="T39" fmla="*/ 2147483646 h 364"/>
                <a:gd name="T40" fmla="*/ 2147483646 w 536"/>
                <a:gd name="T41" fmla="*/ 2147483646 h 364"/>
                <a:gd name="T42" fmla="*/ 2147483646 w 536"/>
                <a:gd name="T43" fmla="*/ 2147483646 h 364"/>
                <a:gd name="T44" fmla="*/ 2147483646 w 536"/>
                <a:gd name="T45" fmla="*/ 2147483646 h 364"/>
                <a:gd name="T46" fmla="*/ 2147483646 w 536"/>
                <a:gd name="T47" fmla="*/ 2147483646 h 364"/>
                <a:gd name="T48" fmla="*/ 2147483646 w 536"/>
                <a:gd name="T49" fmla="*/ 2147483646 h 364"/>
                <a:gd name="T50" fmla="*/ 2147483646 w 536"/>
                <a:gd name="T51" fmla="*/ 2147483646 h 364"/>
                <a:gd name="T52" fmla="*/ 2147483646 w 536"/>
                <a:gd name="T53" fmla="*/ 2147483646 h 364"/>
                <a:gd name="T54" fmla="*/ 2147483646 w 536"/>
                <a:gd name="T55" fmla="*/ 2147483646 h 364"/>
                <a:gd name="T56" fmla="*/ 2147483646 w 536"/>
                <a:gd name="T57" fmla="*/ 2147483646 h 364"/>
                <a:gd name="T58" fmla="*/ 2147483646 w 536"/>
                <a:gd name="T59" fmla="*/ 2147483646 h 364"/>
                <a:gd name="T60" fmla="*/ 2147483646 w 536"/>
                <a:gd name="T61" fmla="*/ 2147483646 h 364"/>
                <a:gd name="T62" fmla="*/ 2147483646 w 536"/>
                <a:gd name="T63" fmla="*/ 2147483646 h 364"/>
                <a:gd name="T64" fmla="*/ 2147483646 w 536"/>
                <a:gd name="T65" fmla="*/ 2147483646 h 364"/>
                <a:gd name="T66" fmla="*/ 2147483646 w 536"/>
                <a:gd name="T67" fmla="*/ 2147483646 h 364"/>
                <a:gd name="T68" fmla="*/ 2147483646 w 536"/>
                <a:gd name="T69" fmla="*/ 2147483646 h 364"/>
                <a:gd name="T70" fmla="*/ 2147483646 w 536"/>
                <a:gd name="T71" fmla="*/ 2147483646 h 364"/>
                <a:gd name="T72" fmla="*/ 2147483646 w 536"/>
                <a:gd name="T73" fmla="*/ 2147483646 h 364"/>
                <a:gd name="T74" fmla="*/ 2147483646 w 536"/>
                <a:gd name="T75" fmla="*/ 2147483646 h 364"/>
                <a:gd name="T76" fmla="*/ 2147483646 w 536"/>
                <a:gd name="T77" fmla="*/ 2147483646 h 364"/>
                <a:gd name="T78" fmla="*/ 2147483646 w 536"/>
                <a:gd name="T79" fmla="*/ 2147483646 h 364"/>
                <a:gd name="T80" fmla="*/ 2147483646 w 536"/>
                <a:gd name="T81" fmla="*/ 2147483646 h 364"/>
                <a:gd name="T82" fmla="*/ 2147483646 w 536"/>
                <a:gd name="T83" fmla="*/ 2147483646 h 364"/>
                <a:gd name="T84" fmla="*/ 2147483646 w 536"/>
                <a:gd name="T85" fmla="*/ 2147483646 h 364"/>
                <a:gd name="T86" fmla="*/ 2147483646 w 536"/>
                <a:gd name="T87" fmla="*/ 2147483646 h 364"/>
                <a:gd name="T88" fmla="*/ 2147483646 w 536"/>
                <a:gd name="T89" fmla="*/ 2147483646 h 364"/>
                <a:gd name="T90" fmla="*/ 2147483646 w 536"/>
                <a:gd name="T91" fmla="*/ 2147483646 h 364"/>
                <a:gd name="T92" fmla="*/ 2147483646 w 536"/>
                <a:gd name="T93" fmla="*/ 2147483646 h 364"/>
                <a:gd name="T94" fmla="*/ 2147483646 w 536"/>
                <a:gd name="T95" fmla="*/ 2147483646 h 364"/>
                <a:gd name="T96" fmla="*/ 2147483646 w 536"/>
                <a:gd name="T97" fmla="*/ 2147483646 h 364"/>
                <a:gd name="T98" fmla="*/ 2147483646 w 536"/>
                <a:gd name="T99" fmla="*/ 2147483646 h 364"/>
                <a:gd name="T100" fmla="*/ 2147483646 w 536"/>
                <a:gd name="T101" fmla="*/ 2147483646 h 364"/>
                <a:gd name="T102" fmla="*/ 2147483646 w 536"/>
                <a:gd name="T103" fmla="*/ 2147483646 h 3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36" h="364">
                  <a:moveTo>
                    <a:pt x="104" y="18"/>
                  </a:moveTo>
                  <a:lnTo>
                    <a:pt x="102" y="0"/>
                  </a:lnTo>
                  <a:lnTo>
                    <a:pt x="94" y="6"/>
                  </a:lnTo>
                  <a:lnTo>
                    <a:pt x="92" y="6"/>
                  </a:lnTo>
                  <a:lnTo>
                    <a:pt x="74" y="12"/>
                  </a:lnTo>
                  <a:lnTo>
                    <a:pt x="72" y="12"/>
                  </a:lnTo>
                  <a:lnTo>
                    <a:pt x="70" y="10"/>
                  </a:lnTo>
                  <a:lnTo>
                    <a:pt x="70" y="20"/>
                  </a:lnTo>
                  <a:lnTo>
                    <a:pt x="68" y="20"/>
                  </a:lnTo>
                  <a:lnTo>
                    <a:pt x="60" y="34"/>
                  </a:lnTo>
                  <a:lnTo>
                    <a:pt x="58" y="34"/>
                  </a:lnTo>
                  <a:lnTo>
                    <a:pt x="58" y="36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28" y="40"/>
                  </a:lnTo>
                  <a:lnTo>
                    <a:pt x="22" y="34"/>
                  </a:lnTo>
                  <a:lnTo>
                    <a:pt x="18" y="32"/>
                  </a:lnTo>
                  <a:lnTo>
                    <a:pt x="8" y="34"/>
                  </a:lnTo>
                  <a:lnTo>
                    <a:pt x="0" y="40"/>
                  </a:lnTo>
                  <a:lnTo>
                    <a:pt x="18" y="54"/>
                  </a:lnTo>
                  <a:lnTo>
                    <a:pt x="32" y="60"/>
                  </a:lnTo>
                  <a:lnTo>
                    <a:pt x="34" y="62"/>
                  </a:lnTo>
                  <a:lnTo>
                    <a:pt x="34" y="64"/>
                  </a:lnTo>
                  <a:lnTo>
                    <a:pt x="36" y="80"/>
                  </a:lnTo>
                  <a:lnTo>
                    <a:pt x="36" y="104"/>
                  </a:lnTo>
                  <a:lnTo>
                    <a:pt x="40" y="118"/>
                  </a:lnTo>
                  <a:lnTo>
                    <a:pt x="50" y="140"/>
                  </a:lnTo>
                  <a:lnTo>
                    <a:pt x="60" y="152"/>
                  </a:lnTo>
                  <a:lnTo>
                    <a:pt x="70" y="144"/>
                  </a:lnTo>
                  <a:lnTo>
                    <a:pt x="76" y="136"/>
                  </a:lnTo>
                  <a:lnTo>
                    <a:pt x="88" y="122"/>
                  </a:lnTo>
                  <a:lnTo>
                    <a:pt x="98" y="132"/>
                  </a:lnTo>
                  <a:lnTo>
                    <a:pt x="108" y="152"/>
                  </a:lnTo>
                  <a:lnTo>
                    <a:pt x="120" y="156"/>
                  </a:lnTo>
                  <a:lnTo>
                    <a:pt x="126" y="176"/>
                  </a:lnTo>
                  <a:lnTo>
                    <a:pt x="124" y="194"/>
                  </a:lnTo>
                  <a:lnTo>
                    <a:pt x="124" y="196"/>
                  </a:lnTo>
                  <a:lnTo>
                    <a:pt x="120" y="212"/>
                  </a:lnTo>
                  <a:lnTo>
                    <a:pt x="128" y="220"/>
                  </a:lnTo>
                  <a:lnTo>
                    <a:pt x="138" y="214"/>
                  </a:lnTo>
                  <a:lnTo>
                    <a:pt x="148" y="204"/>
                  </a:lnTo>
                  <a:lnTo>
                    <a:pt x="150" y="206"/>
                  </a:lnTo>
                  <a:lnTo>
                    <a:pt x="158" y="208"/>
                  </a:lnTo>
                  <a:lnTo>
                    <a:pt x="168" y="218"/>
                  </a:lnTo>
                  <a:lnTo>
                    <a:pt x="178" y="216"/>
                  </a:lnTo>
                  <a:lnTo>
                    <a:pt x="184" y="214"/>
                  </a:lnTo>
                  <a:lnTo>
                    <a:pt x="188" y="216"/>
                  </a:lnTo>
                  <a:lnTo>
                    <a:pt x="190" y="218"/>
                  </a:lnTo>
                  <a:lnTo>
                    <a:pt x="192" y="220"/>
                  </a:lnTo>
                  <a:lnTo>
                    <a:pt x="192" y="228"/>
                  </a:lnTo>
                  <a:lnTo>
                    <a:pt x="194" y="228"/>
                  </a:lnTo>
                  <a:lnTo>
                    <a:pt x="204" y="232"/>
                  </a:lnTo>
                  <a:lnTo>
                    <a:pt x="210" y="222"/>
                  </a:lnTo>
                  <a:lnTo>
                    <a:pt x="210" y="218"/>
                  </a:lnTo>
                  <a:lnTo>
                    <a:pt x="210" y="214"/>
                  </a:lnTo>
                  <a:lnTo>
                    <a:pt x="212" y="210"/>
                  </a:lnTo>
                  <a:lnTo>
                    <a:pt x="220" y="212"/>
                  </a:lnTo>
                  <a:lnTo>
                    <a:pt x="226" y="214"/>
                  </a:lnTo>
                  <a:lnTo>
                    <a:pt x="230" y="218"/>
                  </a:lnTo>
                  <a:lnTo>
                    <a:pt x="232" y="222"/>
                  </a:lnTo>
                  <a:lnTo>
                    <a:pt x="232" y="228"/>
                  </a:lnTo>
                  <a:lnTo>
                    <a:pt x="232" y="232"/>
                  </a:lnTo>
                  <a:lnTo>
                    <a:pt x="232" y="242"/>
                  </a:lnTo>
                  <a:lnTo>
                    <a:pt x="240" y="256"/>
                  </a:lnTo>
                  <a:lnTo>
                    <a:pt x="250" y="266"/>
                  </a:lnTo>
                  <a:lnTo>
                    <a:pt x="256" y="272"/>
                  </a:lnTo>
                  <a:lnTo>
                    <a:pt x="262" y="274"/>
                  </a:lnTo>
                  <a:lnTo>
                    <a:pt x="264" y="274"/>
                  </a:lnTo>
                  <a:lnTo>
                    <a:pt x="266" y="278"/>
                  </a:lnTo>
                  <a:lnTo>
                    <a:pt x="268" y="288"/>
                  </a:lnTo>
                  <a:lnTo>
                    <a:pt x="268" y="324"/>
                  </a:lnTo>
                  <a:lnTo>
                    <a:pt x="270" y="328"/>
                  </a:lnTo>
                  <a:lnTo>
                    <a:pt x="274" y="330"/>
                  </a:lnTo>
                  <a:lnTo>
                    <a:pt x="276" y="330"/>
                  </a:lnTo>
                  <a:lnTo>
                    <a:pt x="282" y="330"/>
                  </a:lnTo>
                  <a:lnTo>
                    <a:pt x="288" y="332"/>
                  </a:lnTo>
                  <a:lnTo>
                    <a:pt x="290" y="334"/>
                  </a:lnTo>
                  <a:lnTo>
                    <a:pt x="294" y="338"/>
                  </a:lnTo>
                  <a:lnTo>
                    <a:pt x="298" y="344"/>
                  </a:lnTo>
                  <a:lnTo>
                    <a:pt x="300" y="364"/>
                  </a:lnTo>
                  <a:lnTo>
                    <a:pt x="318" y="328"/>
                  </a:lnTo>
                  <a:lnTo>
                    <a:pt x="322" y="314"/>
                  </a:lnTo>
                  <a:lnTo>
                    <a:pt x="326" y="304"/>
                  </a:lnTo>
                  <a:lnTo>
                    <a:pt x="332" y="296"/>
                  </a:lnTo>
                  <a:lnTo>
                    <a:pt x="338" y="294"/>
                  </a:lnTo>
                  <a:lnTo>
                    <a:pt x="344" y="294"/>
                  </a:lnTo>
                  <a:lnTo>
                    <a:pt x="352" y="294"/>
                  </a:lnTo>
                  <a:lnTo>
                    <a:pt x="372" y="304"/>
                  </a:lnTo>
                  <a:lnTo>
                    <a:pt x="424" y="308"/>
                  </a:lnTo>
                  <a:lnTo>
                    <a:pt x="424" y="296"/>
                  </a:lnTo>
                  <a:lnTo>
                    <a:pt x="400" y="272"/>
                  </a:lnTo>
                  <a:lnTo>
                    <a:pt x="388" y="264"/>
                  </a:lnTo>
                  <a:lnTo>
                    <a:pt x="386" y="262"/>
                  </a:lnTo>
                  <a:lnTo>
                    <a:pt x="386" y="258"/>
                  </a:lnTo>
                  <a:lnTo>
                    <a:pt x="404" y="260"/>
                  </a:lnTo>
                  <a:lnTo>
                    <a:pt x="412" y="260"/>
                  </a:lnTo>
                  <a:lnTo>
                    <a:pt x="418" y="260"/>
                  </a:lnTo>
                  <a:lnTo>
                    <a:pt x="424" y="260"/>
                  </a:lnTo>
                  <a:lnTo>
                    <a:pt x="430" y="256"/>
                  </a:lnTo>
                  <a:lnTo>
                    <a:pt x="436" y="252"/>
                  </a:lnTo>
                  <a:lnTo>
                    <a:pt x="442" y="246"/>
                  </a:lnTo>
                  <a:lnTo>
                    <a:pt x="452" y="228"/>
                  </a:lnTo>
                  <a:lnTo>
                    <a:pt x="454" y="228"/>
                  </a:lnTo>
                  <a:lnTo>
                    <a:pt x="472" y="212"/>
                  </a:lnTo>
                  <a:lnTo>
                    <a:pt x="474" y="174"/>
                  </a:lnTo>
                  <a:lnTo>
                    <a:pt x="474" y="170"/>
                  </a:lnTo>
                  <a:lnTo>
                    <a:pt x="476" y="170"/>
                  </a:lnTo>
                  <a:lnTo>
                    <a:pt x="478" y="170"/>
                  </a:lnTo>
                  <a:lnTo>
                    <a:pt x="492" y="168"/>
                  </a:lnTo>
                  <a:lnTo>
                    <a:pt x="494" y="168"/>
                  </a:lnTo>
                  <a:lnTo>
                    <a:pt x="496" y="168"/>
                  </a:lnTo>
                  <a:lnTo>
                    <a:pt x="524" y="198"/>
                  </a:lnTo>
                  <a:lnTo>
                    <a:pt x="532" y="196"/>
                  </a:lnTo>
                  <a:lnTo>
                    <a:pt x="532" y="190"/>
                  </a:lnTo>
                  <a:lnTo>
                    <a:pt x="518" y="176"/>
                  </a:lnTo>
                  <a:lnTo>
                    <a:pt x="516" y="174"/>
                  </a:lnTo>
                  <a:lnTo>
                    <a:pt x="514" y="172"/>
                  </a:lnTo>
                  <a:lnTo>
                    <a:pt x="536" y="158"/>
                  </a:lnTo>
                  <a:lnTo>
                    <a:pt x="536" y="124"/>
                  </a:lnTo>
                  <a:lnTo>
                    <a:pt x="526" y="126"/>
                  </a:lnTo>
                  <a:lnTo>
                    <a:pt x="524" y="126"/>
                  </a:lnTo>
                  <a:lnTo>
                    <a:pt x="512" y="120"/>
                  </a:lnTo>
                  <a:lnTo>
                    <a:pt x="504" y="118"/>
                  </a:lnTo>
                  <a:lnTo>
                    <a:pt x="492" y="110"/>
                  </a:lnTo>
                  <a:lnTo>
                    <a:pt x="486" y="106"/>
                  </a:lnTo>
                  <a:lnTo>
                    <a:pt x="484" y="102"/>
                  </a:lnTo>
                  <a:lnTo>
                    <a:pt x="484" y="104"/>
                  </a:lnTo>
                  <a:lnTo>
                    <a:pt x="482" y="108"/>
                  </a:lnTo>
                  <a:lnTo>
                    <a:pt x="480" y="108"/>
                  </a:lnTo>
                  <a:lnTo>
                    <a:pt x="476" y="110"/>
                  </a:lnTo>
                  <a:lnTo>
                    <a:pt x="470" y="112"/>
                  </a:lnTo>
                  <a:lnTo>
                    <a:pt x="468" y="112"/>
                  </a:lnTo>
                  <a:lnTo>
                    <a:pt x="468" y="110"/>
                  </a:lnTo>
                  <a:lnTo>
                    <a:pt x="456" y="102"/>
                  </a:lnTo>
                  <a:lnTo>
                    <a:pt x="446" y="110"/>
                  </a:lnTo>
                  <a:lnTo>
                    <a:pt x="440" y="116"/>
                  </a:lnTo>
                  <a:lnTo>
                    <a:pt x="438" y="120"/>
                  </a:lnTo>
                  <a:lnTo>
                    <a:pt x="444" y="132"/>
                  </a:lnTo>
                  <a:lnTo>
                    <a:pt x="446" y="136"/>
                  </a:lnTo>
                  <a:lnTo>
                    <a:pt x="444" y="138"/>
                  </a:lnTo>
                  <a:lnTo>
                    <a:pt x="440" y="142"/>
                  </a:lnTo>
                  <a:lnTo>
                    <a:pt x="434" y="144"/>
                  </a:lnTo>
                  <a:lnTo>
                    <a:pt x="428" y="146"/>
                  </a:lnTo>
                  <a:lnTo>
                    <a:pt x="422" y="148"/>
                  </a:lnTo>
                  <a:lnTo>
                    <a:pt x="418" y="146"/>
                  </a:lnTo>
                  <a:lnTo>
                    <a:pt x="416" y="144"/>
                  </a:lnTo>
                  <a:lnTo>
                    <a:pt x="414" y="140"/>
                  </a:lnTo>
                  <a:lnTo>
                    <a:pt x="392" y="120"/>
                  </a:lnTo>
                  <a:lnTo>
                    <a:pt x="382" y="114"/>
                  </a:lnTo>
                  <a:lnTo>
                    <a:pt x="376" y="108"/>
                  </a:lnTo>
                  <a:lnTo>
                    <a:pt x="374" y="104"/>
                  </a:lnTo>
                  <a:lnTo>
                    <a:pt x="374" y="100"/>
                  </a:lnTo>
                  <a:lnTo>
                    <a:pt x="372" y="92"/>
                  </a:lnTo>
                  <a:lnTo>
                    <a:pt x="370" y="86"/>
                  </a:lnTo>
                  <a:lnTo>
                    <a:pt x="366" y="88"/>
                  </a:lnTo>
                  <a:lnTo>
                    <a:pt x="364" y="90"/>
                  </a:lnTo>
                  <a:lnTo>
                    <a:pt x="366" y="94"/>
                  </a:lnTo>
                  <a:lnTo>
                    <a:pt x="368" y="98"/>
                  </a:lnTo>
                  <a:lnTo>
                    <a:pt x="368" y="100"/>
                  </a:lnTo>
                  <a:lnTo>
                    <a:pt x="370" y="100"/>
                  </a:lnTo>
                  <a:lnTo>
                    <a:pt x="368" y="102"/>
                  </a:lnTo>
                  <a:lnTo>
                    <a:pt x="358" y="120"/>
                  </a:lnTo>
                  <a:lnTo>
                    <a:pt x="340" y="116"/>
                  </a:lnTo>
                  <a:lnTo>
                    <a:pt x="336" y="114"/>
                  </a:lnTo>
                  <a:lnTo>
                    <a:pt x="336" y="112"/>
                  </a:lnTo>
                  <a:lnTo>
                    <a:pt x="336" y="106"/>
                  </a:lnTo>
                  <a:lnTo>
                    <a:pt x="336" y="100"/>
                  </a:lnTo>
                  <a:lnTo>
                    <a:pt x="332" y="94"/>
                  </a:lnTo>
                  <a:lnTo>
                    <a:pt x="318" y="84"/>
                  </a:lnTo>
                  <a:lnTo>
                    <a:pt x="316" y="82"/>
                  </a:lnTo>
                  <a:lnTo>
                    <a:pt x="314" y="84"/>
                  </a:lnTo>
                  <a:lnTo>
                    <a:pt x="312" y="86"/>
                  </a:lnTo>
                  <a:lnTo>
                    <a:pt x="298" y="84"/>
                  </a:lnTo>
                  <a:lnTo>
                    <a:pt x="292" y="82"/>
                  </a:lnTo>
                  <a:lnTo>
                    <a:pt x="288" y="80"/>
                  </a:lnTo>
                  <a:lnTo>
                    <a:pt x="288" y="76"/>
                  </a:lnTo>
                  <a:lnTo>
                    <a:pt x="288" y="70"/>
                  </a:lnTo>
                  <a:lnTo>
                    <a:pt x="290" y="68"/>
                  </a:lnTo>
                  <a:lnTo>
                    <a:pt x="284" y="56"/>
                  </a:lnTo>
                  <a:lnTo>
                    <a:pt x="256" y="58"/>
                  </a:lnTo>
                  <a:lnTo>
                    <a:pt x="256" y="64"/>
                  </a:lnTo>
                  <a:lnTo>
                    <a:pt x="254" y="68"/>
                  </a:lnTo>
                  <a:lnTo>
                    <a:pt x="252" y="70"/>
                  </a:lnTo>
                  <a:lnTo>
                    <a:pt x="248" y="72"/>
                  </a:lnTo>
                  <a:lnTo>
                    <a:pt x="240" y="72"/>
                  </a:lnTo>
                  <a:lnTo>
                    <a:pt x="234" y="68"/>
                  </a:lnTo>
                  <a:lnTo>
                    <a:pt x="234" y="66"/>
                  </a:lnTo>
                  <a:lnTo>
                    <a:pt x="226" y="56"/>
                  </a:lnTo>
                  <a:lnTo>
                    <a:pt x="224" y="48"/>
                  </a:lnTo>
                  <a:lnTo>
                    <a:pt x="220" y="40"/>
                  </a:lnTo>
                  <a:lnTo>
                    <a:pt x="212" y="46"/>
                  </a:lnTo>
                  <a:lnTo>
                    <a:pt x="202" y="50"/>
                  </a:lnTo>
                  <a:lnTo>
                    <a:pt x="200" y="50"/>
                  </a:lnTo>
                  <a:lnTo>
                    <a:pt x="196" y="48"/>
                  </a:lnTo>
                  <a:lnTo>
                    <a:pt x="194" y="46"/>
                  </a:lnTo>
                  <a:lnTo>
                    <a:pt x="186" y="48"/>
                  </a:lnTo>
                  <a:lnTo>
                    <a:pt x="164" y="54"/>
                  </a:lnTo>
                  <a:lnTo>
                    <a:pt x="158" y="58"/>
                  </a:lnTo>
                  <a:lnTo>
                    <a:pt x="152" y="58"/>
                  </a:lnTo>
                  <a:lnTo>
                    <a:pt x="150" y="58"/>
                  </a:lnTo>
                  <a:lnTo>
                    <a:pt x="140" y="56"/>
                  </a:lnTo>
                  <a:lnTo>
                    <a:pt x="134" y="52"/>
                  </a:lnTo>
                  <a:lnTo>
                    <a:pt x="120" y="42"/>
                  </a:lnTo>
                  <a:lnTo>
                    <a:pt x="104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3" name="黑龙江"/>
            <p:cNvSpPr/>
            <p:nvPr/>
          </p:nvSpPr>
          <p:spPr bwMode="auto">
            <a:xfrm>
              <a:off x="5879549" y="1268760"/>
              <a:ext cx="1284738" cy="1167530"/>
            </a:xfrm>
            <a:custGeom>
              <a:avLst/>
              <a:gdLst>
                <a:gd name="T0" fmla="*/ 2147483646 w 718"/>
                <a:gd name="T1" fmla="*/ 2147483646 h 652"/>
                <a:gd name="T2" fmla="*/ 2147483646 w 718"/>
                <a:gd name="T3" fmla="*/ 2147483646 h 652"/>
                <a:gd name="T4" fmla="*/ 2147483646 w 718"/>
                <a:gd name="T5" fmla="*/ 2147483646 h 652"/>
                <a:gd name="T6" fmla="*/ 2147483646 w 718"/>
                <a:gd name="T7" fmla="*/ 2147483646 h 652"/>
                <a:gd name="T8" fmla="*/ 2147483646 w 718"/>
                <a:gd name="T9" fmla="*/ 2147483646 h 652"/>
                <a:gd name="T10" fmla="*/ 2147483646 w 718"/>
                <a:gd name="T11" fmla="*/ 2147483646 h 652"/>
                <a:gd name="T12" fmla="*/ 2147483646 w 718"/>
                <a:gd name="T13" fmla="*/ 2147483646 h 652"/>
                <a:gd name="T14" fmla="*/ 2147483646 w 718"/>
                <a:gd name="T15" fmla="*/ 2147483646 h 652"/>
                <a:gd name="T16" fmla="*/ 2147483646 w 718"/>
                <a:gd name="T17" fmla="*/ 2147483646 h 652"/>
                <a:gd name="T18" fmla="*/ 2147483646 w 718"/>
                <a:gd name="T19" fmla="*/ 2147483646 h 652"/>
                <a:gd name="T20" fmla="*/ 2147483646 w 718"/>
                <a:gd name="T21" fmla="*/ 2147483646 h 652"/>
                <a:gd name="T22" fmla="*/ 2147483646 w 718"/>
                <a:gd name="T23" fmla="*/ 2147483646 h 652"/>
                <a:gd name="T24" fmla="*/ 2147483646 w 718"/>
                <a:gd name="T25" fmla="*/ 2147483646 h 652"/>
                <a:gd name="T26" fmla="*/ 2147483646 w 718"/>
                <a:gd name="T27" fmla="*/ 0 h 652"/>
                <a:gd name="T28" fmla="*/ 2147483646 w 718"/>
                <a:gd name="T29" fmla="*/ 2147483646 h 652"/>
                <a:gd name="T30" fmla="*/ 2147483646 w 718"/>
                <a:gd name="T31" fmla="*/ 2147483646 h 652"/>
                <a:gd name="T32" fmla="*/ 0 w 718"/>
                <a:gd name="T33" fmla="*/ 2147483646 h 652"/>
                <a:gd name="T34" fmla="*/ 2147483646 w 718"/>
                <a:gd name="T35" fmla="*/ 2147483646 h 652"/>
                <a:gd name="T36" fmla="*/ 2147483646 w 718"/>
                <a:gd name="T37" fmla="*/ 2147483646 h 652"/>
                <a:gd name="T38" fmla="*/ 2147483646 w 718"/>
                <a:gd name="T39" fmla="*/ 2147483646 h 652"/>
                <a:gd name="T40" fmla="*/ 2147483646 w 718"/>
                <a:gd name="T41" fmla="*/ 2147483646 h 652"/>
                <a:gd name="T42" fmla="*/ 2147483646 w 718"/>
                <a:gd name="T43" fmla="*/ 2147483646 h 652"/>
                <a:gd name="T44" fmla="*/ 2147483646 w 718"/>
                <a:gd name="T45" fmla="*/ 2147483646 h 652"/>
                <a:gd name="T46" fmla="*/ 2147483646 w 718"/>
                <a:gd name="T47" fmla="*/ 2147483646 h 652"/>
                <a:gd name="T48" fmla="*/ 2147483646 w 718"/>
                <a:gd name="T49" fmla="*/ 2147483646 h 652"/>
                <a:gd name="T50" fmla="*/ 2147483646 w 718"/>
                <a:gd name="T51" fmla="*/ 2147483646 h 652"/>
                <a:gd name="T52" fmla="*/ 2147483646 w 718"/>
                <a:gd name="T53" fmla="*/ 2147483646 h 652"/>
                <a:gd name="T54" fmla="*/ 2147483646 w 718"/>
                <a:gd name="T55" fmla="*/ 2147483646 h 652"/>
                <a:gd name="T56" fmla="*/ 2147483646 w 718"/>
                <a:gd name="T57" fmla="*/ 2147483646 h 652"/>
                <a:gd name="T58" fmla="*/ 2147483646 w 718"/>
                <a:gd name="T59" fmla="*/ 2147483646 h 652"/>
                <a:gd name="T60" fmla="*/ 2147483646 w 718"/>
                <a:gd name="T61" fmla="*/ 2147483646 h 652"/>
                <a:gd name="T62" fmla="*/ 2147483646 w 718"/>
                <a:gd name="T63" fmla="*/ 2147483646 h 652"/>
                <a:gd name="T64" fmla="*/ 2147483646 w 718"/>
                <a:gd name="T65" fmla="*/ 2147483646 h 652"/>
                <a:gd name="T66" fmla="*/ 2147483646 w 718"/>
                <a:gd name="T67" fmla="*/ 2147483646 h 652"/>
                <a:gd name="T68" fmla="*/ 2147483646 w 718"/>
                <a:gd name="T69" fmla="*/ 2147483646 h 652"/>
                <a:gd name="T70" fmla="*/ 2147483646 w 718"/>
                <a:gd name="T71" fmla="*/ 2147483646 h 652"/>
                <a:gd name="T72" fmla="*/ 2147483646 w 718"/>
                <a:gd name="T73" fmla="*/ 2147483646 h 652"/>
                <a:gd name="T74" fmla="*/ 2147483646 w 718"/>
                <a:gd name="T75" fmla="*/ 2147483646 h 652"/>
                <a:gd name="T76" fmla="*/ 2147483646 w 718"/>
                <a:gd name="T77" fmla="*/ 2147483646 h 652"/>
                <a:gd name="T78" fmla="*/ 2147483646 w 718"/>
                <a:gd name="T79" fmla="*/ 2147483646 h 652"/>
                <a:gd name="T80" fmla="*/ 2147483646 w 718"/>
                <a:gd name="T81" fmla="*/ 2147483646 h 652"/>
                <a:gd name="T82" fmla="*/ 2147483646 w 718"/>
                <a:gd name="T83" fmla="*/ 2147483646 h 652"/>
                <a:gd name="T84" fmla="*/ 2147483646 w 718"/>
                <a:gd name="T85" fmla="*/ 2147483646 h 652"/>
                <a:gd name="T86" fmla="*/ 2147483646 w 718"/>
                <a:gd name="T87" fmla="*/ 2147483646 h 652"/>
                <a:gd name="T88" fmla="*/ 2147483646 w 718"/>
                <a:gd name="T89" fmla="*/ 2147483646 h 652"/>
                <a:gd name="T90" fmla="*/ 2147483646 w 718"/>
                <a:gd name="T91" fmla="*/ 2147483646 h 652"/>
                <a:gd name="T92" fmla="*/ 2147483646 w 718"/>
                <a:gd name="T93" fmla="*/ 2147483646 h 652"/>
                <a:gd name="T94" fmla="*/ 2147483646 w 718"/>
                <a:gd name="T95" fmla="*/ 2147483646 h 652"/>
                <a:gd name="T96" fmla="*/ 2147483646 w 718"/>
                <a:gd name="T97" fmla="*/ 2147483646 h 652"/>
                <a:gd name="T98" fmla="*/ 2147483646 w 718"/>
                <a:gd name="T99" fmla="*/ 2147483646 h 652"/>
                <a:gd name="T100" fmla="*/ 2147483646 w 718"/>
                <a:gd name="T101" fmla="*/ 2147483646 h 652"/>
                <a:gd name="T102" fmla="*/ 2147483646 w 718"/>
                <a:gd name="T103" fmla="*/ 2147483646 h 652"/>
                <a:gd name="T104" fmla="*/ 2147483646 w 718"/>
                <a:gd name="T105" fmla="*/ 2147483646 h 652"/>
                <a:gd name="T106" fmla="*/ 2147483646 w 718"/>
                <a:gd name="T107" fmla="*/ 2147483646 h 652"/>
                <a:gd name="T108" fmla="*/ 2147483646 w 718"/>
                <a:gd name="T109" fmla="*/ 2147483646 h 652"/>
                <a:gd name="T110" fmla="*/ 2147483646 w 718"/>
                <a:gd name="T111" fmla="*/ 2147483646 h 652"/>
                <a:gd name="T112" fmla="*/ 2147483646 w 718"/>
                <a:gd name="T113" fmla="*/ 2147483646 h 652"/>
                <a:gd name="T114" fmla="*/ 2147483646 w 718"/>
                <a:gd name="T115" fmla="*/ 2147483646 h 652"/>
                <a:gd name="T116" fmla="*/ 2147483646 w 718"/>
                <a:gd name="T117" fmla="*/ 2147483646 h 652"/>
                <a:gd name="T118" fmla="*/ 2147483646 w 718"/>
                <a:gd name="T119" fmla="*/ 2147483646 h 652"/>
                <a:gd name="T120" fmla="*/ 2147483646 w 718"/>
                <a:gd name="T121" fmla="*/ 2147483646 h 652"/>
                <a:gd name="T122" fmla="*/ 2147483646 w 718"/>
                <a:gd name="T123" fmla="*/ 2147483646 h 65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18" h="652">
                  <a:moveTo>
                    <a:pt x="716" y="382"/>
                  </a:moveTo>
                  <a:lnTo>
                    <a:pt x="704" y="302"/>
                  </a:lnTo>
                  <a:lnTo>
                    <a:pt x="706" y="302"/>
                  </a:lnTo>
                  <a:lnTo>
                    <a:pt x="712" y="290"/>
                  </a:lnTo>
                  <a:lnTo>
                    <a:pt x="714" y="284"/>
                  </a:lnTo>
                  <a:lnTo>
                    <a:pt x="714" y="280"/>
                  </a:lnTo>
                  <a:lnTo>
                    <a:pt x="710" y="274"/>
                  </a:lnTo>
                  <a:lnTo>
                    <a:pt x="704" y="270"/>
                  </a:lnTo>
                  <a:lnTo>
                    <a:pt x="700" y="260"/>
                  </a:lnTo>
                  <a:lnTo>
                    <a:pt x="700" y="250"/>
                  </a:lnTo>
                  <a:lnTo>
                    <a:pt x="700" y="234"/>
                  </a:lnTo>
                  <a:lnTo>
                    <a:pt x="692" y="234"/>
                  </a:lnTo>
                  <a:lnTo>
                    <a:pt x="684" y="236"/>
                  </a:lnTo>
                  <a:lnTo>
                    <a:pt x="674" y="240"/>
                  </a:lnTo>
                  <a:lnTo>
                    <a:pt x="666" y="248"/>
                  </a:lnTo>
                  <a:lnTo>
                    <a:pt x="662" y="254"/>
                  </a:lnTo>
                  <a:lnTo>
                    <a:pt x="660" y="262"/>
                  </a:lnTo>
                  <a:lnTo>
                    <a:pt x="652" y="268"/>
                  </a:lnTo>
                  <a:lnTo>
                    <a:pt x="644" y="272"/>
                  </a:lnTo>
                  <a:lnTo>
                    <a:pt x="632" y="276"/>
                  </a:lnTo>
                  <a:lnTo>
                    <a:pt x="628" y="302"/>
                  </a:lnTo>
                  <a:lnTo>
                    <a:pt x="626" y="302"/>
                  </a:lnTo>
                  <a:lnTo>
                    <a:pt x="618" y="318"/>
                  </a:lnTo>
                  <a:lnTo>
                    <a:pt x="618" y="320"/>
                  </a:lnTo>
                  <a:lnTo>
                    <a:pt x="616" y="320"/>
                  </a:lnTo>
                  <a:lnTo>
                    <a:pt x="536" y="334"/>
                  </a:lnTo>
                  <a:lnTo>
                    <a:pt x="534" y="334"/>
                  </a:lnTo>
                  <a:lnTo>
                    <a:pt x="510" y="308"/>
                  </a:lnTo>
                  <a:lnTo>
                    <a:pt x="518" y="302"/>
                  </a:lnTo>
                  <a:lnTo>
                    <a:pt x="508" y="290"/>
                  </a:lnTo>
                  <a:lnTo>
                    <a:pt x="498" y="282"/>
                  </a:lnTo>
                  <a:lnTo>
                    <a:pt x="496" y="280"/>
                  </a:lnTo>
                  <a:lnTo>
                    <a:pt x="496" y="278"/>
                  </a:lnTo>
                  <a:lnTo>
                    <a:pt x="492" y="258"/>
                  </a:lnTo>
                  <a:lnTo>
                    <a:pt x="470" y="258"/>
                  </a:lnTo>
                  <a:lnTo>
                    <a:pt x="452" y="246"/>
                  </a:lnTo>
                  <a:lnTo>
                    <a:pt x="388" y="236"/>
                  </a:lnTo>
                  <a:lnTo>
                    <a:pt x="336" y="234"/>
                  </a:lnTo>
                  <a:lnTo>
                    <a:pt x="334" y="234"/>
                  </a:lnTo>
                  <a:lnTo>
                    <a:pt x="332" y="234"/>
                  </a:lnTo>
                  <a:lnTo>
                    <a:pt x="330" y="232"/>
                  </a:lnTo>
                  <a:lnTo>
                    <a:pt x="298" y="164"/>
                  </a:lnTo>
                  <a:lnTo>
                    <a:pt x="286" y="146"/>
                  </a:lnTo>
                  <a:lnTo>
                    <a:pt x="258" y="110"/>
                  </a:lnTo>
                  <a:lnTo>
                    <a:pt x="230" y="76"/>
                  </a:lnTo>
                  <a:lnTo>
                    <a:pt x="216" y="62"/>
                  </a:lnTo>
                  <a:lnTo>
                    <a:pt x="170" y="18"/>
                  </a:lnTo>
                  <a:lnTo>
                    <a:pt x="164" y="14"/>
                  </a:lnTo>
                  <a:lnTo>
                    <a:pt x="108" y="12"/>
                  </a:lnTo>
                  <a:lnTo>
                    <a:pt x="106" y="12"/>
                  </a:lnTo>
                  <a:lnTo>
                    <a:pt x="106" y="10"/>
                  </a:lnTo>
                  <a:lnTo>
                    <a:pt x="94" y="6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54" y="4"/>
                  </a:lnTo>
                  <a:lnTo>
                    <a:pt x="34" y="12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4" y="82"/>
                  </a:lnTo>
                  <a:lnTo>
                    <a:pt x="10" y="86"/>
                  </a:lnTo>
                  <a:lnTo>
                    <a:pt x="22" y="86"/>
                  </a:lnTo>
                  <a:lnTo>
                    <a:pt x="32" y="88"/>
                  </a:lnTo>
                  <a:lnTo>
                    <a:pt x="36" y="86"/>
                  </a:lnTo>
                  <a:lnTo>
                    <a:pt x="38" y="76"/>
                  </a:lnTo>
                  <a:lnTo>
                    <a:pt x="42" y="70"/>
                  </a:lnTo>
                  <a:lnTo>
                    <a:pt x="50" y="70"/>
                  </a:lnTo>
                  <a:lnTo>
                    <a:pt x="78" y="78"/>
                  </a:lnTo>
                  <a:lnTo>
                    <a:pt x="84" y="80"/>
                  </a:lnTo>
                  <a:lnTo>
                    <a:pt x="74" y="94"/>
                  </a:lnTo>
                  <a:lnTo>
                    <a:pt x="74" y="114"/>
                  </a:lnTo>
                  <a:lnTo>
                    <a:pt x="76" y="118"/>
                  </a:lnTo>
                  <a:lnTo>
                    <a:pt x="80" y="124"/>
                  </a:lnTo>
                  <a:lnTo>
                    <a:pt x="96" y="140"/>
                  </a:lnTo>
                  <a:lnTo>
                    <a:pt x="108" y="148"/>
                  </a:lnTo>
                  <a:lnTo>
                    <a:pt x="116" y="150"/>
                  </a:lnTo>
                  <a:lnTo>
                    <a:pt x="120" y="150"/>
                  </a:lnTo>
                  <a:lnTo>
                    <a:pt x="124" y="148"/>
                  </a:lnTo>
                  <a:lnTo>
                    <a:pt x="138" y="134"/>
                  </a:lnTo>
                  <a:lnTo>
                    <a:pt x="148" y="128"/>
                  </a:lnTo>
                  <a:lnTo>
                    <a:pt x="170" y="124"/>
                  </a:lnTo>
                  <a:lnTo>
                    <a:pt x="176" y="110"/>
                  </a:lnTo>
                  <a:lnTo>
                    <a:pt x="194" y="100"/>
                  </a:lnTo>
                  <a:lnTo>
                    <a:pt x="212" y="110"/>
                  </a:lnTo>
                  <a:lnTo>
                    <a:pt x="214" y="110"/>
                  </a:lnTo>
                  <a:lnTo>
                    <a:pt x="230" y="138"/>
                  </a:lnTo>
                  <a:lnTo>
                    <a:pt x="236" y="156"/>
                  </a:lnTo>
                  <a:lnTo>
                    <a:pt x="236" y="158"/>
                  </a:lnTo>
                  <a:lnTo>
                    <a:pt x="232" y="182"/>
                  </a:lnTo>
                  <a:lnTo>
                    <a:pt x="238" y="196"/>
                  </a:lnTo>
                  <a:lnTo>
                    <a:pt x="238" y="198"/>
                  </a:lnTo>
                  <a:lnTo>
                    <a:pt x="234" y="216"/>
                  </a:lnTo>
                  <a:lnTo>
                    <a:pt x="234" y="232"/>
                  </a:lnTo>
                  <a:lnTo>
                    <a:pt x="240" y="250"/>
                  </a:lnTo>
                  <a:lnTo>
                    <a:pt x="242" y="258"/>
                  </a:lnTo>
                  <a:lnTo>
                    <a:pt x="240" y="272"/>
                  </a:lnTo>
                  <a:lnTo>
                    <a:pt x="240" y="274"/>
                  </a:lnTo>
                  <a:lnTo>
                    <a:pt x="232" y="284"/>
                  </a:lnTo>
                  <a:lnTo>
                    <a:pt x="232" y="286"/>
                  </a:lnTo>
                  <a:lnTo>
                    <a:pt x="224" y="294"/>
                  </a:lnTo>
                  <a:lnTo>
                    <a:pt x="222" y="312"/>
                  </a:lnTo>
                  <a:lnTo>
                    <a:pt x="228" y="330"/>
                  </a:lnTo>
                  <a:lnTo>
                    <a:pt x="228" y="332"/>
                  </a:lnTo>
                  <a:lnTo>
                    <a:pt x="222" y="360"/>
                  </a:lnTo>
                  <a:lnTo>
                    <a:pt x="218" y="364"/>
                  </a:lnTo>
                  <a:lnTo>
                    <a:pt x="214" y="366"/>
                  </a:lnTo>
                  <a:lnTo>
                    <a:pt x="206" y="364"/>
                  </a:lnTo>
                  <a:lnTo>
                    <a:pt x="198" y="356"/>
                  </a:lnTo>
                  <a:lnTo>
                    <a:pt x="190" y="358"/>
                  </a:lnTo>
                  <a:lnTo>
                    <a:pt x="180" y="370"/>
                  </a:lnTo>
                  <a:lnTo>
                    <a:pt x="168" y="402"/>
                  </a:lnTo>
                  <a:lnTo>
                    <a:pt x="168" y="404"/>
                  </a:lnTo>
                  <a:lnTo>
                    <a:pt x="156" y="414"/>
                  </a:lnTo>
                  <a:lnTo>
                    <a:pt x="154" y="414"/>
                  </a:lnTo>
                  <a:lnTo>
                    <a:pt x="148" y="414"/>
                  </a:lnTo>
                  <a:lnTo>
                    <a:pt x="136" y="434"/>
                  </a:lnTo>
                  <a:lnTo>
                    <a:pt x="142" y="446"/>
                  </a:lnTo>
                  <a:lnTo>
                    <a:pt x="144" y="446"/>
                  </a:lnTo>
                  <a:lnTo>
                    <a:pt x="160" y="466"/>
                  </a:lnTo>
                  <a:lnTo>
                    <a:pt x="160" y="468"/>
                  </a:lnTo>
                  <a:lnTo>
                    <a:pt x="160" y="474"/>
                  </a:lnTo>
                  <a:lnTo>
                    <a:pt x="178" y="476"/>
                  </a:lnTo>
                  <a:lnTo>
                    <a:pt x="180" y="492"/>
                  </a:lnTo>
                  <a:lnTo>
                    <a:pt x="180" y="494"/>
                  </a:lnTo>
                  <a:lnTo>
                    <a:pt x="182" y="512"/>
                  </a:lnTo>
                  <a:lnTo>
                    <a:pt x="188" y="516"/>
                  </a:lnTo>
                  <a:lnTo>
                    <a:pt x="204" y="512"/>
                  </a:lnTo>
                  <a:lnTo>
                    <a:pt x="218" y="502"/>
                  </a:lnTo>
                  <a:lnTo>
                    <a:pt x="222" y="502"/>
                  </a:lnTo>
                  <a:lnTo>
                    <a:pt x="226" y="528"/>
                  </a:lnTo>
                  <a:lnTo>
                    <a:pt x="234" y="538"/>
                  </a:lnTo>
                  <a:lnTo>
                    <a:pt x="236" y="540"/>
                  </a:lnTo>
                  <a:lnTo>
                    <a:pt x="242" y="550"/>
                  </a:lnTo>
                  <a:lnTo>
                    <a:pt x="254" y="560"/>
                  </a:lnTo>
                  <a:lnTo>
                    <a:pt x="258" y="562"/>
                  </a:lnTo>
                  <a:lnTo>
                    <a:pt x="262" y="562"/>
                  </a:lnTo>
                  <a:lnTo>
                    <a:pt x="266" y="564"/>
                  </a:lnTo>
                  <a:lnTo>
                    <a:pt x="274" y="560"/>
                  </a:lnTo>
                  <a:lnTo>
                    <a:pt x="282" y="558"/>
                  </a:lnTo>
                  <a:lnTo>
                    <a:pt x="292" y="554"/>
                  </a:lnTo>
                  <a:lnTo>
                    <a:pt x="296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6" y="554"/>
                  </a:lnTo>
                  <a:lnTo>
                    <a:pt x="332" y="544"/>
                  </a:lnTo>
                  <a:lnTo>
                    <a:pt x="334" y="544"/>
                  </a:lnTo>
                  <a:lnTo>
                    <a:pt x="334" y="546"/>
                  </a:lnTo>
                  <a:lnTo>
                    <a:pt x="336" y="544"/>
                  </a:lnTo>
                  <a:lnTo>
                    <a:pt x="338" y="546"/>
                  </a:lnTo>
                  <a:lnTo>
                    <a:pt x="344" y="556"/>
                  </a:lnTo>
                  <a:lnTo>
                    <a:pt x="346" y="562"/>
                  </a:lnTo>
                  <a:lnTo>
                    <a:pt x="354" y="574"/>
                  </a:lnTo>
                  <a:lnTo>
                    <a:pt x="360" y="576"/>
                  </a:lnTo>
                  <a:lnTo>
                    <a:pt x="362" y="576"/>
                  </a:lnTo>
                  <a:lnTo>
                    <a:pt x="360" y="574"/>
                  </a:lnTo>
                  <a:lnTo>
                    <a:pt x="360" y="570"/>
                  </a:lnTo>
                  <a:lnTo>
                    <a:pt x="360" y="566"/>
                  </a:lnTo>
                  <a:lnTo>
                    <a:pt x="364" y="564"/>
                  </a:lnTo>
                  <a:lnTo>
                    <a:pt x="370" y="562"/>
                  </a:lnTo>
                  <a:lnTo>
                    <a:pt x="398" y="562"/>
                  </a:lnTo>
                  <a:lnTo>
                    <a:pt x="400" y="562"/>
                  </a:lnTo>
                  <a:lnTo>
                    <a:pt x="402" y="562"/>
                  </a:lnTo>
                  <a:lnTo>
                    <a:pt x="412" y="580"/>
                  </a:lnTo>
                  <a:lnTo>
                    <a:pt x="410" y="588"/>
                  </a:lnTo>
                  <a:lnTo>
                    <a:pt x="422" y="590"/>
                  </a:lnTo>
                  <a:lnTo>
                    <a:pt x="422" y="588"/>
                  </a:lnTo>
                  <a:lnTo>
                    <a:pt x="422" y="586"/>
                  </a:lnTo>
                  <a:lnTo>
                    <a:pt x="426" y="584"/>
                  </a:lnTo>
                  <a:lnTo>
                    <a:pt x="454" y="602"/>
                  </a:lnTo>
                  <a:lnTo>
                    <a:pt x="456" y="608"/>
                  </a:lnTo>
                  <a:lnTo>
                    <a:pt x="458" y="612"/>
                  </a:lnTo>
                  <a:lnTo>
                    <a:pt x="458" y="624"/>
                  </a:lnTo>
                  <a:lnTo>
                    <a:pt x="468" y="626"/>
                  </a:lnTo>
                  <a:lnTo>
                    <a:pt x="474" y="616"/>
                  </a:lnTo>
                  <a:lnTo>
                    <a:pt x="470" y="608"/>
                  </a:lnTo>
                  <a:lnTo>
                    <a:pt x="470" y="602"/>
                  </a:lnTo>
                  <a:lnTo>
                    <a:pt x="472" y="598"/>
                  </a:lnTo>
                  <a:lnTo>
                    <a:pt x="474" y="596"/>
                  </a:lnTo>
                  <a:lnTo>
                    <a:pt x="478" y="594"/>
                  </a:lnTo>
                  <a:lnTo>
                    <a:pt x="478" y="592"/>
                  </a:lnTo>
                  <a:lnTo>
                    <a:pt x="480" y="590"/>
                  </a:lnTo>
                  <a:lnTo>
                    <a:pt x="486" y="590"/>
                  </a:lnTo>
                  <a:lnTo>
                    <a:pt x="490" y="594"/>
                  </a:lnTo>
                  <a:lnTo>
                    <a:pt x="492" y="598"/>
                  </a:lnTo>
                  <a:lnTo>
                    <a:pt x="496" y="614"/>
                  </a:lnTo>
                  <a:lnTo>
                    <a:pt x="496" y="616"/>
                  </a:lnTo>
                  <a:lnTo>
                    <a:pt x="498" y="618"/>
                  </a:lnTo>
                  <a:lnTo>
                    <a:pt x="502" y="622"/>
                  </a:lnTo>
                  <a:lnTo>
                    <a:pt x="510" y="626"/>
                  </a:lnTo>
                  <a:lnTo>
                    <a:pt x="512" y="626"/>
                  </a:lnTo>
                  <a:lnTo>
                    <a:pt x="538" y="652"/>
                  </a:lnTo>
                  <a:lnTo>
                    <a:pt x="550" y="648"/>
                  </a:lnTo>
                  <a:lnTo>
                    <a:pt x="548" y="644"/>
                  </a:lnTo>
                  <a:lnTo>
                    <a:pt x="544" y="638"/>
                  </a:lnTo>
                  <a:lnTo>
                    <a:pt x="544" y="634"/>
                  </a:lnTo>
                  <a:lnTo>
                    <a:pt x="544" y="630"/>
                  </a:lnTo>
                  <a:lnTo>
                    <a:pt x="546" y="626"/>
                  </a:lnTo>
                  <a:lnTo>
                    <a:pt x="556" y="618"/>
                  </a:lnTo>
                  <a:lnTo>
                    <a:pt x="570" y="606"/>
                  </a:lnTo>
                  <a:lnTo>
                    <a:pt x="586" y="616"/>
                  </a:lnTo>
                  <a:lnTo>
                    <a:pt x="588" y="616"/>
                  </a:lnTo>
                  <a:lnTo>
                    <a:pt x="592" y="598"/>
                  </a:lnTo>
                  <a:lnTo>
                    <a:pt x="592" y="596"/>
                  </a:lnTo>
                  <a:lnTo>
                    <a:pt x="594" y="594"/>
                  </a:lnTo>
                  <a:lnTo>
                    <a:pt x="608" y="596"/>
                  </a:lnTo>
                  <a:lnTo>
                    <a:pt x="610" y="600"/>
                  </a:lnTo>
                  <a:lnTo>
                    <a:pt x="612" y="606"/>
                  </a:lnTo>
                  <a:lnTo>
                    <a:pt x="610" y="610"/>
                  </a:lnTo>
                  <a:lnTo>
                    <a:pt x="606" y="616"/>
                  </a:lnTo>
                  <a:lnTo>
                    <a:pt x="610" y="618"/>
                  </a:lnTo>
                  <a:lnTo>
                    <a:pt x="620" y="622"/>
                  </a:lnTo>
                  <a:lnTo>
                    <a:pt x="628" y="626"/>
                  </a:lnTo>
                  <a:lnTo>
                    <a:pt x="630" y="626"/>
                  </a:lnTo>
                  <a:lnTo>
                    <a:pt x="640" y="630"/>
                  </a:lnTo>
                  <a:lnTo>
                    <a:pt x="648" y="630"/>
                  </a:lnTo>
                  <a:lnTo>
                    <a:pt x="636" y="572"/>
                  </a:lnTo>
                  <a:lnTo>
                    <a:pt x="630" y="568"/>
                  </a:lnTo>
                  <a:lnTo>
                    <a:pt x="624" y="562"/>
                  </a:lnTo>
                  <a:lnTo>
                    <a:pt x="614" y="546"/>
                  </a:lnTo>
                  <a:lnTo>
                    <a:pt x="610" y="538"/>
                  </a:lnTo>
                  <a:lnTo>
                    <a:pt x="612" y="528"/>
                  </a:lnTo>
                  <a:lnTo>
                    <a:pt x="616" y="518"/>
                  </a:lnTo>
                  <a:lnTo>
                    <a:pt x="624" y="506"/>
                  </a:lnTo>
                  <a:lnTo>
                    <a:pt x="636" y="494"/>
                  </a:lnTo>
                  <a:lnTo>
                    <a:pt x="650" y="482"/>
                  </a:lnTo>
                  <a:lnTo>
                    <a:pt x="662" y="482"/>
                  </a:lnTo>
                  <a:lnTo>
                    <a:pt x="672" y="486"/>
                  </a:lnTo>
                  <a:lnTo>
                    <a:pt x="692" y="486"/>
                  </a:lnTo>
                  <a:lnTo>
                    <a:pt x="698" y="482"/>
                  </a:lnTo>
                  <a:lnTo>
                    <a:pt x="704" y="476"/>
                  </a:lnTo>
                  <a:lnTo>
                    <a:pt x="714" y="452"/>
                  </a:lnTo>
                  <a:lnTo>
                    <a:pt x="718" y="442"/>
                  </a:lnTo>
                  <a:lnTo>
                    <a:pt x="718" y="426"/>
                  </a:lnTo>
                  <a:lnTo>
                    <a:pt x="716" y="3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4" name="山东"/>
            <p:cNvSpPr/>
            <p:nvPr/>
          </p:nvSpPr>
          <p:spPr bwMode="auto">
            <a:xfrm>
              <a:off x="5624468" y="3362851"/>
              <a:ext cx="777686" cy="488155"/>
            </a:xfrm>
            <a:custGeom>
              <a:avLst/>
              <a:gdLst>
                <a:gd name="T0" fmla="*/ 2147483646 w 434"/>
                <a:gd name="T1" fmla="*/ 2147483646 h 272"/>
                <a:gd name="T2" fmla="*/ 2147483646 w 434"/>
                <a:gd name="T3" fmla="*/ 2147483646 h 272"/>
                <a:gd name="T4" fmla="*/ 2147483646 w 434"/>
                <a:gd name="T5" fmla="*/ 0 h 272"/>
                <a:gd name="T6" fmla="*/ 2147483646 w 434"/>
                <a:gd name="T7" fmla="*/ 2147483646 h 272"/>
                <a:gd name="T8" fmla="*/ 2147483646 w 434"/>
                <a:gd name="T9" fmla="*/ 2147483646 h 272"/>
                <a:gd name="T10" fmla="*/ 2147483646 w 434"/>
                <a:gd name="T11" fmla="*/ 2147483646 h 272"/>
                <a:gd name="T12" fmla="*/ 2147483646 w 434"/>
                <a:gd name="T13" fmla="*/ 2147483646 h 272"/>
                <a:gd name="T14" fmla="*/ 2147483646 w 434"/>
                <a:gd name="T15" fmla="*/ 2147483646 h 272"/>
                <a:gd name="T16" fmla="*/ 2147483646 w 434"/>
                <a:gd name="T17" fmla="*/ 0 h 272"/>
                <a:gd name="T18" fmla="*/ 2147483646 w 434"/>
                <a:gd name="T19" fmla="*/ 2147483646 h 272"/>
                <a:gd name="T20" fmla="*/ 2147483646 w 434"/>
                <a:gd name="T21" fmla="*/ 2147483646 h 272"/>
                <a:gd name="T22" fmla="*/ 2147483646 w 434"/>
                <a:gd name="T23" fmla="*/ 2147483646 h 272"/>
                <a:gd name="T24" fmla="*/ 2147483646 w 434"/>
                <a:gd name="T25" fmla="*/ 2147483646 h 272"/>
                <a:gd name="T26" fmla="*/ 2147483646 w 434"/>
                <a:gd name="T27" fmla="*/ 2147483646 h 272"/>
                <a:gd name="T28" fmla="*/ 2147483646 w 434"/>
                <a:gd name="T29" fmla="*/ 2147483646 h 272"/>
                <a:gd name="T30" fmla="*/ 2147483646 w 434"/>
                <a:gd name="T31" fmla="*/ 2147483646 h 272"/>
                <a:gd name="T32" fmla="*/ 0 w 434"/>
                <a:gd name="T33" fmla="*/ 2147483646 h 272"/>
                <a:gd name="T34" fmla="*/ 2147483646 w 434"/>
                <a:gd name="T35" fmla="*/ 2147483646 h 272"/>
                <a:gd name="T36" fmla="*/ 2147483646 w 434"/>
                <a:gd name="T37" fmla="*/ 2147483646 h 272"/>
                <a:gd name="T38" fmla="*/ 2147483646 w 434"/>
                <a:gd name="T39" fmla="*/ 2147483646 h 272"/>
                <a:gd name="T40" fmla="*/ 2147483646 w 434"/>
                <a:gd name="T41" fmla="*/ 2147483646 h 272"/>
                <a:gd name="T42" fmla="*/ 2147483646 w 434"/>
                <a:gd name="T43" fmla="*/ 2147483646 h 272"/>
                <a:gd name="T44" fmla="*/ 2147483646 w 434"/>
                <a:gd name="T45" fmla="*/ 2147483646 h 272"/>
                <a:gd name="T46" fmla="*/ 2147483646 w 434"/>
                <a:gd name="T47" fmla="*/ 2147483646 h 272"/>
                <a:gd name="T48" fmla="*/ 2147483646 w 434"/>
                <a:gd name="T49" fmla="*/ 2147483646 h 272"/>
                <a:gd name="T50" fmla="*/ 2147483646 w 434"/>
                <a:gd name="T51" fmla="*/ 2147483646 h 272"/>
                <a:gd name="T52" fmla="*/ 2147483646 w 434"/>
                <a:gd name="T53" fmla="*/ 2147483646 h 272"/>
                <a:gd name="T54" fmla="*/ 2147483646 w 434"/>
                <a:gd name="T55" fmla="*/ 2147483646 h 272"/>
                <a:gd name="T56" fmla="*/ 2147483646 w 434"/>
                <a:gd name="T57" fmla="*/ 2147483646 h 272"/>
                <a:gd name="T58" fmla="*/ 2147483646 w 434"/>
                <a:gd name="T59" fmla="*/ 2147483646 h 272"/>
                <a:gd name="T60" fmla="*/ 2147483646 w 434"/>
                <a:gd name="T61" fmla="*/ 2147483646 h 272"/>
                <a:gd name="T62" fmla="*/ 2147483646 w 434"/>
                <a:gd name="T63" fmla="*/ 2147483646 h 272"/>
                <a:gd name="T64" fmla="*/ 2147483646 w 434"/>
                <a:gd name="T65" fmla="*/ 2147483646 h 272"/>
                <a:gd name="T66" fmla="*/ 2147483646 w 434"/>
                <a:gd name="T67" fmla="*/ 2147483646 h 272"/>
                <a:gd name="T68" fmla="*/ 2147483646 w 434"/>
                <a:gd name="T69" fmla="*/ 2147483646 h 272"/>
                <a:gd name="T70" fmla="*/ 2147483646 w 434"/>
                <a:gd name="T71" fmla="*/ 2147483646 h 272"/>
                <a:gd name="T72" fmla="*/ 2147483646 w 434"/>
                <a:gd name="T73" fmla="*/ 2147483646 h 272"/>
                <a:gd name="T74" fmla="*/ 2147483646 w 434"/>
                <a:gd name="T75" fmla="*/ 2147483646 h 272"/>
                <a:gd name="T76" fmla="*/ 2147483646 w 434"/>
                <a:gd name="T77" fmla="*/ 2147483646 h 272"/>
                <a:gd name="T78" fmla="*/ 2147483646 w 434"/>
                <a:gd name="T79" fmla="*/ 2147483646 h 272"/>
                <a:gd name="T80" fmla="*/ 2147483646 w 434"/>
                <a:gd name="T81" fmla="*/ 2147483646 h 272"/>
                <a:gd name="T82" fmla="*/ 2147483646 w 434"/>
                <a:gd name="T83" fmla="*/ 2147483646 h 272"/>
                <a:gd name="T84" fmla="*/ 2147483646 w 434"/>
                <a:gd name="T85" fmla="*/ 2147483646 h 272"/>
                <a:gd name="T86" fmla="*/ 2147483646 w 434"/>
                <a:gd name="T87" fmla="*/ 2147483646 h 272"/>
                <a:gd name="T88" fmla="*/ 2147483646 w 434"/>
                <a:gd name="T89" fmla="*/ 2147483646 h 272"/>
                <a:gd name="T90" fmla="*/ 2147483646 w 434"/>
                <a:gd name="T91" fmla="*/ 2147483646 h 272"/>
                <a:gd name="T92" fmla="*/ 2147483646 w 434"/>
                <a:gd name="T93" fmla="*/ 2147483646 h 272"/>
                <a:gd name="T94" fmla="*/ 2147483646 w 434"/>
                <a:gd name="T95" fmla="*/ 2147483646 h 272"/>
                <a:gd name="T96" fmla="*/ 2147483646 w 434"/>
                <a:gd name="T97" fmla="*/ 2147483646 h 272"/>
                <a:gd name="T98" fmla="*/ 2147483646 w 434"/>
                <a:gd name="T99" fmla="*/ 2147483646 h 272"/>
                <a:gd name="T100" fmla="*/ 2147483646 w 434"/>
                <a:gd name="T101" fmla="*/ 2147483646 h 27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34" h="272">
                  <a:moveTo>
                    <a:pt x="396" y="8"/>
                  </a:moveTo>
                  <a:lnTo>
                    <a:pt x="396" y="8"/>
                  </a:lnTo>
                  <a:lnTo>
                    <a:pt x="394" y="12"/>
                  </a:lnTo>
                  <a:lnTo>
                    <a:pt x="388" y="14"/>
                  </a:lnTo>
                  <a:lnTo>
                    <a:pt x="358" y="12"/>
                  </a:lnTo>
                  <a:lnTo>
                    <a:pt x="330" y="6"/>
                  </a:lnTo>
                  <a:lnTo>
                    <a:pt x="314" y="0"/>
                  </a:lnTo>
                  <a:lnTo>
                    <a:pt x="270" y="42"/>
                  </a:lnTo>
                  <a:lnTo>
                    <a:pt x="272" y="60"/>
                  </a:lnTo>
                  <a:lnTo>
                    <a:pt x="268" y="62"/>
                  </a:lnTo>
                  <a:lnTo>
                    <a:pt x="246" y="64"/>
                  </a:lnTo>
                  <a:lnTo>
                    <a:pt x="228" y="62"/>
                  </a:lnTo>
                  <a:lnTo>
                    <a:pt x="222" y="62"/>
                  </a:lnTo>
                  <a:lnTo>
                    <a:pt x="218" y="60"/>
                  </a:lnTo>
                  <a:lnTo>
                    <a:pt x="214" y="56"/>
                  </a:lnTo>
                  <a:lnTo>
                    <a:pt x="212" y="52"/>
                  </a:lnTo>
                  <a:lnTo>
                    <a:pt x="208" y="2"/>
                  </a:lnTo>
                  <a:lnTo>
                    <a:pt x="168" y="0"/>
                  </a:lnTo>
                  <a:lnTo>
                    <a:pt x="152" y="36"/>
                  </a:lnTo>
                  <a:lnTo>
                    <a:pt x="150" y="20"/>
                  </a:lnTo>
                  <a:lnTo>
                    <a:pt x="148" y="6"/>
                  </a:lnTo>
                  <a:lnTo>
                    <a:pt x="144" y="0"/>
                  </a:lnTo>
                  <a:lnTo>
                    <a:pt x="128" y="8"/>
                  </a:lnTo>
                  <a:lnTo>
                    <a:pt x="120" y="18"/>
                  </a:lnTo>
                  <a:lnTo>
                    <a:pt x="118" y="20"/>
                  </a:lnTo>
                  <a:lnTo>
                    <a:pt x="102" y="24"/>
                  </a:lnTo>
                  <a:lnTo>
                    <a:pt x="78" y="48"/>
                  </a:lnTo>
                  <a:lnTo>
                    <a:pt x="56" y="70"/>
                  </a:lnTo>
                  <a:lnTo>
                    <a:pt x="12" y="128"/>
                  </a:lnTo>
                  <a:lnTo>
                    <a:pt x="22" y="148"/>
                  </a:lnTo>
                  <a:lnTo>
                    <a:pt x="22" y="152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20" y="160"/>
                  </a:lnTo>
                  <a:lnTo>
                    <a:pt x="24" y="172"/>
                  </a:lnTo>
                  <a:lnTo>
                    <a:pt x="32" y="188"/>
                  </a:lnTo>
                  <a:lnTo>
                    <a:pt x="34" y="198"/>
                  </a:lnTo>
                  <a:lnTo>
                    <a:pt x="34" y="206"/>
                  </a:lnTo>
                  <a:lnTo>
                    <a:pt x="34" y="208"/>
                  </a:lnTo>
                  <a:lnTo>
                    <a:pt x="0" y="228"/>
                  </a:lnTo>
                  <a:lnTo>
                    <a:pt x="0" y="236"/>
                  </a:lnTo>
                  <a:lnTo>
                    <a:pt x="16" y="244"/>
                  </a:lnTo>
                  <a:lnTo>
                    <a:pt x="18" y="248"/>
                  </a:lnTo>
                  <a:lnTo>
                    <a:pt x="18" y="252"/>
                  </a:lnTo>
                  <a:lnTo>
                    <a:pt x="22" y="256"/>
                  </a:lnTo>
                  <a:lnTo>
                    <a:pt x="36" y="264"/>
                  </a:lnTo>
                  <a:lnTo>
                    <a:pt x="64" y="272"/>
                  </a:lnTo>
                  <a:lnTo>
                    <a:pt x="74" y="266"/>
                  </a:lnTo>
                  <a:lnTo>
                    <a:pt x="84" y="252"/>
                  </a:lnTo>
                  <a:lnTo>
                    <a:pt x="92" y="230"/>
                  </a:lnTo>
                  <a:lnTo>
                    <a:pt x="114" y="238"/>
                  </a:lnTo>
                  <a:lnTo>
                    <a:pt x="118" y="240"/>
                  </a:lnTo>
                  <a:lnTo>
                    <a:pt x="118" y="242"/>
                  </a:lnTo>
                  <a:lnTo>
                    <a:pt x="118" y="244"/>
                  </a:lnTo>
                  <a:lnTo>
                    <a:pt x="116" y="250"/>
                  </a:lnTo>
                  <a:lnTo>
                    <a:pt x="116" y="256"/>
                  </a:lnTo>
                  <a:lnTo>
                    <a:pt x="118" y="260"/>
                  </a:lnTo>
                  <a:lnTo>
                    <a:pt x="124" y="264"/>
                  </a:lnTo>
                  <a:lnTo>
                    <a:pt x="148" y="264"/>
                  </a:lnTo>
                  <a:lnTo>
                    <a:pt x="160" y="260"/>
                  </a:lnTo>
                  <a:lnTo>
                    <a:pt x="170" y="256"/>
                  </a:lnTo>
                  <a:lnTo>
                    <a:pt x="172" y="252"/>
                  </a:lnTo>
                  <a:lnTo>
                    <a:pt x="176" y="252"/>
                  </a:lnTo>
                  <a:lnTo>
                    <a:pt x="184" y="252"/>
                  </a:lnTo>
                  <a:lnTo>
                    <a:pt x="198" y="256"/>
                  </a:lnTo>
                  <a:lnTo>
                    <a:pt x="202" y="258"/>
                  </a:lnTo>
                  <a:lnTo>
                    <a:pt x="208" y="264"/>
                  </a:lnTo>
                  <a:lnTo>
                    <a:pt x="212" y="250"/>
                  </a:lnTo>
                  <a:lnTo>
                    <a:pt x="214" y="248"/>
                  </a:lnTo>
                  <a:lnTo>
                    <a:pt x="216" y="248"/>
                  </a:lnTo>
                  <a:lnTo>
                    <a:pt x="220" y="242"/>
                  </a:lnTo>
                  <a:lnTo>
                    <a:pt x="224" y="236"/>
                  </a:lnTo>
                  <a:lnTo>
                    <a:pt x="230" y="228"/>
                  </a:lnTo>
                  <a:lnTo>
                    <a:pt x="238" y="220"/>
                  </a:lnTo>
                  <a:lnTo>
                    <a:pt x="248" y="214"/>
                  </a:lnTo>
                  <a:lnTo>
                    <a:pt x="250" y="212"/>
                  </a:lnTo>
                  <a:lnTo>
                    <a:pt x="250" y="214"/>
                  </a:lnTo>
                  <a:lnTo>
                    <a:pt x="252" y="214"/>
                  </a:lnTo>
                  <a:lnTo>
                    <a:pt x="258" y="216"/>
                  </a:lnTo>
                  <a:lnTo>
                    <a:pt x="260" y="216"/>
                  </a:lnTo>
                  <a:lnTo>
                    <a:pt x="268" y="176"/>
                  </a:lnTo>
                  <a:lnTo>
                    <a:pt x="280" y="172"/>
                  </a:lnTo>
                  <a:lnTo>
                    <a:pt x="290" y="166"/>
                  </a:lnTo>
                  <a:lnTo>
                    <a:pt x="296" y="160"/>
                  </a:lnTo>
                  <a:lnTo>
                    <a:pt x="298" y="156"/>
                  </a:lnTo>
                  <a:lnTo>
                    <a:pt x="300" y="150"/>
                  </a:lnTo>
                  <a:lnTo>
                    <a:pt x="296" y="138"/>
                  </a:lnTo>
                  <a:lnTo>
                    <a:pt x="294" y="128"/>
                  </a:lnTo>
                  <a:lnTo>
                    <a:pt x="296" y="122"/>
                  </a:lnTo>
                  <a:lnTo>
                    <a:pt x="298" y="120"/>
                  </a:lnTo>
                  <a:lnTo>
                    <a:pt x="302" y="120"/>
                  </a:lnTo>
                  <a:lnTo>
                    <a:pt x="310" y="120"/>
                  </a:lnTo>
                  <a:lnTo>
                    <a:pt x="320" y="124"/>
                  </a:lnTo>
                  <a:lnTo>
                    <a:pt x="322" y="112"/>
                  </a:lnTo>
                  <a:lnTo>
                    <a:pt x="322" y="110"/>
                  </a:lnTo>
                  <a:lnTo>
                    <a:pt x="322" y="108"/>
                  </a:lnTo>
                  <a:lnTo>
                    <a:pt x="336" y="102"/>
                  </a:lnTo>
                  <a:lnTo>
                    <a:pt x="338" y="96"/>
                  </a:lnTo>
                  <a:lnTo>
                    <a:pt x="330" y="96"/>
                  </a:lnTo>
                  <a:lnTo>
                    <a:pt x="328" y="94"/>
                  </a:lnTo>
                  <a:lnTo>
                    <a:pt x="328" y="90"/>
                  </a:lnTo>
                  <a:lnTo>
                    <a:pt x="328" y="88"/>
                  </a:lnTo>
                  <a:lnTo>
                    <a:pt x="330" y="86"/>
                  </a:lnTo>
                  <a:lnTo>
                    <a:pt x="332" y="86"/>
                  </a:lnTo>
                  <a:lnTo>
                    <a:pt x="334" y="86"/>
                  </a:lnTo>
                  <a:lnTo>
                    <a:pt x="342" y="84"/>
                  </a:lnTo>
                  <a:lnTo>
                    <a:pt x="352" y="76"/>
                  </a:lnTo>
                  <a:lnTo>
                    <a:pt x="404" y="40"/>
                  </a:lnTo>
                  <a:lnTo>
                    <a:pt x="420" y="48"/>
                  </a:lnTo>
                  <a:lnTo>
                    <a:pt x="428" y="48"/>
                  </a:lnTo>
                  <a:lnTo>
                    <a:pt x="424" y="30"/>
                  </a:lnTo>
                  <a:lnTo>
                    <a:pt x="424" y="28"/>
                  </a:lnTo>
                  <a:lnTo>
                    <a:pt x="434" y="12"/>
                  </a:lnTo>
                  <a:lnTo>
                    <a:pt x="432" y="12"/>
                  </a:lnTo>
                  <a:lnTo>
                    <a:pt x="426" y="12"/>
                  </a:lnTo>
                  <a:lnTo>
                    <a:pt x="426" y="14"/>
                  </a:lnTo>
                  <a:lnTo>
                    <a:pt x="424" y="14"/>
                  </a:lnTo>
                  <a:lnTo>
                    <a:pt x="408" y="16"/>
                  </a:lnTo>
                  <a:lnTo>
                    <a:pt x="404" y="16"/>
                  </a:lnTo>
                  <a:lnTo>
                    <a:pt x="404" y="12"/>
                  </a:lnTo>
                  <a:lnTo>
                    <a:pt x="400" y="8"/>
                  </a:lnTo>
                  <a:lnTo>
                    <a:pt x="39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5" name="上海"/>
            <p:cNvSpPr/>
            <p:nvPr/>
          </p:nvSpPr>
          <p:spPr bwMode="auto">
            <a:xfrm>
              <a:off x="6350827" y="4172815"/>
              <a:ext cx="122875" cy="107270"/>
            </a:xfrm>
            <a:custGeom>
              <a:avLst/>
              <a:gdLst>
                <a:gd name="T0" fmla="*/ 2147483646 w 68"/>
                <a:gd name="T1" fmla="*/ 2147483646 h 60"/>
                <a:gd name="T2" fmla="*/ 2147483646 w 68"/>
                <a:gd name="T3" fmla="*/ 2147483646 h 60"/>
                <a:gd name="T4" fmla="*/ 2147483646 w 68"/>
                <a:gd name="T5" fmla="*/ 2147483646 h 60"/>
                <a:gd name="T6" fmla="*/ 2147483646 w 68"/>
                <a:gd name="T7" fmla="*/ 2147483646 h 60"/>
                <a:gd name="T8" fmla="*/ 2147483646 w 68"/>
                <a:gd name="T9" fmla="*/ 2147483646 h 60"/>
                <a:gd name="T10" fmla="*/ 2147483646 w 68"/>
                <a:gd name="T11" fmla="*/ 2147483646 h 60"/>
                <a:gd name="T12" fmla="*/ 2147483646 w 68"/>
                <a:gd name="T13" fmla="*/ 2147483646 h 60"/>
                <a:gd name="T14" fmla="*/ 2147483646 w 68"/>
                <a:gd name="T15" fmla="*/ 2147483646 h 60"/>
                <a:gd name="T16" fmla="*/ 2147483646 w 68"/>
                <a:gd name="T17" fmla="*/ 0 h 60"/>
                <a:gd name="T18" fmla="*/ 2147483646 w 68"/>
                <a:gd name="T19" fmla="*/ 0 h 60"/>
                <a:gd name="T20" fmla="*/ 2147483646 w 68"/>
                <a:gd name="T21" fmla="*/ 0 h 60"/>
                <a:gd name="T22" fmla="*/ 2147483646 w 68"/>
                <a:gd name="T23" fmla="*/ 2147483646 h 60"/>
                <a:gd name="T24" fmla="*/ 2147483646 w 68"/>
                <a:gd name="T25" fmla="*/ 2147483646 h 60"/>
                <a:gd name="T26" fmla="*/ 2147483646 w 68"/>
                <a:gd name="T27" fmla="*/ 2147483646 h 60"/>
                <a:gd name="T28" fmla="*/ 2147483646 w 68"/>
                <a:gd name="T29" fmla="*/ 2147483646 h 60"/>
                <a:gd name="T30" fmla="*/ 2147483646 w 68"/>
                <a:gd name="T31" fmla="*/ 2147483646 h 60"/>
                <a:gd name="T32" fmla="*/ 0 w 68"/>
                <a:gd name="T33" fmla="*/ 2147483646 h 60"/>
                <a:gd name="T34" fmla="*/ 2147483646 w 68"/>
                <a:gd name="T35" fmla="*/ 2147483646 h 60"/>
                <a:gd name="T36" fmla="*/ 2147483646 w 68"/>
                <a:gd name="T37" fmla="*/ 2147483646 h 60"/>
                <a:gd name="T38" fmla="*/ 2147483646 w 68"/>
                <a:gd name="T39" fmla="*/ 2147483646 h 60"/>
                <a:gd name="T40" fmla="*/ 2147483646 w 68"/>
                <a:gd name="T41" fmla="*/ 2147483646 h 60"/>
                <a:gd name="T42" fmla="*/ 2147483646 w 68"/>
                <a:gd name="T43" fmla="*/ 2147483646 h 60"/>
                <a:gd name="T44" fmla="*/ 2147483646 w 68"/>
                <a:gd name="T45" fmla="*/ 2147483646 h 60"/>
                <a:gd name="T46" fmla="*/ 2147483646 w 68"/>
                <a:gd name="T47" fmla="*/ 2147483646 h 60"/>
                <a:gd name="T48" fmla="*/ 2147483646 w 68"/>
                <a:gd name="T49" fmla="*/ 2147483646 h 60"/>
                <a:gd name="T50" fmla="*/ 2147483646 w 68"/>
                <a:gd name="T51" fmla="*/ 2147483646 h 60"/>
                <a:gd name="T52" fmla="*/ 2147483646 w 68"/>
                <a:gd name="T53" fmla="*/ 2147483646 h 60"/>
                <a:gd name="T54" fmla="*/ 2147483646 w 68"/>
                <a:gd name="T55" fmla="*/ 2147483646 h 60"/>
                <a:gd name="T56" fmla="*/ 2147483646 w 68"/>
                <a:gd name="T57" fmla="*/ 2147483646 h 60"/>
                <a:gd name="T58" fmla="*/ 2147483646 w 68"/>
                <a:gd name="T59" fmla="*/ 2147483646 h 60"/>
                <a:gd name="T60" fmla="*/ 2147483646 w 68"/>
                <a:gd name="T61" fmla="*/ 2147483646 h 60"/>
                <a:gd name="T62" fmla="*/ 2147483646 w 68"/>
                <a:gd name="T63" fmla="*/ 2147483646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8" h="60">
                  <a:moveTo>
                    <a:pt x="62" y="32"/>
                  </a:moveTo>
                  <a:lnTo>
                    <a:pt x="68" y="24"/>
                  </a:lnTo>
                  <a:lnTo>
                    <a:pt x="48" y="8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0"/>
                  </a:lnTo>
                  <a:lnTo>
                    <a:pt x="10" y="28"/>
                  </a:lnTo>
                  <a:lnTo>
                    <a:pt x="4" y="36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2" y="56"/>
                  </a:lnTo>
                  <a:lnTo>
                    <a:pt x="22" y="60"/>
                  </a:lnTo>
                  <a:lnTo>
                    <a:pt x="28" y="56"/>
                  </a:lnTo>
                  <a:lnTo>
                    <a:pt x="34" y="54"/>
                  </a:lnTo>
                  <a:lnTo>
                    <a:pt x="52" y="58"/>
                  </a:lnTo>
                  <a:lnTo>
                    <a:pt x="52" y="52"/>
                  </a:lnTo>
                  <a:lnTo>
                    <a:pt x="54" y="44"/>
                  </a:lnTo>
                  <a:lnTo>
                    <a:pt x="56" y="38"/>
                  </a:lnTo>
                  <a:lnTo>
                    <a:pt x="58" y="34"/>
                  </a:lnTo>
                  <a:lnTo>
                    <a:pt x="6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6" name="江苏"/>
            <p:cNvSpPr/>
            <p:nvPr/>
          </p:nvSpPr>
          <p:spPr bwMode="auto">
            <a:xfrm>
              <a:off x="5781560" y="3760838"/>
              <a:ext cx="678142" cy="522357"/>
            </a:xfrm>
            <a:custGeom>
              <a:avLst/>
              <a:gdLst>
                <a:gd name="T0" fmla="*/ 2147483646 w 378"/>
                <a:gd name="T1" fmla="*/ 2147483646 h 292"/>
                <a:gd name="T2" fmla="*/ 2147483646 w 378"/>
                <a:gd name="T3" fmla="*/ 2147483646 h 292"/>
                <a:gd name="T4" fmla="*/ 2147483646 w 378"/>
                <a:gd name="T5" fmla="*/ 2147483646 h 292"/>
                <a:gd name="T6" fmla="*/ 2147483646 w 378"/>
                <a:gd name="T7" fmla="*/ 2147483646 h 292"/>
                <a:gd name="T8" fmla="*/ 2147483646 w 378"/>
                <a:gd name="T9" fmla="*/ 2147483646 h 292"/>
                <a:gd name="T10" fmla="*/ 2147483646 w 378"/>
                <a:gd name="T11" fmla="*/ 0 h 292"/>
                <a:gd name="T12" fmla="*/ 2147483646 w 378"/>
                <a:gd name="T13" fmla="*/ 2147483646 h 292"/>
                <a:gd name="T14" fmla="*/ 2147483646 w 378"/>
                <a:gd name="T15" fmla="*/ 2147483646 h 292"/>
                <a:gd name="T16" fmla="*/ 2147483646 w 378"/>
                <a:gd name="T17" fmla="*/ 2147483646 h 292"/>
                <a:gd name="T18" fmla="*/ 2147483646 w 378"/>
                <a:gd name="T19" fmla="*/ 2147483646 h 292"/>
                <a:gd name="T20" fmla="*/ 2147483646 w 378"/>
                <a:gd name="T21" fmla="*/ 2147483646 h 292"/>
                <a:gd name="T22" fmla="*/ 2147483646 w 378"/>
                <a:gd name="T23" fmla="*/ 2147483646 h 292"/>
                <a:gd name="T24" fmla="*/ 2147483646 w 378"/>
                <a:gd name="T25" fmla="*/ 2147483646 h 292"/>
                <a:gd name="T26" fmla="*/ 2147483646 w 378"/>
                <a:gd name="T27" fmla="*/ 2147483646 h 292"/>
                <a:gd name="T28" fmla="*/ 2147483646 w 378"/>
                <a:gd name="T29" fmla="*/ 2147483646 h 292"/>
                <a:gd name="T30" fmla="*/ 2147483646 w 378"/>
                <a:gd name="T31" fmla="*/ 2147483646 h 292"/>
                <a:gd name="T32" fmla="*/ 2147483646 w 378"/>
                <a:gd name="T33" fmla="*/ 2147483646 h 292"/>
                <a:gd name="T34" fmla="*/ 2147483646 w 378"/>
                <a:gd name="T35" fmla="*/ 2147483646 h 292"/>
                <a:gd name="T36" fmla="*/ 2147483646 w 378"/>
                <a:gd name="T37" fmla="*/ 2147483646 h 292"/>
                <a:gd name="T38" fmla="*/ 2147483646 w 378"/>
                <a:gd name="T39" fmla="*/ 2147483646 h 292"/>
                <a:gd name="T40" fmla="*/ 2147483646 w 378"/>
                <a:gd name="T41" fmla="*/ 2147483646 h 292"/>
                <a:gd name="T42" fmla="*/ 2147483646 w 378"/>
                <a:gd name="T43" fmla="*/ 2147483646 h 292"/>
                <a:gd name="T44" fmla="*/ 2147483646 w 378"/>
                <a:gd name="T45" fmla="*/ 2147483646 h 292"/>
                <a:gd name="T46" fmla="*/ 2147483646 w 378"/>
                <a:gd name="T47" fmla="*/ 2147483646 h 292"/>
                <a:gd name="T48" fmla="*/ 2147483646 w 378"/>
                <a:gd name="T49" fmla="*/ 2147483646 h 292"/>
                <a:gd name="T50" fmla="*/ 2147483646 w 378"/>
                <a:gd name="T51" fmla="*/ 2147483646 h 292"/>
                <a:gd name="T52" fmla="*/ 2147483646 w 378"/>
                <a:gd name="T53" fmla="*/ 2147483646 h 292"/>
                <a:gd name="T54" fmla="*/ 2147483646 w 378"/>
                <a:gd name="T55" fmla="*/ 2147483646 h 292"/>
                <a:gd name="T56" fmla="*/ 2147483646 w 378"/>
                <a:gd name="T57" fmla="*/ 2147483646 h 292"/>
                <a:gd name="T58" fmla="*/ 2147483646 w 378"/>
                <a:gd name="T59" fmla="*/ 2147483646 h 292"/>
                <a:gd name="T60" fmla="*/ 2147483646 w 378"/>
                <a:gd name="T61" fmla="*/ 2147483646 h 292"/>
                <a:gd name="T62" fmla="*/ 2147483646 w 378"/>
                <a:gd name="T63" fmla="*/ 2147483646 h 292"/>
                <a:gd name="T64" fmla="*/ 2147483646 w 378"/>
                <a:gd name="T65" fmla="*/ 2147483646 h 292"/>
                <a:gd name="T66" fmla="*/ 2147483646 w 378"/>
                <a:gd name="T67" fmla="*/ 2147483646 h 292"/>
                <a:gd name="T68" fmla="*/ 2147483646 w 378"/>
                <a:gd name="T69" fmla="*/ 2147483646 h 292"/>
                <a:gd name="T70" fmla="*/ 2147483646 w 378"/>
                <a:gd name="T71" fmla="*/ 2147483646 h 292"/>
                <a:gd name="T72" fmla="*/ 2147483646 w 378"/>
                <a:gd name="T73" fmla="*/ 2147483646 h 292"/>
                <a:gd name="T74" fmla="*/ 2147483646 w 378"/>
                <a:gd name="T75" fmla="*/ 2147483646 h 292"/>
                <a:gd name="T76" fmla="*/ 2147483646 w 378"/>
                <a:gd name="T77" fmla="*/ 2147483646 h 292"/>
                <a:gd name="T78" fmla="*/ 2147483646 w 378"/>
                <a:gd name="T79" fmla="*/ 2147483646 h 292"/>
                <a:gd name="T80" fmla="*/ 2147483646 w 378"/>
                <a:gd name="T81" fmla="*/ 2147483646 h 292"/>
                <a:gd name="T82" fmla="*/ 2147483646 w 378"/>
                <a:gd name="T83" fmla="*/ 2147483646 h 292"/>
                <a:gd name="T84" fmla="*/ 2147483646 w 378"/>
                <a:gd name="T85" fmla="*/ 2147483646 h 292"/>
                <a:gd name="T86" fmla="*/ 2147483646 w 378"/>
                <a:gd name="T87" fmla="*/ 2147483646 h 292"/>
                <a:gd name="T88" fmla="*/ 2147483646 w 378"/>
                <a:gd name="T89" fmla="*/ 2147483646 h 292"/>
                <a:gd name="T90" fmla="*/ 2147483646 w 378"/>
                <a:gd name="T91" fmla="*/ 2147483646 h 292"/>
                <a:gd name="T92" fmla="*/ 2147483646 w 378"/>
                <a:gd name="T93" fmla="*/ 2147483646 h 292"/>
                <a:gd name="T94" fmla="*/ 2147483646 w 378"/>
                <a:gd name="T95" fmla="*/ 2147483646 h 292"/>
                <a:gd name="T96" fmla="*/ 2147483646 w 378"/>
                <a:gd name="T97" fmla="*/ 2147483646 h 292"/>
                <a:gd name="T98" fmla="*/ 2147483646 w 378"/>
                <a:gd name="T99" fmla="*/ 2147483646 h 292"/>
                <a:gd name="T100" fmla="*/ 2147483646 w 378"/>
                <a:gd name="T101" fmla="*/ 2147483646 h 2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78" h="292">
                  <a:moveTo>
                    <a:pt x="264" y="86"/>
                  </a:moveTo>
                  <a:lnTo>
                    <a:pt x="264" y="86"/>
                  </a:lnTo>
                  <a:lnTo>
                    <a:pt x="258" y="78"/>
                  </a:lnTo>
                  <a:lnTo>
                    <a:pt x="252" y="70"/>
                  </a:lnTo>
                  <a:lnTo>
                    <a:pt x="240" y="46"/>
                  </a:lnTo>
                  <a:lnTo>
                    <a:pt x="226" y="44"/>
                  </a:lnTo>
                  <a:lnTo>
                    <a:pt x="214" y="42"/>
                  </a:lnTo>
                  <a:lnTo>
                    <a:pt x="204" y="38"/>
                  </a:lnTo>
                  <a:lnTo>
                    <a:pt x="198" y="34"/>
                  </a:lnTo>
                  <a:lnTo>
                    <a:pt x="194" y="28"/>
                  </a:lnTo>
                  <a:lnTo>
                    <a:pt x="188" y="24"/>
                  </a:lnTo>
                  <a:lnTo>
                    <a:pt x="170" y="18"/>
                  </a:lnTo>
                  <a:lnTo>
                    <a:pt x="166" y="16"/>
                  </a:lnTo>
                  <a:lnTo>
                    <a:pt x="170" y="2"/>
                  </a:lnTo>
                  <a:lnTo>
                    <a:pt x="168" y="2"/>
                  </a:lnTo>
                  <a:lnTo>
                    <a:pt x="164" y="0"/>
                  </a:lnTo>
                  <a:lnTo>
                    <a:pt x="152" y="8"/>
                  </a:lnTo>
                  <a:lnTo>
                    <a:pt x="148" y="12"/>
                  </a:lnTo>
                  <a:lnTo>
                    <a:pt x="144" y="16"/>
                  </a:lnTo>
                  <a:lnTo>
                    <a:pt x="140" y="26"/>
                  </a:lnTo>
                  <a:lnTo>
                    <a:pt x="132" y="32"/>
                  </a:lnTo>
                  <a:lnTo>
                    <a:pt x="126" y="46"/>
                  </a:lnTo>
                  <a:lnTo>
                    <a:pt x="124" y="50"/>
                  </a:lnTo>
                  <a:lnTo>
                    <a:pt x="120" y="52"/>
                  </a:lnTo>
                  <a:lnTo>
                    <a:pt x="118" y="52"/>
                  </a:lnTo>
                  <a:lnTo>
                    <a:pt x="116" y="48"/>
                  </a:lnTo>
                  <a:lnTo>
                    <a:pt x="108" y="42"/>
                  </a:lnTo>
                  <a:lnTo>
                    <a:pt x="102" y="40"/>
                  </a:lnTo>
                  <a:lnTo>
                    <a:pt x="96" y="38"/>
                  </a:lnTo>
                  <a:lnTo>
                    <a:pt x="88" y="40"/>
                  </a:lnTo>
                  <a:lnTo>
                    <a:pt x="76" y="46"/>
                  </a:lnTo>
                  <a:lnTo>
                    <a:pt x="62" y="50"/>
                  </a:lnTo>
                  <a:lnTo>
                    <a:pt x="32" y="50"/>
                  </a:lnTo>
                  <a:lnTo>
                    <a:pt x="26" y="44"/>
                  </a:lnTo>
                  <a:lnTo>
                    <a:pt x="22" y="38"/>
                  </a:lnTo>
                  <a:lnTo>
                    <a:pt x="20" y="32"/>
                  </a:lnTo>
                  <a:lnTo>
                    <a:pt x="20" y="22"/>
                  </a:lnTo>
                  <a:lnTo>
                    <a:pt x="8" y="18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0" y="40"/>
                  </a:lnTo>
                  <a:lnTo>
                    <a:pt x="8" y="42"/>
                  </a:lnTo>
                  <a:lnTo>
                    <a:pt x="10" y="42"/>
                  </a:lnTo>
                  <a:lnTo>
                    <a:pt x="28" y="66"/>
                  </a:lnTo>
                  <a:lnTo>
                    <a:pt x="40" y="76"/>
                  </a:lnTo>
                  <a:lnTo>
                    <a:pt x="68" y="86"/>
                  </a:lnTo>
                  <a:lnTo>
                    <a:pt x="98" y="96"/>
                  </a:lnTo>
                  <a:lnTo>
                    <a:pt x="104" y="102"/>
                  </a:lnTo>
                  <a:lnTo>
                    <a:pt x="112" y="112"/>
                  </a:lnTo>
                  <a:lnTo>
                    <a:pt x="118" y="128"/>
                  </a:lnTo>
                  <a:lnTo>
                    <a:pt x="124" y="150"/>
                  </a:lnTo>
                  <a:lnTo>
                    <a:pt x="140" y="158"/>
                  </a:lnTo>
                  <a:lnTo>
                    <a:pt x="146" y="162"/>
                  </a:lnTo>
                  <a:lnTo>
                    <a:pt x="152" y="162"/>
                  </a:lnTo>
                  <a:lnTo>
                    <a:pt x="180" y="144"/>
                  </a:lnTo>
                  <a:lnTo>
                    <a:pt x="182" y="142"/>
                  </a:lnTo>
                  <a:lnTo>
                    <a:pt x="184" y="144"/>
                  </a:lnTo>
                  <a:lnTo>
                    <a:pt x="198" y="146"/>
                  </a:lnTo>
                  <a:lnTo>
                    <a:pt x="200" y="146"/>
                  </a:lnTo>
                  <a:lnTo>
                    <a:pt x="200" y="150"/>
                  </a:lnTo>
                  <a:lnTo>
                    <a:pt x="198" y="152"/>
                  </a:lnTo>
                  <a:lnTo>
                    <a:pt x="192" y="174"/>
                  </a:lnTo>
                  <a:lnTo>
                    <a:pt x="186" y="186"/>
                  </a:lnTo>
                  <a:lnTo>
                    <a:pt x="168" y="186"/>
                  </a:lnTo>
                  <a:lnTo>
                    <a:pt x="166" y="194"/>
                  </a:lnTo>
                  <a:lnTo>
                    <a:pt x="164" y="202"/>
                  </a:lnTo>
                  <a:lnTo>
                    <a:pt x="152" y="222"/>
                  </a:lnTo>
                  <a:lnTo>
                    <a:pt x="148" y="228"/>
                  </a:lnTo>
                  <a:lnTo>
                    <a:pt x="148" y="234"/>
                  </a:lnTo>
                  <a:lnTo>
                    <a:pt x="166" y="246"/>
                  </a:lnTo>
                  <a:lnTo>
                    <a:pt x="172" y="252"/>
                  </a:lnTo>
                  <a:lnTo>
                    <a:pt x="178" y="254"/>
                  </a:lnTo>
                  <a:lnTo>
                    <a:pt x="182" y="254"/>
                  </a:lnTo>
                  <a:lnTo>
                    <a:pt x="186" y="266"/>
                  </a:lnTo>
                  <a:lnTo>
                    <a:pt x="194" y="270"/>
                  </a:lnTo>
                  <a:lnTo>
                    <a:pt x="200" y="266"/>
                  </a:lnTo>
                  <a:lnTo>
                    <a:pt x="204" y="262"/>
                  </a:lnTo>
                  <a:lnTo>
                    <a:pt x="208" y="262"/>
                  </a:lnTo>
                  <a:lnTo>
                    <a:pt x="214" y="264"/>
                  </a:lnTo>
                  <a:lnTo>
                    <a:pt x="218" y="266"/>
                  </a:lnTo>
                  <a:lnTo>
                    <a:pt x="224" y="270"/>
                  </a:lnTo>
                  <a:lnTo>
                    <a:pt x="230" y="278"/>
                  </a:lnTo>
                  <a:lnTo>
                    <a:pt x="236" y="286"/>
                  </a:lnTo>
                  <a:lnTo>
                    <a:pt x="238" y="286"/>
                  </a:lnTo>
                  <a:lnTo>
                    <a:pt x="242" y="284"/>
                  </a:lnTo>
                  <a:lnTo>
                    <a:pt x="248" y="284"/>
                  </a:lnTo>
                  <a:lnTo>
                    <a:pt x="264" y="288"/>
                  </a:lnTo>
                  <a:lnTo>
                    <a:pt x="284" y="292"/>
                  </a:lnTo>
                  <a:lnTo>
                    <a:pt x="304" y="286"/>
                  </a:lnTo>
                  <a:lnTo>
                    <a:pt x="312" y="282"/>
                  </a:lnTo>
                  <a:lnTo>
                    <a:pt x="318" y="278"/>
                  </a:lnTo>
                  <a:lnTo>
                    <a:pt x="312" y="272"/>
                  </a:lnTo>
                  <a:lnTo>
                    <a:pt x="312" y="268"/>
                  </a:lnTo>
                  <a:lnTo>
                    <a:pt x="316" y="262"/>
                  </a:lnTo>
                  <a:lnTo>
                    <a:pt x="322" y="256"/>
                  </a:lnTo>
                  <a:lnTo>
                    <a:pt x="324" y="248"/>
                  </a:lnTo>
                  <a:lnTo>
                    <a:pt x="324" y="238"/>
                  </a:lnTo>
                  <a:lnTo>
                    <a:pt x="324" y="232"/>
                  </a:lnTo>
                  <a:lnTo>
                    <a:pt x="326" y="230"/>
                  </a:lnTo>
                  <a:lnTo>
                    <a:pt x="330" y="226"/>
                  </a:lnTo>
                  <a:lnTo>
                    <a:pt x="340" y="222"/>
                  </a:lnTo>
                  <a:lnTo>
                    <a:pt x="348" y="222"/>
                  </a:lnTo>
                  <a:lnTo>
                    <a:pt x="356" y="226"/>
                  </a:lnTo>
                  <a:lnTo>
                    <a:pt x="366" y="230"/>
                  </a:lnTo>
                  <a:lnTo>
                    <a:pt x="378" y="238"/>
                  </a:lnTo>
                  <a:lnTo>
                    <a:pt x="372" y="222"/>
                  </a:lnTo>
                  <a:lnTo>
                    <a:pt x="364" y="210"/>
                  </a:lnTo>
                  <a:lnTo>
                    <a:pt x="362" y="196"/>
                  </a:lnTo>
                  <a:lnTo>
                    <a:pt x="348" y="194"/>
                  </a:lnTo>
                  <a:lnTo>
                    <a:pt x="312" y="172"/>
                  </a:lnTo>
                  <a:lnTo>
                    <a:pt x="294" y="170"/>
                  </a:lnTo>
                  <a:lnTo>
                    <a:pt x="294" y="166"/>
                  </a:lnTo>
                  <a:lnTo>
                    <a:pt x="292" y="146"/>
                  </a:lnTo>
                  <a:lnTo>
                    <a:pt x="276" y="106"/>
                  </a:lnTo>
                  <a:lnTo>
                    <a:pt x="270" y="94"/>
                  </a:lnTo>
                  <a:lnTo>
                    <a:pt x="264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7" name="河北"/>
            <p:cNvSpPr/>
            <p:nvPr/>
          </p:nvSpPr>
          <p:spPr bwMode="auto">
            <a:xfrm>
              <a:off x="5428491" y="2761208"/>
              <a:ext cx="629925" cy="898578"/>
            </a:xfrm>
            <a:custGeom>
              <a:avLst/>
              <a:gdLst>
                <a:gd name="T0" fmla="*/ 2147483646 w 352"/>
                <a:gd name="T1" fmla="*/ 2147483646 h 502"/>
                <a:gd name="T2" fmla="*/ 2147483646 w 352"/>
                <a:gd name="T3" fmla="*/ 2147483646 h 502"/>
                <a:gd name="T4" fmla="*/ 2147483646 w 352"/>
                <a:gd name="T5" fmla="*/ 2147483646 h 502"/>
                <a:gd name="T6" fmla="*/ 2147483646 w 352"/>
                <a:gd name="T7" fmla="*/ 2147483646 h 502"/>
                <a:gd name="T8" fmla="*/ 2147483646 w 352"/>
                <a:gd name="T9" fmla="*/ 2147483646 h 502"/>
                <a:gd name="T10" fmla="*/ 2147483646 w 352"/>
                <a:gd name="T11" fmla="*/ 2147483646 h 502"/>
                <a:gd name="T12" fmla="*/ 2147483646 w 352"/>
                <a:gd name="T13" fmla="*/ 2147483646 h 502"/>
                <a:gd name="T14" fmla="*/ 2147483646 w 352"/>
                <a:gd name="T15" fmla="*/ 2147483646 h 502"/>
                <a:gd name="T16" fmla="*/ 2147483646 w 352"/>
                <a:gd name="T17" fmla="*/ 2147483646 h 502"/>
                <a:gd name="T18" fmla="*/ 2147483646 w 352"/>
                <a:gd name="T19" fmla="*/ 2147483646 h 502"/>
                <a:gd name="T20" fmla="*/ 2147483646 w 352"/>
                <a:gd name="T21" fmla="*/ 2147483646 h 502"/>
                <a:gd name="T22" fmla="*/ 2147483646 w 352"/>
                <a:gd name="T23" fmla="*/ 2147483646 h 502"/>
                <a:gd name="T24" fmla="*/ 2147483646 w 352"/>
                <a:gd name="T25" fmla="*/ 2147483646 h 502"/>
                <a:gd name="T26" fmla="*/ 2147483646 w 352"/>
                <a:gd name="T27" fmla="*/ 2147483646 h 502"/>
                <a:gd name="T28" fmla="*/ 2147483646 w 352"/>
                <a:gd name="T29" fmla="*/ 2147483646 h 502"/>
                <a:gd name="T30" fmla="*/ 2147483646 w 352"/>
                <a:gd name="T31" fmla="*/ 2147483646 h 502"/>
                <a:gd name="T32" fmla="*/ 2147483646 w 352"/>
                <a:gd name="T33" fmla="*/ 2147483646 h 502"/>
                <a:gd name="T34" fmla="*/ 2147483646 w 352"/>
                <a:gd name="T35" fmla="*/ 2147483646 h 502"/>
                <a:gd name="T36" fmla="*/ 2147483646 w 352"/>
                <a:gd name="T37" fmla="*/ 2147483646 h 502"/>
                <a:gd name="T38" fmla="*/ 2147483646 w 352"/>
                <a:gd name="T39" fmla="*/ 2147483646 h 502"/>
                <a:gd name="T40" fmla="*/ 2147483646 w 352"/>
                <a:gd name="T41" fmla="*/ 2147483646 h 502"/>
                <a:gd name="T42" fmla="*/ 2147483646 w 352"/>
                <a:gd name="T43" fmla="*/ 2147483646 h 502"/>
                <a:gd name="T44" fmla="*/ 2147483646 w 352"/>
                <a:gd name="T45" fmla="*/ 2147483646 h 502"/>
                <a:gd name="T46" fmla="*/ 2147483646 w 352"/>
                <a:gd name="T47" fmla="*/ 2147483646 h 502"/>
                <a:gd name="T48" fmla="*/ 2147483646 w 352"/>
                <a:gd name="T49" fmla="*/ 2147483646 h 502"/>
                <a:gd name="T50" fmla="*/ 2147483646 w 352"/>
                <a:gd name="T51" fmla="*/ 2147483646 h 502"/>
                <a:gd name="T52" fmla="*/ 2147483646 w 352"/>
                <a:gd name="T53" fmla="*/ 2147483646 h 502"/>
                <a:gd name="T54" fmla="*/ 2147483646 w 352"/>
                <a:gd name="T55" fmla="*/ 2147483646 h 502"/>
                <a:gd name="T56" fmla="*/ 2147483646 w 352"/>
                <a:gd name="T57" fmla="*/ 2147483646 h 502"/>
                <a:gd name="T58" fmla="*/ 2147483646 w 352"/>
                <a:gd name="T59" fmla="*/ 2147483646 h 502"/>
                <a:gd name="T60" fmla="*/ 2147483646 w 352"/>
                <a:gd name="T61" fmla="*/ 2147483646 h 502"/>
                <a:gd name="T62" fmla="*/ 2147483646 w 352"/>
                <a:gd name="T63" fmla="*/ 2147483646 h 502"/>
                <a:gd name="T64" fmla="*/ 2147483646 w 352"/>
                <a:gd name="T65" fmla="*/ 2147483646 h 502"/>
                <a:gd name="T66" fmla="*/ 2147483646 w 352"/>
                <a:gd name="T67" fmla="*/ 2147483646 h 502"/>
                <a:gd name="T68" fmla="*/ 2147483646 w 352"/>
                <a:gd name="T69" fmla="*/ 2147483646 h 502"/>
                <a:gd name="T70" fmla="*/ 2147483646 w 352"/>
                <a:gd name="T71" fmla="*/ 2147483646 h 502"/>
                <a:gd name="T72" fmla="*/ 2147483646 w 352"/>
                <a:gd name="T73" fmla="*/ 2147483646 h 502"/>
                <a:gd name="T74" fmla="*/ 2147483646 w 352"/>
                <a:gd name="T75" fmla="*/ 2147483646 h 502"/>
                <a:gd name="T76" fmla="*/ 2147483646 w 352"/>
                <a:gd name="T77" fmla="*/ 2147483646 h 502"/>
                <a:gd name="T78" fmla="*/ 2147483646 w 352"/>
                <a:gd name="T79" fmla="*/ 2147483646 h 502"/>
                <a:gd name="T80" fmla="*/ 2147483646 w 352"/>
                <a:gd name="T81" fmla="*/ 2147483646 h 502"/>
                <a:gd name="T82" fmla="*/ 2147483646 w 352"/>
                <a:gd name="T83" fmla="*/ 2147483646 h 502"/>
                <a:gd name="T84" fmla="*/ 2147483646 w 352"/>
                <a:gd name="T85" fmla="*/ 2147483646 h 502"/>
                <a:gd name="T86" fmla="*/ 2147483646 w 352"/>
                <a:gd name="T87" fmla="*/ 2147483646 h 502"/>
                <a:gd name="T88" fmla="*/ 2147483646 w 352"/>
                <a:gd name="T89" fmla="*/ 2147483646 h 502"/>
                <a:gd name="T90" fmla="*/ 2147483646 w 352"/>
                <a:gd name="T91" fmla="*/ 2147483646 h 502"/>
                <a:gd name="T92" fmla="*/ 2147483646 w 352"/>
                <a:gd name="T93" fmla="*/ 2147483646 h 502"/>
                <a:gd name="T94" fmla="*/ 2147483646 w 352"/>
                <a:gd name="T95" fmla="*/ 2147483646 h 502"/>
                <a:gd name="T96" fmla="*/ 2147483646 w 352"/>
                <a:gd name="T97" fmla="*/ 2147483646 h 502"/>
                <a:gd name="T98" fmla="*/ 2147483646 w 352"/>
                <a:gd name="T99" fmla="*/ 2147483646 h 502"/>
                <a:gd name="T100" fmla="*/ 2147483646 w 352"/>
                <a:gd name="T101" fmla="*/ 2147483646 h 502"/>
                <a:gd name="T102" fmla="*/ 2147483646 w 352"/>
                <a:gd name="T103" fmla="*/ 2147483646 h 502"/>
                <a:gd name="T104" fmla="*/ 2147483646 w 352"/>
                <a:gd name="T105" fmla="*/ 2147483646 h 502"/>
                <a:gd name="T106" fmla="*/ 2147483646 w 352"/>
                <a:gd name="T107" fmla="*/ 2147483646 h 502"/>
                <a:gd name="T108" fmla="*/ 2147483646 w 352"/>
                <a:gd name="T109" fmla="*/ 2147483646 h 5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2" h="502">
                  <a:moveTo>
                    <a:pt x="324" y="152"/>
                  </a:moveTo>
                  <a:lnTo>
                    <a:pt x="318" y="148"/>
                  </a:lnTo>
                  <a:lnTo>
                    <a:pt x="316" y="148"/>
                  </a:lnTo>
                  <a:lnTo>
                    <a:pt x="312" y="144"/>
                  </a:lnTo>
                  <a:lnTo>
                    <a:pt x="290" y="136"/>
                  </a:lnTo>
                  <a:lnTo>
                    <a:pt x="284" y="136"/>
                  </a:lnTo>
                  <a:lnTo>
                    <a:pt x="280" y="138"/>
                  </a:lnTo>
                  <a:lnTo>
                    <a:pt x="270" y="122"/>
                  </a:lnTo>
                  <a:lnTo>
                    <a:pt x="272" y="120"/>
                  </a:lnTo>
                  <a:lnTo>
                    <a:pt x="278" y="112"/>
                  </a:lnTo>
                  <a:lnTo>
                    <a:pt x="278" y="104"/>
                  </a:lnTo>
                  <a:lnTo>
                    <a:pt x="278" y="102"/>
                  </a:lnTo>
                  <a:lnTo>
                    <a:pt x="282" y="96"/>
                  </a:lnTo>
                  <a:lnTo>
                    <a:pt x="280" y="94"/>
                  </a:lnTo>
                  <a:lnTo>
                    <a:pt x="268" y="92"/>
                  </a:lnTo>
                  <a:lnTo>
                    <a:pt x="246" y="88"/>
                  </a:lnTo>
                  <a:lnTo>
                    <a:pt x="234" y="76"/>
                  </a:lnTo>
                  <a:lnTo>
                    <a:pt x="230" y="68"/>
                  </a:lnTo>
                  <a:lnTo>
                    <a:pt x="228" y="64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34" y="32"/>
                  </a:lnTo>
                  <a:lnTo>
                    <a:pt x="228" y="40"/>
                  </a:lnTo>
                  <a:lnTo>
                    <a:pt x="226" y="40"/>
                  </a:lnTo>
                  <a:lnTo>
                    <a:pt x="226" y="42"/>
                  </a:lnTo>
                  <a:lnTo>
                    <a:pt x="224" y="40"/>
                  </a:lnTo>
                  <a:lnTo>
                    <a:pt x="222" y="40"/>
                  </a:lnTo>
                  <a:lnTo>
                    <a:pt x="210" y="30"/>
                  </a:lnTo>
                  <a:lnTo>
                    <a:pt x="208" y="28"/>
                  </a:lnTo>
                  <a:lnTo>
                    <a:pt x="208" y="26"/>
                  </a:lnTo>
                  <a:lnTo>
                    <a:pt x="206" y="8"/>
                  </a:lnTo>
                  <a:lnTo>
                    <a:pt x="200" y="0"/>
                  </a:lnTo>
                  <a:lnTo>
                    <a:pt x="188" y="0"/>
                  </a:lnTo>
                  <a:lnTo>
                    <a:pt x="180" y="14"/>
                  </a:lnTo>
                  <a:lnTo>
                    <a:pt x="180" y="16"/>
                  </a:lnTo>
                  <a:lnTo>
                    <a:pt x="178" y="16"/>
                  </a:lnTo>
                  <a:lnTo>
                    <a:pt x="160" y="12"/>
                  </a:lnTo>
                  <a:lnTo>
                    <a:pt x="156" y="30"/>
                  </a:lnTo>
                  <a:lnTo>
                    <a:pt x="156" y="48"/>
                  </a:lnTo>
                  <a:lnTo>
                    <a:pt x="146" y="64"/>
                  </a:lnTo>
                  <a:lnTo>
                    <a:pt x="146" y="66"/>
                  </a:lnTo>
                  <a:lnTo>
                    <a:pt x="144" y="66"/>
                  </a:lnTo>
                  <a:lnTo>
                    <a:pt x="142" y="66"/>
                  </a:lnTo>
                  <a:lnTo>
                    <a:pt x="130" y="68"/>
                  </a:lnTo>
                  <a:lnTo>
                    <a:pt x="118" y="76"/>
                  </a:lnTo>
                  <a:lnTo>
                    <a:pt x="118" y="78"/>
                  </a:lnTo>
                  <a:lnTo>
                    <a:pt x="116" y="78"/>
                  </a:lnTo>
                  <a:lnTo>
                    <a:pt x="114" y="78"/>
                  </a:lnTo>
                  <a:lnTo>
                    <a:pt x="92" y="70"/>
                  </a:lnTo>
                  <a:lnTo>
                    <a:pt x="90" y="78"/>
                  </a:lnTo>
                  <a:lnTo>
                    <a:pt x="90" y="80"/>
                  </a:lnTo>
                  <a:lnTo>
                    <a:pt x="80" y="96"/>
                  </a:lnTo>
                  <a:lnTo>
                    <a:pt x="76" y="100"/>
                  </a:lnTo>
                  <a:lnTo>
                    <a:pt x="74" y="100"/>
                  </a:lnTo>
                  <a:lnTo>
                    <a:pt x="64" y="100"/>
                  </a:lnTo>
                  <a:lnTo>
                    <a:pt x="50" y="94"/>
                  </a:lnTo>
                  <a:lnTo>
                    <a:pt x="48" y="92"/>
                  </a:lnTo>
                  <a:lnTo>
                    <a:pt x="48" y="90"/>
                  </a:lnTo>
                  <a:lnTo>
                    <a:pt x="46" y="72"/>
                  </a:lnTo>
                  <a:lnTo>
                    <a:pt x="42" y="56"/>
                  </a:lnTo>
                  <a:lnTo>
                    <a:pt x="38" y="52"/>
                  </a:lnTo>
                  <a:lnTo>
                    <a:pt x="34" y="64"/>
                  </a:lnTo>
                  <a:lnTo>
                    <a:pt x="24" y="76"/>
                  </a:lnTo>
                  <a:lnTo>
                    <a:pt x="16" y="96"/>
                  </a:lnTo>
                  <a:lnTo>
                    <a:pt x="14" y="96"/>
                  </a:lnTo>
                  <a:lnTo>
                    <a:pt x="8" y="108"/>
                  </a:lnTo>
                  <a:lnTo>
                    <a:pt x="6" y="114"/>
                  </a:lnTo>
                  <a:lnTo>
                    <a:pt x="0" y="122"/>
                  </a:lnTo>
                  <a:lnTo>
                    <a:pt x="6" y="140"/>
                  </a:lnTo>
                  <a:lnTo>
                    <a:pt x="30" y="168"/>
                  </a:lnTo>
                  <a:lnTo>
                    <a:pt x="38" y="184"/>
                  </a:lnTo>
                  <a:lnTo>
                    <a:pt x="38" y="186"/>
                  </a:lnTo>
                  <a:lnTo>
                    <a:pt x="36" y="188"/>
                  </a:lnTo>
                  <a:lnTo>
                    <a:pt x="30" y="196"/>
                  </a:lnTo>
                  <a:lnTo>
                    <a:pt x="28" y="196"/>
                  </a:lnTo>
                  <a:lnTo>
                    <a:pt x="12" y="200"/>
                  </a:lnTo>
                  <a:lnTo>
                    <a:pt x="14" y="212"/>
                  </a:lnTo>
                  <a:lnTo>
                    <a:pt x="26" y="220"/>
                  </a:lnTo>
                  <a:lnTo>
                    <a:pt x="42" y="224"/>
                  </a:lnTo>
                  <a:lnTo>
                    <a:pt x="48" y="240"/>
                  </a:lnTo>
                  <a:lnTo>
                    <a:pt x="44" y="268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4"/>
                  </a:lnTo>
                  <a:lnTo>
                    <a:pt x="16" y="286"/>
                  </a:lnTo>
                  <a:lnTo>
                    <a:pt x="16" y="294"/>
                  </a:lnTo>
                  <a:lnTo>
                    <a:pt x="10" y="312"/>
                  </a:lnTo>
                  <a:lnTo>
                    <a:pt x="8" y="332"/>
                  </a:lnTo>
                  <a:lnTo>
                    <a:pt x="12" y="344"/>
                  </a:lnTo>
                  <a:lnTo>
                    <a:pt x="36" y="358"/>
                  </a:lnTo>
                  <a:lnTo>
                    <a:pt x="38" y="360"/>
                  </a:lnTo>
                  <a:lnTo>
                    <a:pt x="48" y="376"/>
                  </a:lnTo>
                  <a:lnTo>
                    <a:pt x="48" y="378"/>
                  </a:lnTo>
                  <a:lnTo>
                    <a:pt x="48" y="380"/>
                  </a:lnTo>
                  <a:lnTo>
                    <a:pt x="34" y="408"/>
                  </a:lnTo>
                  <a:lnTo>
                    <a:pt x="32" y="416"/>
                  </a:lnTo>
                  <a:lnTo>
                    <a:pt x="24" y="434"/>
                  </a:lnTo>
                  <a:lnTo>
                    <a:pt x="20" y="448"/>
                  </a:lnTo>
                  <a:lnTo>
                    <a:pt x="20" y="450"/>
                  </a:lnTo>
                  <a:lnTo>
                    <a:pt x="14" y="456"/>
                  </a:lnTo>
                  <a:lnTo>
                    <a:pt x="12" y="462"/>
                  </a:lnTo>
                  <a:lnTo>
                    <a:pt x="12" y="464"/>
                  </a:lnTo>
                  <a:lnTo>
                    <a:pt x="12" y="466"/>
                  </a:lnTo>
                  <a:lnTo>
                    <a:pt x="14" y="468"/>
                  </a:lnTo>
                  <a:lnTo>
                    <a:pt x="22" y="476"/>
                  </a:lnTo>
                  <a:lnTo>
                    <a:pt x="26" y="482"/>
                  </a:lnTo>
                  <a:lnTo>
                    <a:pt x="28" y="484"/>
                  </a:lnTo>
                  <a:lnTo>
                    <a:pt x="28" y="488"/>
                  </a:lnTo>
                  <a:lnTo>
                    <a:pt x="30" y="492"/>
                  </a:lnTo>
                  <a:lnTo>
                    <a:pt x="36" y="496"/>
                  </a:lnTo>
                  <a:lnTo>
                    <a:pt x="66" y="502"/>
                  </a:lnTo>
                  <a:lnTo>
                    <a:pt x="80" y="500"/>
                  </a:lnTo>
                  <a:lnTo>
                    <a:pt x="94" y="496"/>
                  </a:lnTo>
                  <a:lnTo>
                    <a:pt x="108" y="492"/>
                  </a:lnTo>
                  <a:lnTo>
                    <a:pt x="122" y="492"/>
                  </a:lnTo>
                  <a:lnTo>
                    <a:pt x="122" y="486"/>
                  </a:lnTo>
                  <a:lnTo>
                    <a:pt x="114" y="464"/>
                  </a:lnTo>
                  <a:lnTo>
                    <a:pt x="112" y="464"/>
                  </a:lnTo>
                  <a:lnTo>
                    <a:pt x="114" y="464"/>
                  </a:lnTo>
                  <a:lnTo>
                    <a:pt x="158" y="400"/>
                  </a:lnTo>
                  <a:lnTo>
                    <a:pt x="208" y="352"/>
                  </a:lnTo>
                  <a:lnTo>
                    <a:pt x="224" y="348"/>
                  </a:lnTo>
                  <a:lnTo>
                    <a:pt x="232" y="338"/>
                  </a:lnTo>
                  <a:lnTo>
                    <a:pt x="240" y="332"/>
                  </a:lnTo>
                  <a:lnTo>
                    <a:pt x="250" y="328"/>
                  </a:lnTo>
                  <a:lnTo>
                    <a:pt x="246" y="324"/>
                  </a:lnTo>
                  <a:lnTo>
                    <a:pt x="234" y="312"/>
                  </a:lnTo>
                  <a:lnTo>
                    <a:pt x="226" y="302"/>
                  </a:lnTo>
                  <a:lnTo>
                    <a:pt x="226" y="300"/>
                  </a:lnTo>
                  <a:lnTo>
                    <a:pt x="230" y="294"/>
                  </a:lnTo>
                  <a:lnTo>
                    <a:pt x="218" y="296"/>
                  </a:lnTo>
                  <a:lnTo>
                    <a:pt x="196" y="292"/>
                  </a:lnTo>
                  <a:lnTo>
                    <a:pt x="186" y="284"/>
                  </a:lnTo>
                  <a:lnTo>
                    <a:pt x="182" y="280"/>
                  </a:lnTo>
                  <a:lnTo>
                    <a:pt x="180" y="276"/>
                  </a:lnTo>
                  <a:lnTo>
                    <a:pt x="176" y="256"/>
                  </a:lnTo>
                  <a:lnTo>
                    <a:pt x="174" y="238"/>
                  </a:lnTo>
                  <a:lnTo>
                    <a:pt x="170" y="242"/>
                  </a:lnTo>
                  <a:lnTo>
                    <a:pt x="164" y="244"/>
                  </a:lnTo>
                  <a:lnTo>
                    <a:pt x="146" y="240"/>
                  </a:lnTo>
                  <a:lnTo>
                    <a:pt x="136" y="232"/>
                  </a:lnTo>
                  <a:lnTo>
                    <a:pt x="122" y="228"/>
                  </a:lnTo>
                  <a:lnTo>
                    <a:pt x="116" y="228"/>
                  </a:lnTo>
                  <a:lnTo>
                    <a:pt x="110" y="226"/>
                  </a:lnTo>
                  <a:lnTo>
                    <a:pt x="104" y="224"/>
                  </a:lnTo>
                  <a:lnTo>
                    <a:pt x="98" y="218"/>
                  </a:lnTo>
                  <a:lnTo>
                    <a:pt x="96" y="214"/>
                  </a:lnTo>
                  <a:lnTo>
                    <a:pt x="96" y="210"/>
                  </a:lnTo>
                  <a:lnTo>
                    <a:pt x="96" y="206"/>
                  </a:lnTo>
                  <a:lnTo>
                    <a:pt x="98" y="202"/>
                  </a:lnTo>
                  <a:lnTo>
                    <a:pt x="102" y="200"/>
                  </a:lnTo>
                  <a:lnTo>
                    <a:pt x="110" y="192"/>
                  </a:lnTo>
                  <a:lnTo>
                    <a:pt x="118" y="180"/>
                  </a:lnTo>
                  <a:lnTo>
                    <a:pt x="116" y="176"/>
                  </a:lnTo>
                  <a:lnTo>
                    <a:pt x="114" y="170"/>
                  </a:lnTo>
                  <a:lnTo>
                    <a:pt x="112" y="164"/>
                  </a:lnTo>
                  <a:lnTo>
                    <a:pt x="114" y="160"/>
                  </a:lnTo>
                  <a:lnTo>
                    <a:pt x="114" y="158"/>
                  </a:lnTo>
                  <a:lnTo>
                    <a:pt x="116" y="156"/>
                  </a:lnTo>
                  <a:lnTo>
                    <a:pt x="120" y="152"/>
                  </a:lnTo>
                  <a:lnTo>
                    <a:pt x="134" y="148"/>
                  </a:lnTo>
                  <a:lnTo>
                    <a:pt x="136" y="142"/>
                  </a:lnTo>
                  <a:lnTo>
                    <a:pt x="138" y="140"/>
                  </a:lnTo>
                  <a:lnTo>
                    <a:pt x="150" y="140"/>
                  </a:lnTo>
                  <a:lnTo>
                    <a:pt x="148" y="140"/>
                  </a:lnTo>
                  <a:lnTo>
                    <a:pt x="142" y="136"/>
                  </a:lnTo>
                  <a:lnTo>
                    <a:pt x="140" y="132"/>
                  </a:lnTo>
                  <a:lnTo>
                    <a:pt x="140" y="128"/>
                  </a:lnTo>
                  <a:lnTo>
                    <a:pt x="142" y="122"/>
                  </a:lnTo>
                  <a:lnTo>
                    <a:pt x="148" y="118"/>
                  </a:lnTo>
                  <a:lnTo>
                    <a:pt x="154" y="116"/>
                  </a:lnTo>
                  <a:lnTo>
                    <a:pt x="160" y="116"/>
                  </a:lnTo>
                  <a:lnTo>
                    <a:pt x="166" y="118"/>
                  </a:lnTo>
                  <a:lnTo>
                    <a:pt x="172" y="120"/>
                  </a:lnTo>
                  <a:lnTo>
                    <a:pt x="190" y="134"/>
                  </a:lnTo>
                  <a:lnTo>
                    <a:pt x="208" y="134"/>
                  </a:lnTo>
                  <a:lnTo>
                    <a:pt x="214" y="138"/>
                  </a:lnTo>
                  <a:lnTo>
                    <a:pt x="214" y="144"/>
                  </a:lnTo>
                  <a:lnTo>
                    <a:pt x="214" y="150"/>
                  </a:lnTo>
                  <a:lnTo>
                    <a:pt x="210" y="152"/>
                  </a:lnTo>
                  <a:lnTo>
                    <a:pt x="206" y="152"/>
                  </a:lnTo>
                  <a:lnTo>
                    <a:pt x="204" y="154"/>
                  </a:lnTo>
                  <a:lnTo>
                    <a:pt x="202" y="160"/>
                  </a:lnTo>
                  <a:lnTo>
                    <a:pt x="210" y="180"/>
                  </a:lnTo>
                  <a:lnTo>
                    <a:pt x="218" y="170"/>
                  </a:lnTo>
                  <a:lnTo>
                    <a:pt x="226" y="168"/>
                  </a:lnTo>
                  <a:lnTo>
                    <a:pt x="230" y="168"/>
                  </a:lnTo>
                  <a:lnTo>
                    <a:pt x="234" y="172"/>
                  </a:lnTo>
                  <a:lnTo>
                    <a:pt x="236" y="180"/>
                  </a:lnTo>
                  <a:lnTo>
                    <a:pt x="240" y="190"/>
                  </a:lnTo>
                  <a:lnTo>
                    <a:pt x="242" y="202"/>
                  </a:lnTo>
                  <a:lnTo>
                    <a:pt x="246" y="210"/>
                  </a:lnTo>
                  <a:lnTo>
                    <a:pt x="252" y="220"/>
                  </a:lnTo>
                  <a:lnTo>
                    <a:pt x="264" y="236"/>
                  </a:lnTo>
                  <a:lnTo>
                    <a:pt x="268" y="248"/>
                  </a:lnTo>
                  <a:lnTo>
                    <a:pt x="300" y="244"/>
                  </a:lnTo>
                  <a:lnTo>
                    <a:pt x="314" y="236"/>
                  </a:lnTo>
                  <a:lnTo>
                    <a:pt x="326" y="220"/>
                  </a:lnTo>
                  <a:lnTo>
                    <a:pt x="332" y="204"/>
                  </a:lnTo>
                  <a:lnTo>
                    <a:pt x="336" y="188"/>
                  </a:lnTo>
                  <a:lnTo>
                    <a:pt x="336" y="186"/>
                  </a:lnTo>
                  <a:lnTo>
                    <a:pt x="336" y="184"/>
                  </a:lnTo>
                  <a:lnTo>
                    <a:pt x="338" y="184"/>
                  </a:lnTo>
                  <a:lnTo>
                    <a:pt x="350" y="176"/>
                  </a:lnTo>
                  <a:lnTo>
                    <a:pt x="352" y="176"/>
                  </a:lnTo>
                  <a:lnTo>
                    <a:pt x="350" y="174"/>
                  </a:lnTo>
                  <a:lnTo>
                    <a:pt x="330" y="168"/>
                  </a:lnTo>
                  <a:lnTo>
                    <a:pt x="326" y="156"/>
                  </a:lnTo>
                  <a:lnTo>
                    <a:pt x="324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8" name="河南"/>
            <p:cNvSpPr/>
            <p:nvPr/>
          </p:nvSpPr>
          <p:spPr bwMode="auto">
            <a:xfrm>
              <a:off x="5140747" y="3624030"/>
              <a:ext cx="662589" cy="656055"/>
            </a:xfrm>
            <a:custGeom>
              <a:avLst/>
              <a:gdLst>
                <a:gd name="T0" fmla="*/ 2147483646 w 370"/>
                <a:gd name="T1" fmla="*/ 2147483646 h 366"/>
                <a:gd name="T2" fmla="*/ 0 w 370"/>
                <a:gd name="T3" fmla="*/ 2147483646 h 366"/>
                <a:gd name="T4" fmla="*/ 2147483646 w 370"/>
                <a:gd name="T5" fmla="*/ 2147483646 h 366"/>
                <a:gd name="T6" fmla="*/ 2147483646 w 370"/>
                <a:gd name="T7" fmla="*/ 2147483646 h 366"/>
                <a:gd name="T8" fmla="*/ 2147483646 w 370"/>
                <a:gd name="T9" fmla="*/ 2147483646 h 366"/>
                <a:gd name="T10" fmla="*/ 2147483646 w 370"/>
                <a:gd name="T11" fmla="*/ 2147483646 h 366"/>
                <a:gd name="T12" fmla="*/ 2147483646 w 370"/>
                <a:gd name="T13" fmla="*/ 2147483646 h 366"/>
                <a:gd name="T14" fmla="*/ 2147483646 w 370"/>
                <a:gd name="T15" fmla="*/ 2147483646 h 366"/>
                <a:gd name="T16" fmla="*/ 2147483646 w 370"/>
                <a:gd name="T17" fmla="*/ 2147483646 h 366"/>
                <a:gd name="T18" fmla="*/ 2147483646 w 370"/>
                <a:gd name="T19" fmla="*/ 2147483646 h 366"/>
                <a:gd name="T20" fmla="*/ 2147483646 w 370"/>
                <a:gd name="T21" fmla="*/ 2147483646 h 366"/>
                <a:gd name="T22" fmla="*/ 2147483646 w 370"/>
                <a:gd name="T23" fmla="*/ 2147483646 h 366"/>
                <a:gd name="T24" fmla="*/ 2147483646 w 370"/>
                <a:gd name="T25" fmla="*/ 2147483646 h 366"/>
                <a:gd name="T26" fmla="*/ 2147483646 w 370"/>
                <a:gd name="T27" fmla="*/ 2147483646 h 366"/>
                <a:gd name="T28" fmla="*/ 2147483646 w 370"/>
                <a:gd name="T29" fmla="*/ 2147483646 h 366"/>
                <a:gd name="T30" fmla="*/ 2147483646 w 370"/>
                <a:gd name="T31" fmla="*/ 2147483646 h 366"/>
                <a:gd name="T32" fmla="*/ 2147483646 w 370"/>
                <a:gd name="T33" fmla="*/ 2147483646 h 366"/>
                <a:gd name="T34" fmla="*/ 2147483646 w 370"/>
                <a:gd name="T35" fmla="*/ 2147483646 h 366"/>
                <a:gd name="T36" fmla="*/ 2147483646 w 370"/>
                <a:gd name="T37" fmla="*/ 2147483646 h 366"/>
                <a:gd name="T38" fmla="*/ 2147483646 w 370"/>
                <a:gd name="T39" fmla="*/ 2147483646 h 366"/>
                <a:gd name="T40" fmla="*/ 2147483646 w 370"/>
                <a:gd name="T41" fmla="*/ 2147483646 h 366"/>
                <a:gd name="T42" fmla="*/ 2147483646 w 370"/>
                <a:gd name="T43" fmla="*/ 2147483646 h 366"/>
                <a:gd name="T44" fmla="*/ 2147483646 w 370"/>
                <a:gd name="T45" fmla="*/ 2147483646 h 366"/>
                <a:gd name="T46" fmla="*/ 2147483646 w 370"/>
                <a:gd name="T47" fmla="*/ 2147483646 h 366"/>
                <a:gd name="T48" fmla="*/ 2147483646 w 370"/>
                <a:gd name="T49" fmla="*/ 2147483646 h 366"/>
                <a:gd name="T50" fmla="*/ 2147483646 w 370"/>
                <a:gd name="T51" fmla="*/ 2147483646 h 366"/>
                <a:gd name="T52" fmla="*/ 2147483646 w 370"/>
                <a:gd name="T53" fmla="*/ 2147483646 h 366"/>
                <a:gd name="T54" fmla="*/ 2147483646 w 370"/>
                <a:gd name="T55" fmla="*/ 2147483646 h 366"/>
                <a:gd name="T56" fmla="*/ 2147483646 w 370"/>
                <a:gd name="T57" fmla="*/ 2147483646 h 366"/>
                <a:gd name="T58" fmla="*/ 2147483646 w 370"/>
                <a:gd name="T59" fmla="*/ 2147483646 h 366"/>
                <a:gd name="T60" fmla="*/ 2147483646 w 370"/>
                <a:gd name="T61" fmla="*/ 2147483646 h 366"/>
                <a:gd name="T62" fmla="*/ 2147483646 w 370"/>
                <a:gd name="T63" fmla="*/ 2147483646 h 366"/>
                <a:gd name="T64" fmla="*/ 2147483646 w 370"/>
                <a:gd name="T65" fmla="*/ 2147483646 h 366"/>
                <a:gd name="T66" fmla="*/ 2147483646 w 370"/>
                <a:gd name="T67" fmla="*/ 2147483646 h 366"/>
                <a:gd name="T68" fmla="*/ 2147483646 w 370"/>
                <a:gd name="T69" fmla="*/ 2147483646 h 366"/>
                <a:gd name="T70" fmla="*/ 2147483646 w 370"/>
                <a:gd name="T71" fmla="*/ 2147483646 h 366"/>
                <a:gd name="T72" fmla="*/ 2147483646 w 370"/>
                <a:gd name="T73" fmla="*/ 2147483646 h 366"/>
                <a:gd name="T74" fmla="*/ 2147483646 w 370"/>
                <a:gd name="T75" fmla="*/ 2147483646 h 366"/>
                <a:gd name="T76" fmla="*/ 2147483646 w 370"/>
                <a:gd name="T77" fmla="*/ 2147483646 h 366"/>
                <a:gd name="T78" fmla="*/ 2147483646 w 370"/>
                <a:gd name="T79" fmla="*/ 2147483646 h 366"/>
                <a:gd name="T80" fmla="*/ 2147483646 w 370"/>
                <a:gd name="T81" fmla="*/ 2147483646 h 366"/>
                <a:gd name="T82" fmla="*/ 2147483646 w 370"/>
                <a:gd name="T83" fmla="*/ 2147483646 h 366"/>
                <a:gd name="T84" fmla="*/ 2147483646 w 370"/>
                <a:gd name="T85" fmla="*/ 2147483646 h 366"/>
                <a:gd name="T86" fmla="*/ 2147483646 w 370"/>
                <a:gd name="T87" fmla="*/ 2147483646 h 366"/>
                <a:gd name="T88" fmla="*/ 2147483646 w 370"/>
                <a:gd name="T89" fmla="*/ 2147483646 h 366"/>
                <a:gd name="T90" fmla="*/ 2147483646 w 370"/>
                <a:gd name="T91" fmla="*/ 2147483646 h 366"/>
                <a:gd name="T92" fmla="*/ 2147483646 w 370"/>
                <a:gd name="T93" fmla="*/ 2147483646 h 366"/>
                <a:gd name="T94" fmla="*/ 2147483646 w 370"/>
                <a:gd name="T95" fmla="*/ 0 h 366"/>
                <a:gd name="T96" fmla="*/ 2147483646 w 370"/>
                <a:gd name="T97" fmla="*/ 2147483646 h 366"/>
                <a:gd name="T98" fmla="*/ 2147483646 w 370"/>
                <a:gd name="T99" fmla="*/ 2147483646 h 366"/>
                <a:gd name="T100" fmla="*/ 2147483646 w 370"/>
                <a:gd name="T101" fmla="*/ 2147483646 h 366"/>
                <a:gd name="T102" fmla="*/ 2147483646 w 370"/>
                <a:gd name="T103" fmla="*/ 2147483646 h 366"/>
                <a:gd name="T104" fmla="*/ 2147483646 w 370"/>
                <a:gd name="T105" fmla="*/ 2147483646 h 366"/>
                <a:gd name="T106" fmla="*/ 2147483646 w 370"/>
                <a:gd name="T107" fmla="*/ 2147483646 h 366"/>
                <a:gd name="T108" fmla="*/ 2147483646 w 370"/>
                <a:gd name="T109" fmla="*/ 2147483646 h 3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70" h="366">
                  <a:moveTo>
                    <a:pt x="82" y="120"/>
                  </a:moveTo>
                  <a:lnTo>
                    <a:pt x="80" y="120"/>
                  </a:lnTo>
                  <a:lnTo>
                    <a:pt x="20" y="146"/>
                  </a:lnTo>
                  <a:lnTo>
                    <a:pt x="2" y="162"/>
                  </a:lnTo>
                  <a:lnTo>
                    <a:pt x="0" y="182"/>
                  </a:lnTo>
                  <a:lnTo>
                    <a:pt x="2" y="196"/>
                  </a:lnTo>
                  <a:lnTo>
                    <a:pt x="4" y="206"/>
                  </a:lnTo>
                  <a:lnTo>
                    <a:pt x="10" y="210"/>
                  </a:lnTo>
                  <a:lnTo>
                    <a:pt x="28" y="222"/>
                  </a:lnTo>
                  <a:lnTo>
                    <a:pt x="30" y="222"/>
                  </a:lnTo>
                  <a:lnTo>
                    <a:pt x="34" y="252"/>
                  </a:lnTo>
                  <a:lnTo>
                    <a:pt x="54" y="276"/>
                  </a:lnTo>
                  <a:lnTo>
                    <a:pt x="60" y="282"/>
                  </a:lnTo>
                  <a:lnTo>
                    <a:pt x="66" y="286"/>
                  </a:lnTo>
                  <a:lnTo>
                    <a:pt x="82" y="290"/>
                  </a:lnTo>
                  <a:lnTo>
                    <a:pt x="86" y="290"/>
                  </a:lnTo>
                  <a:lnTo>
                    <a:pt x="92" y="296"/>
                  </a:lnTo>
                  <a:lnTo>
                    <a:pt x="104" y="300"/>
                  </a:lnTo>
                  <a:lnTo>
                    <a:pt x="152" y="302"/>
                  </a:lnTo>
                  <a:lnTo>
                    <a:pt x="194" y="304"/>
                  </a:lnTo>
                  <a:lnTo>
                    <a:pt x="204" y="306"/>
                  </a:lnTo>
                  <a:lnTo>
                    <a:pt x="210" y="310"/>
                  </a:lnTo>
                  <a:lnTo>
                    <a:pt x="214" y="312"/>
                  </a:lnTo>
                  <a:lnTo>
                    <a:pt x="214" y="318"/>
                  </a:lnTo>
                  <a:lnTo>
                    <a:pt x="214" y="332"/>
                  </a:lnTo>
                  <a:lnTo>
                    <a:pt x="214" y="342"/>
                  </a:lnTo>
                  <a:lnTo>
                    <a:pt x="216" y="346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0" y="338"/>
                  </a:lnTo>
                  <a:lnTo>
                    <a:pt x="256" y="340"/>
                  </a:lnTo>
                  <a:lnTo>
                    <a:pt x="258" y="342"/>
                  </a:lnTo>
                  <a:lnTo>
                    <a:pt x="266" y="350"/>
                  </a:lnTo>
                  <a:lnTo>
                    <a:pt x="278" y="362"/>
                  </a:lnTo>
                  <a:lnTo>
                    <a:pt x="280" y="364"/>
                  </a:lnTo>
                  <a:lnTo>
                    <a:pt x="282" y="366"/>
                  </a:lnTo>
                  <a:lnTo>
                    <a:pt x="290" y="360"/>
                  </a:lnTo>
                  <a:lnTo>
                    <a:pt x="298" y="350"/>
                  </a:lnTo>
                  <a:lnTo>
                    <a:pt x="300" y="348"/>
                  </a:lnTo>
                  <a:lnTo>
                    <a:pt x="314" y="358"/>
                  </a:lnTo>
                  <a:lnTo>
                    <a:pt x="324" y="350"/>
                  </a:lnTo>
                  <a:lnTo>
                    <a:pt x="326" y="342"/>
                  </a:lnTo>
                  <a:lnTo>
                    <a:pt x="330" y="338"/>
                  </a:lnTo>
                  <a:lnTo>
                    <a:pt x="334" y="334"/>
                  </a:lnTo>
                  <a:lnTo>
                    <a:pt x="342" y="332"/>
                  </a:lnTo>
                  <a:lnTo>
                    <a:pt x="346" y="330"/>
                  </a:lnTo>
                  <a:lnTo>
                    <a:pt x="344" y="328"/>
                  </a:lnTo>
                  <a:lnTo>
                    <a:pt x="342" y="326"/>
                  </a:lnTo>
                  <a:lnTo>
                    <a:pt x="344" y="306"/>
                  </a:lnTo>
                  <a:lnTo>
                    <a:pt x="338" y="300"/>
                  </a:lnTo>
                  <a:lnTo>
                    <a:pt x="334" y="296"/>
                  </a:lnTo>
                  <a:lnTo>
                    <a:pt x="328" y="294"/>
                  </a:lnTo>
                  <a:lnTo>
                    <a:pt x="320" y="294"/>
                  </a:lnTo>
                  <a:lnTo>
                    <a:pt x="310" y="296"/>
                  </a:lnTo>
                  <a:lnTo>
                    <a:pt x="306" y="296"/>
                  </a:lnTo>
                  <a:lnTo>
                    <a:pt x="302" y="294"/>
                  </a:lnTo>
                  <a:lnTo>
                    <a:pt x="302" y="290"/>
                  </a:lnTo>
                  <a:lnTo>
                    <a:pt x="302" y="286"/>
                  </a:lnTo>
                  <a:lnTo>
                    <a:pt x="292" y="272"/>
                  </a:lnTo>
                  <a:lnTo>
                    <a:pt x="282" y="262"/>
                  </a:lnTo>
                  <a:lnTo>
                    <a:pt x="278" y="256"/>
                  </a:lnTo>
                  <a:lnTo>
                    <a:pt x="274" y="250"/>
                  </a:lnTo>
                  <a:lnTo>
                    <a:pt x="272" y="244"/>
                  </a:lnTo>
                  <a:lnTo>
                    <a:pt x="274" y="238"/>
                  </a:lnTo>
                  <a:lnTo>
                    <a:pt x="274" y="236"/>
                  </a:lnTo>
                  <a:lnTo>
                    <a:pt x="298" y="240"/>
                  </a:lnTo>
                  <a:lnTo>
                    <a:pt x="296" y="226"/>
                  </a:lnTo>
                  <a:lnTo>
                    <a:pt x="296" y="216"/>
                  </a:lnTo>
                  <a:lnTo>
                    <a:pt x="298" y="212"/>
                  </a:lnTo>
                  <a:lnTo>
                    <a:pt x="300" y="210"/>
                  </a:lnTo>
                  <a:lnTo>
                    <a:pt x="304" y="206"/>
                  </a:lnTo>
                  <a:lnTo>
                    <a:pt x="310" y="204"/>
                  </a:lnTo>
                  <a:lnTo>
                    <a:pt x="318" y="200"/>
                  </a:lnTo>
                  <a:lnTo>
                    <a:pt x="318" y="196"/>
                  </a:lnTo>
                  <a:lnTo>
                    <a:pt x="312" y="178"/>
                  </a:lnTo>
                  <a:lnTo>
                    <a:pt x="312" y="170"/>
                  </a:lnTo>
                  <a:lnTo>
                    <a:pt x="312" y="166"/>
                  </a:lnTo>
                  <a:lnTo>
                    <a:pt x="318" y="162"/>
                  </a:lnTo>
                  <a:lnTo>
                    <a:pt x="324" y="162"/>
                  </a:lnTo>
                  <a:lnTo>
                    <a:pt x="338" y="166"/>
                  </a:lnTo>
                  <a:lnTo>
                    <a:pt x="340" y="166"/>
                  </a:lnTo>
                  <a:lnTo>
                    <a:pt x="340" y="168"/>
                  </a:lnTo>
                  <a:lnTo>
                    <a:pt x="356" y="186"/>
                  </a:lnTo>
                  <a:lnTo>
                    <a:pt x="370" y="162"/>
                  </a:lnTo>
                  <a:lnTo>
                    <a:pt x="356" y="140"/>
                  </a:lnTo>
                  <a:lnTo>
                    <a:pt x="348" y="128"/>
                  </a:lnTo>
                  <a:lnTo>
                    <a:pt x="336" y="136"/>
                  </a:lnTo>
                  <a:lnTo>
                    <a:pt x="334" y="134"/>
                  </a:lnTo>
                  <a:lnTo>
                    <a:pt x="302" y="126"/>
                  </a:lnTo>
                  <a:lnTo>
                    <a:pt x="292" y="122"/>
                  </a:lnTo>
                  <a:lnTo>
                    <a:pt x="286" y="116"/>
                  </a:lnTo>
                  <a:lnTo>
                    <a:pt x="280" y="110"/>
                  </a:lnTo>
                  <a:lnTo>
                    <a:pt x="278" y="106"/>
                  </a:lnTo>
                  <a:lnTo>
                    <a:pt x="260" y="96"/>
                  </a:lnTo>
                  <a:lnTo>
                    <a:pt x="260" y="78"/>
                  </a:lnTo>
                  <a:lnTo>
                    <a:pt x="294" y="58"/>
                  </a:lnTo>
                  <a:lnTo>
                    <a:pt x="292" y="44"/>
                  </a:lnTo>
                  <a:lnTo>
                    <a:pt x="286" y="30"/>
                  </a:lnTo>
                  <a:lnTo>
                    <a:pt x="282" y="18"/>
                  </a:lnTo>
                  <a:lnTo>
                    <a:pt x="258" y="22"/>
                  </a:lnTo>
                  <a:lnTo>
                    <a:pt x="242" y="26"/>
                  </a:lnTo>
                  <a:lnTo>
                    <a:pt x="226" y="28"/>
                  </a:lnTo>
                  <a:lnTo>
                    <a:pt x="200" y="22"/>
                  </a:lnTo>
                  <a:lnTo>
                    <a:pt x="200" y="14"/>
                  </a:lnTo>
                  <a:lnTo>
                    <a:pt x="196" y="14"/>
                  </a:lnTo>
                  <a:lnTo>
                    <a:pt x="190" y="10"/>
                  </a:lnTo>
                  <a:lnTo>
                    <a:pt x="188" y="6"/>
                  </a:lnTo>
                  <a:lnTo>
                    <a:pt x="186" y="2"/>
                  </a:lnTo>
                  <a:lnTo>
                    <a:pt x="186" y="0"/>
                  </a:lnTo>
                  <a:lnTo>
                    <a:pt x="184" y="22"/>
                  </a:lnTo>
                  <a:lnTo>
                    <a:pt x="182" y="28"/>
                  </a:lnTo>
                  <a:lnTo>
                    <a:pt x="180" y="34"/>
                  </a:lnTo>
                  <a:lnTo>
                    <a:pt x="182" y="36"/>
                  </a:lnTo>
                  <a:lnTo>
                    <a:pt x="184" y="40"/>
                  </a:lnTo>
                  <a:lnTo>
                    <a:pt x="184" y="46"/>
                  </a:lnTo>
                  <a:lnTo>
                    <a:pt x="182" y="50"/>
                  </a:lnTo>
                  <a:lnTo>
                    <a:pt x="180" y="54"/>
                  </a:lnTo>
                  <a:lnTo>
                    <a:pt x="184" y="68"/>
                  </a:lnTo>
                  <a:lnTo>
                    <a:pt x="182" y="68"/>
                  </a:lnTo>
                  <a:lnTo>
                    <a:pt x="182" y="70"/>
                  </a:lnTo>
                  <a:lnTo>
                    <a:pt x="172" y="78"/>
                  </a:lnTo>
                  <a:lnTo>
                    <a:pt x="172" y="96"/>
                  </a:lnTo>
                  <a:lnTo>
                    <a:pt x="170" y="98"/>
                  </a:lnTo>
                  <a:lnTo>
                    <a:pt x="148" y="106"/>
                  </a:lnTo>
                  <a:lnTo>
                    <a:pt x="132" y="110"/>
                  </a:lnTo>
                  <a:lnTo>
                    <a:pt x="98" y="106"/>
                  </a:lnTo>
                  <a:lnTo>
                    <a:pt x="82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9" name="台湾"/>
            <p:cNvSpPr/>
            <p:nvPr/>
          </p:nvSpPr>
          <p:spPr bwMode="auto">
            <a:xfrm>
              <a:off x="6386601" y="5024754"/>
              <a:ext cx="189755" cy="458617"/>
            </a:xfrm>
            <a:custGeom>
              <a:avLst/>
              <a:gdLst>
                <a:gd name="T0" fmla="*/ 2147483646 w 106"/>
                <a:gd name="T1" fmla="*/ 0 h 256"/>
                <a:gd name="T2" fmla="*/ 2147483646 w 106"/>
                <a:gd name="T3" fmla="*/ 0 h 256"/>
                <a:gd name="T4" fmla="*/ 2147483646 w 106"/>
                <a:gd name="T5" fmla="*/ 2147483646 h 256"/>
                <a:gd name="T6" fmla="*/ 2147483646 w 106"/>
                <a:gd name="T7" fmla="*/ 2147483646 h 256"/>
                <a:gd name="T8" fmla="*/ 2147483646 w 106"/>
                <a:gd name="T9" fmla="*/ 2147483646 h 256"/>
                <a:gd name="T10" fmla="*/ 2147483646 w 106"/>
                <a:gd name="T11" fmla="*/ 2147483646 h 256"/>
                <a:gd name="T12" fmla="*/ 2147483646 w 106"/>
                <a:gd name="T13" fmla="*/ 2147483646 h 256"/>
                <a:gd name="T14" fmla="*/ 2147483646 w 106"/>
                <a:gd name="T15" fmla="*/ 2147483646 h 256"/>
                <a:gd name="T16" fmla="*/ 2147483646 w 106"/>
                <a:gd name="T17" fmla="*/ 2147483646 h 256"/>
                <a:gd name="T18" fmla="*/ 0 w 106"/>
                <a:gd name="T19" fmla="*/ 2147483646 h 256"/>
                <a:gd name="T20" fmla="*/ 2147483646 w 106"/>
                <a:gd name="T21" fmla="*/ 2147483646 h 256"/>
                <a:gd name="T22" fmla="*/ 2147483646 w 106"/>
                <a:gd name="T23" fmla="*/ 2147483646 h 256"/>
                <a:gd name="T24" fmla="*/ 2147483646 w 106"/>
                <a:gd name="T25" fmla="*/ 2147483646 h 256"/>
                <a:gd name="T26" fmla="*/ 2147483646 w 106"/>
                <a:gd name="T27" fmla="*/ 2147483646 h 256"/>
                <a:gd name="T28" fmla="*/ 2147483646 w 106"/>
                <a:gd name="T29" fmla="*/ 2147483646 h 256"/>
                <a:gd name="T30" fmla="*/ 2147483646 w 106"/>
                <a:gd name="T31" fmla="*/ 2147483646 h 256"/>
                <a:gd name="T32" fmla="*/ 2147483646 w 106"/>
                <a:gd name="T33" fmla="*/ 2147483646 h 256"/>
                <a:gd name="T34" fmla="*/ 2147483646 w 106"/>
                <a:gd name="T35" fmla="*/ 2147483646 h 256"/>
                <a:gd name="T36" fmla="*/ 2147483646 w 106"/>
                <a:gd name="T37" fmla="*/ 2147483646 h 256"/>
                <a:gd name="T38" fmla="*/ 2147483646 w 106"/>
                <a:gd name="T39" fmla="*/ 2147483646 h 256"/>
                <a:gd name="T40" fmla="*/ 2147483646 w 106"/>
                <a:gd name="T41" fmla="*/ 2147483646 h 256"/>
                <a:gd name="T42" fmla="*/ 2147483646 w 106"/>
                <a:gd name="T43" fmla="*/ 2147483646 h 256"/>
                <a:gd name="T44" fmla="*/ 2147483646 w 106"/>
                <a:gd name="T45" fmla="*/ 2147483646 h 256"/>
                <a:gd name="T46" fmla="*/ 2147483646 w 106"/>
                <a:gd name="T47" fmla="*/ 2147483646 h 256"/>
                <a:gd name="T48" fmla="*/ 2147483646 w 106"/>
                <a:gd name="T49" fmla="*/ 2147483646 h 256"/>
                <a:gd name="T50" fmla="*/ 2147483646 w 106"/>
                <a:gd name="T51" fmla="*/ 2147483646 h 256"/>
                <a:gd name="T52" fmla="*/ 2147483646 w 106"/>
                <a:gd name="T53" fmla="*/ 2147483646 h 256"/>
                <a:gd name="T54" fmla="*/ 2147483646 w 106"/>
                <a:gd name="T55" fmla="*/ 2147483646 h 256"/>
                <a:gd name="T56" fmla="*/ 2147483646 w 106"/>
                <a:gd name="T57" fmla="*/ 2147483646 h 256"/>
                <a:gd name="T58" fmla="*/ 2147483646 w 106"/>
                <a:gd name="T59" fmla="*/ 2147483646 h 256"/>
                <a:gd name="T60" fmla="*/ 2147483646 w 106"/>
                <a:gd name="T61" fmla="*/ 2147483646 h 256"/>
                <a:gd name="T62" fmla="*/ 2147483646 w 106"/>
                <a:gd name="T63" fmla="*/ 2147483646 h 256"/>
                <a:gd name="T64" fmla="*/ 2147483646 w 106"/>
                <a:gd name="T65" fmla="*/ 2147483646 h 256"/>
                <a:gd name="T66" fmla="*/ 2147483646 w 106"/>
                <a:gd name="T67" fmla="*/ 2147483646 h 256"/>
                <a:gd name="T68" fmla="*/ 2147483646 w 106"/>
                <a:gd name="T69" fmla="*/ 2147483646 h 256"/>
                <a:gd name="T70" fmla="*/ 2147483646 w 106"/>
                <a:gd name="T71" fmla="*/ 2147483646 h 256"/>
                <a:gd name="T72" fmla="*/ 2147483646 w 106"/>
                <a:gd name="T73" fmla="*/ 2147483646 h 256"/>
                <a:gd name="T74" fmla="*/ 2147483646 w 106"/>
                <a:gd name="T75" fmla="*/ 2147483646 h 256"/>
                <a:gd name="T76" fmla="*/ 2147483646 w 106"/>
                <a:gd name="T77" fmla="*/ 2147483646 h 256"/>
                <a:gd name="T78" fmla="*/ 2147483646 w 106"/>
                <a:gd name="T79" fmla="*/ 2147483646 h 256"/>
                <a:gd name="T80" fmla="*/ 2147483646 w 106"/>
                <a:gd name="T81" fmla="*/ 2147483646 h 256"/>
                <a:gd name="T82" fmla="*/ 2147483646 w 106"/>
                <a:gd name="T83" fmla="*/ 2147483646 h 256"/>
                <a:gd name="T84" fmla="*/ 2147483646 w 106"/>
                <a:gd name="T85" fmla="*/ 2147483646 h 256"/>
                <a:gd name="T86" fmla="*/ 2147483646 w 106"/>
                <a:gd name="T87" fmla="*/ 2147483646 h 256"/>
                <a:gd name="T88" fmla="*/ 2147483646 w 106"/>
                <a:gd name="T89" fmla="*/ 0 h 2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06" h="256">
                  <a:moveTo>
                    <a:pt x="80" y="0"/>
                  </a:moveTo>
                  <a:lnTo>
                    <a:pt x="80" y="0"/>
                  </a:lnTo>
                  <a:lnTo>
                    <a:pt x="62" y="14"/>
                  </a:lnTo>
                  <a:lnTo>
                    <a:pt x="46" y="32"/>
                  </a:lnTo>
                  <a:lnTo>
                    <a:pt x="34" y="50"/>
                  </a:lnTo>
                  <a:lnTo>
                    <a:pt x="24" y="70"/>
                  </a:lnTo>
                  <a:lnTo>
                    <a:pt x="10" y="98"/>
                  </a:lnTo>
                  <a:lnTo>
                    <a:pt x="4" y="104"/>
                  </a:lnTo>
                  <a:lnTo>
                    <a:pt x="0" y="108"/>
                  </a:lnTo>
                  <a:lnTo>
                    <a:pt x="6" y="152"/>
                  </a:lnTo>
                  <a:lnTo>
                    <a:pt x="6" y="154"/>
                  </a:lnTo>
                  <a:lnTo>
                    <a:pt x="2" y="184"/>
                  </a:lnTo>
                  <a:lnTo>
                    <a:pt x="2" y="196"/>
                  </a:lnTo>
                  <a:lnTo>
                    <a:pt x="2" y="200"/>
                  </a:lnTo>
                  <a:lnTo>
                    <a:pt x="4" y="202"/>
                  </a:lnTo>
                  <a:lnTo>
                    <a:pt x="36" y="224"/>
                  </a:lnTo>
                  <a:lnTo>
                    <a:pt x="38" y="224"/>
                  </a:lnTo>
                  <a:lnTo>
                    <a:pt x="38" y="226"/>
                  </a:lnTo>
                  <a:lnTo>
                    <a:pt x="42" y="236"/>
                  </a:lnTo>
                  <a:lnTo>
                    <a:pt x="50" y="248"/>
                  </a:lnTo>
                  <a:lnTo>
                    <a:pt x="56" y="252"/>
                  </a:lnTo>
                  <a:lnTo>
                    <a:pt x="62" y="256"/>
                  </a:lnTo>
                  <a:lnTo>
                    <a:pt x="66" y="204"/>
                  </a:lnTo>
                  <a:lnTo>
                    <a:pt x="66" y="202"/>
                  </a:lnTo>
                  <a:lnTo>
                    <a:pt x="90" y="146"/>
                  </a:lnTo>
                  <a:lnTo>
                    <a:pt x="98" y="80"/>
                  </a:lnTo>
                  <a:lnTo>
                    <a:pt x="98" y="78"/>
                  </a:lnTo>
                  <a:lnTo>
                    <a:pt x="106" y="60"/>
                  </a:lnTo>
                  <a:lnTo>
                    <a:pt x="100" y="44"/>
                  </a:lnTo>
                  <a:lnTo>
                    <a:pt x="98" y="44"/>
                  </a:lnTo>
                  <a:lnTo>
                    <a:pt x="98" y="24"/>
                  </a:lnTo>
                  <a:lnTo>
                    <a:pt x="98" y="22"/>
                  </a:lnTo>
                  <a:lnTo>
                    <a:pt x="102" y="16"/>
                  </a:lnTo>
                  <a:lnTo>
                    <a:pt x="106" y="12"/>
                  </a:lnTo>
                  <a:lnTo>
                    <a:pt x="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0" name="海南"/>
            <p:cNvSpPr/>
            <p:nvPr/>
          </p:nvSpPr>
          <p:spPr bwMode="auto">
            <a:xfrm>
              <a:off x="4991431" y="5837828"/>
              <a:ext cx="286189" cy="250295"/>
            </a:xfrm>
            <a:custGeom>
              <a:avLst/>
              <a:gdLst>
                <a:gd name="T0" fmla="*/ 2147483646 w 160"/>
                <a:gd name="T1" fmla="*/ 2147483646 h 140"/>
                <a:gd name="T2" fmla="*/ 2147483646 w 160"/>
                <a:gd name="T3" fmla="*/ 2147483646 h 140"/>
                <a:gd name="T4" fmla="*/ 2147483646 w 160"/>
                <a:gd name="T5" fmla="*/ 2147483646 h 140"/>
                <a:gd name="T6" fmla="*/ 2147483646 w 160"/>
                <a:gd name="T7" fmla="*/ 2147483646 h 140"/>
                <a:gd name="T8" fmla="*/ 2147483646 w 160"/>
                <a:gd name="T9" fmla="*/ 2147483646 h 140"/>
                <a:gd name="T10" fmla="*/ 2147483646 w 160"/>
                <a:gd name="T11" fmla="*/ 2147483646 h 140"/>
                <a:gd name="T12" fmla="*/ 2147483646 w 160"/>
                <a:gd name="T13" fmla="*/ 2147483646 h 140"/>
                <a:gd name="T14" fmla="*/ 2147483646 w 160"/>
                <a:gd name="T15" fmla="*/ 2147483646 h 140"/>
                <a:gd name="T16" fmla="*/ 2147483646 w 160"/>
                <a:gd name="T17" fmla="*/ 2147483646 h 140"/>
                <a:gd name="T18" fmla="*/ 2147483646 w 160"/>
                <a:gd name="T19" fmla="*/ 2147483646 h 140"/>
                <a:gd name="T20" fmla="*/ 2147483646 w 160"/>
                <a:gd name="T21" fmla="*/ 2147483646 h 140"/>
                <a:gd name="T22" fmla="*/ 2147483646 w 160"/>
                <a:gd name="T23" fmla="*/ 2147483646 h 140"/>
                <a:gd name="T24" fmla="*/ 2147483646 w 160"/>
                <a:gd name="T25" fmla="*/ 2147483646 h 140"/>
                <a:gd name="T26" fmla="*/ 0 w 160"/>
                <a:gd name="T27" fmla="*/ 2147483646 h 140"/>
                <a:gd name="T28" fmla="*/ 2147483646 w 160"/>
                <a:gd name="T29" fmla="*/ 2147483646 h 140"/>
                <a:gd name="T30" fmla="*/ 2147483646 w 160"/>
                <a:gd name="T31" fmla="*/ 2147483646 h 140"/>
                <a:gd name="T32" fmla="*/ 2147483646 w 160"/>
                <a:gd name="T33" fmla="*/ 2147483646 h 140"/>
                <a:gd name="T34" fmla="*/ 2147483646 w 160"/>
                <a:gd name="T35" fmla="*/ 2147483646 h 140"/>
                <a:gd name="T36" fmla="*/ 2147483646 w 160"/>
                <a:gd name="T37" fmla="*/ 2147483646 h 140"/>
                <a:gd name="T38" fmla="*/ 2147483646 w 160"/>
                <a:gd name="T39" fmla="*/ 2147483646 h 140"/>
                <a:gd name="T40" fmla="*/ 2147483646 w 160"/>
                <a:gd name="T41" fmla="*/ 2147483646 h 140"/>
                <a:gd name="T42" fmla="*/ 2147483646 w 160"/>
                <a:gd name="T43" fmla="*/ 2147483646 h 140"/>
                <a:gd name="T44" fmla="*/ 2147483646 w 160"/>
                <a:gd name="T45" fmla="*/ 2147483646 h 140"/>
                <a:gd name="T46" fmla="*/ 2147483646 w 160"/>
                <a:gd name="T47" fmla="*/ 2147483646 h 140"/>
                <a:gd name="T48" fmla="*/ 2147483646 w 160"/>
                <a:gd name="T49" fmla="*/ 2147483646 h 140"/>
                <a:gd name="T50" fmla="*/ 2147483646 w 160"/>
                <a:gd name="T51" fmla="*/ 2147483646 h 140"/>
                <a:gd name="T52" fmla="*/ 2147483646 w 160"/>
                <a:gd name="T53" fmla="*/ 2147483646 h 140"/>
                <a:gd name="T54" fmla="*/ 2147483646 w 160"/>
                <a:gd name="T55" fmla="*/ 2147483646 h 140"/>
                <a:gd name="T56" fmla="*/ 2147483646 w 160"/>
                <a:gd name="T57" fmla="*/ 2147483646 h 140"/>
                <a:gd name="T58" fmla="*/ 2147483646 w 160"/>
                <a:gd name="T59" fmla="*/ 2147483646 h 140"/>
                <a:gd name="T60" fmla="*/ 2147483646 w 160"/>
                <a:gd name="T61" fmla="*/ 2147483646 h 140"/>
                <a:gd name="T62" fmla="*/ 2147483646 w 160"/>
                <a:gd name="T63" fmla="*/ 2147483646 h 140"/>
                <a:gd name="T64" fmla="*/ 2147483646 w 160"/>
                <a:gd name="T65" fmla="*/ 2147483646 h 140"/>
                <a:gd name="T66" fmla="*/ 2147483646 w 160"/>
                <a:gd name="T67" fmla="*/ 2147483646 h 140"/>
                <a:gd name="T68" fmla="*/ 2147483646 w 160"/>
                <a:gd name="T69" fmla="*/ 2147483646 h 140"/>
                <a:gd name="T70" fmla="*/ 2147483646 w 160"/>
                <a:gd name="T71" fmla="*/ 2147483646 h 140"/>
                <a:gd name="T72" fmla="*/ 2147483646 w 160"/>
                <a:gd name="T73" fmla="*/ 2147483646 h 140"/>
                <a:gd name="T74" fmla="*/ 2147483646 w 160"/>
                <a:gd name="T75" fmla="*/ 2147483646 h 140"/>
                <a:gd name="T76" fmla="*/ 2147483646 w 160"/>
                <a:gd name="T77" fmla="*/ 2147483646 h 140"/>
                <a:gd name="T78" fmla="*/ 2147483646 w 160"/>
                <a:gd name="T79" fmla="*/ 2147483646 h 140"/>
                <a:gd name="T80" fmla="*/ 2147483646 w 160"/>
                <a:gd name="T81" fmla="*/ 2147483646 h 140"/>
                <a:gd name="T82" fmla="*/ 2147483646 w 160"/>
                <a:gd name="T83" fmla="*/ 0 h 140"/>
                <a:gd name="T84" fmla="*/ 2147483646 w 160"/>
                <a:gd name="T85" fmla="*/ 2147483646 h 140"/>
                <a:gd name="T86" fmla="*/ 2147483646 w 160"/>
                <a:gd name="T87" fmla="*/ 2147483646 h 140"/>
                <a:gd name="T88" fmla="*/ 2147483646 w 160"/>
                <a:gd name="T89" fmla="*/ 2147483646 h 140"/>
                <a:gd name="T90" fmla="*/ 2147483646 w 160"/>
                <a:gd name="T91" fmla="*/ 2147483646 h 140"/>
                <a:gd name="T92" fmla="*/ 2147483646 w 160"/>
                <a:gd name="T93" fmla="*/ 2147483646 h 140"/>
                <a:gd name="T94" fmla="*/ 2147483646 w 160"/>
                <a:gd name="T95" fmla="*/ 2147483646 h 1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60" h="140">
                  <a:moveTo>
                    <a:pt x="72" y="14"/>
                  </a:moveTo>
                  <a:lnTo>
                    <a:pt x="70" y="18"/>
                  </a:lnTo>
                  <a:lnTo>
                    <a:pt x="68" y="20"/>
                  </a:lnTo>
                  <a:lnTo>
                    <a:pt x="36" y="28"/>
                  </a:lnTo>
                  <a:lnTo>
                    <a:pt x="38" y="32"/>
                  </a:lnTo>
                  <a:lnTo>
                    <a:pt x="48" y="44"/>
                  </a:lnTo>
                  <a:lnTo>
                    <a:pt x="44" y="46"/>
                  </a:lnTo>
                  <a:lnTo>
                    <a:pt x="30" y="54"/>
                  </a:lnTo>
                  <a:lnTo>
                    <a:pt x="6" y="72"/>
                  </a:lnTo>
                  <a:lnTo>
                    <a:pt x="2" y="80"/>
                  </a:lnTo>
                  <a:lnTo>
                    <a:pt x="0" y="92"/>
                  </a:lnTo>
                  <a:lnTo>
                    <a:pt x="4" y="108"/>
                  </a:lnTo>
                  <a:lnTo>
                    <a:pt x="10" y="126"/>
                  </a:lnTo>
                  <a:lnTo>
                    <a:pt x="34" y="128"/>
                  </a:lnTo>
                  <a:lnTo>
                    <a:pt x="36" y="128"/>
                  </a:lnTo>
                  <a:lnTo>
                    <a:pt x="60" y="140"/>
                  </a:lnTo>
                  <a:lnTo>
                    <a:pt x="86" y="136"/>
                  </a:lnTo>
                  <a:lnTo>
                    <a:pt x="94" y="132"/>
                  </a:lnTo>
                  <a:lnTo>
                    <a:pt x="102" y="126"/>
                  </a:lnTo>
                  <a:lnTo>
                    <a:pt x="112" y="118"/>
                  </a:lnTo>
                  <a:lnTo>
                    <a:pt x="122" y="106"/>
                  </a:lnTo>
                  <a:lnTo>
                    <a:pt x="124" y="106"/>
                  </a:lnTo>
                  <a:lnTo>
                    <a:pt x="126" y="104"/>
                  </a:lnTo>
                  <a:lnTo>
                    <a:pt x="136" y="100"/>
                  </a:lnTo>
                  <a:lnTo>
                    <a:pt x="134" y="66"/>
                  </a:lnTo>
                  <a:lnTo>
                    <a:pt x="148" y="44"/>
                  </a:lnTo>
                  <a:lnTo>
                    <a:pt x="160" y="34"/>
                  </a:lnTo>
                  <a:lnTo>
                    <a:pt x="160" y="22"/>
                  </a:lnTo>
                  <a:lnTo>
                    <a:pt x="158" y="14"/>
                  </a:lnTo>
                  <a:lnTo>
                    <a:pt x="156" y="10"/>
                  </a:lnTo>
                  <a:lnTo>
                    <a:pt x="152" y="2"/>
                  </a:lnTo>
                  <a:lnTo>
                    <a:pt x="146" y="0"/>
                  </a:lnTo>
                  <a:lnTo>
                    <a:pt x="146" y="12"/>
                  </a:lnTo>
                  <a:lnTo>
                    <a:pt x="126" y="8"/>
                  </a:lnTo>
                  <a:lnTo>
                    <a:pt x="116" y="14"/>
                  </a:lnTo>
                  <a:lnTo>
                    <a:pt x="114" y="14"/>
                  </a:lnTo>
                  <a:lnTo>
                    <a:pt x="7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947234" y="3895299"/>
            <a:ext cx="378075" cy="512606"/>
            <a:chOff x="5581650" y="2728913"/>
            <a:chExt cx="1035050" cy="1403350"/>
          </a:xfrm>
          <a:solidFill>
            <a:schemeClr val="bg1"/>
          </a:solidFill>
        </p:grpSpPr>
        <p:sp>
          <p:nvSpPr>
            <p:cNvPr id="72" name="Freeform 132"/>
            <p:cNvSpPr>
              <a:spLocks noEditPoints="1"/>
            </p:cNvSpPr>
            <p:nvPr/>
          </p:nvSpPr>
          <p:spPr bwMode="auto">
            <a:xfrm>
              <a:off x="5581650" y="2728913"/>
              <a:ext cx="1035050" cy="1403350"/>
            </a:xfrm>
            <a:custGeom>
              <a:avLst/>
              <a:gdLst>
                <a:gd name="T0" fmla="*/ 255 w 273"/>
                <a:gd name="T1" fmla="*/ 0 h 371"/>
                <a:gd name="T2" fmla="*/ 79 w 273"/>
                <a:gd name="T3" fmla="*/ 0 h 371"/>
                <a:gd name="T4" fmla="*/ 0 w 273"/>
                <a:gd name="T5" fmla="*/ 85 h 371"/>
                <a:gd name="T6" fmla="*/ 0 w 273"/>
                <a:gd name="T7" fmla="*/ 353 h 371"/>
                <a:gd name="T8" fmla="*/ 17 w 273"/>
                <a:gd name="T9" fmla="*/ 371 h 371"/>
                <a:gd name="T10" fmla="*/ 255 w 273"/>
                <a:gd name="T11" fmla="*/ 371 h 371"/>
                <a:gd name="T12" fmla="*/ 273 w 273"/>
                <a:gd name="T13" fmla="*/ 353 h 371"/>
                <a:gd name="T14" fmla="*/ 273 w 273"/>
                <a:gd name="T15" fmla="*/ 17 h 371"/>
                <a:gd name="T16" fmla="*/ 255 w 273"/>
                <a:gd name="T17" fmla="*/ 0 h 371"/>
                <a:gd name="T18" fmla="*/ 259 w 273"/>
                <a:gd name="T19" fmla="*/ 353 h 371"/>
                <a:gd name="T20" fmla="*/ 258 w 273"/>
                <a:gd name="T21" fmla="*/ 356 h 371"/>
                <a:gd name="T22" fmla="*/ 255 w 273"/>
                <a:gd name="T23" fmla="*/ 357 h 371"/>
                <a:gd name="T24" fmla="*/ 17 w 273"/>
                <a:gd name="T25" fmla="*/ 357 h 371"/>
                <a:gd name="T26" fmla="*/ 14 w 273"/>
                <a:gd name="T27" fmla="*/ 356 h 371"/>
                <a:gd name="T28" fmla="*/ 13 w 273"/>
                <a:gd name="T29" fmla="*/ 353 h 371"/>
                <a:gd name="T30" fmla="*/ 13 w 273"/>
                <a:gd name="T31" fmla="*/ 91 h 371"/>
                <a:gd name="T32" fmla="*/ 85 w 273"/>
                <a:gd name="T33" fmla="*/ 91 h 371"/>
                <a:gd name="T34" fmla="*/ 88 w 273"/>
                <a:gd name="T35" fmla="*/ 14 h 371"/>
                <a:gd name="T36" fmla="*/ 255 w 273"/>
                <a:gd name="T37" fmla="*/ 14 h 371"/>
                <a:gd name="T38" fmla="*/ 258 w 273"/>
                <a:gd name="T39" fmla="*/ 15 h 371"/>
                <a:gd name="T40" fmla="*/ 259 w 273"/>
                <a:gd name="T41" fmla="*/ 17 h 371"/>
                <a:gd name="T42" fmla="*/ 259 w 273"/>
                <a:gd name="T43" fmla="*/ 353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3" h="371">
                  <a:moveTo>
                    <a:pt x="255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53"/>
                    <a:pt x="0" y="353"/>
                    <a:pt x="0" y="353"/>
                  </a:cubicBezTo>
                  <a:cubicBezTo>
                    <a:pt x="0" y="363"/>
                    <a:pt x="7" y="371"/>
                    <a:pt x="17" y="371"/>
                  </a:cubicBezTo>
                  <a:cubicBezTo>
                    <a:pt x="255" y="371"/>
                    <a:pt x="255" y="371"/>
                    <a:pt x="255" y="371"/>
                  </a:cubicBezTo>
                  <a:cubicBezTo>
                    <a:pt x="265" y="371"/>
                    <a:pt x="273" y="363"/>
                    <a:pt x="273" y="353"/>
                  </a:cubicBezTo>
                  <a:cubicBezTo>
                    <a:pt x="273" y="17"/>
                    <a:pt x="273" y="17"/>
                    <a:pt x="273" y="17"/>
                  </a:cubicBezTo>
                  <a:cubicBezTo>
                    <a:pt x="273" y="8"/>
                    <a:pt x="265" y="0"/>
                    <a:pt x="255" y="0"/>
                  </a:cubicBezTo>
                  <a:close/>
                  <a:moveTo>
                    <a:pt x="259" y="353"/>
                  </a:moveTo>
                  <a:cubicBezTo>
                    <a:pt x="259" y="354"/>
                    <a:pt x="259" y="355"/>
                    <a:pt x="258" y="356"/>
                  </a:cubicBezTo>
                  <a:cubicBezTo>
                    <a:pt x="257" y="357"/>
                    <a:pt x="256" y="357"/>
                    <a:pt x="255" y="357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6" y="357"/>
                    <a:pt x="15" y="357"/>
                    <a:pt x="14" y="356"/>
                  </a:cubicBezTo>
                  <a:cubicBezTo>
                    <a:pt x="14" y="355"/>
                    <a:pt x="13" y="354"/>
                    <a:pt x="13" y="353"/>
                  </a:cubicBezTo>
                  <a:cubicBezTo>
                    <a:pt x="13" y="91"/>
                    <a:pt x="13" y="91"/>
                    <a:pt x="13" y="91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255" y="14"/>
                    <a:pt x="255" y="14"/>
                    <a:pt x="255" y="14"/>
                  </a:cubicBezTo>
                  <a:cubicBezTo>
                    <a:pt x="256" y="14"/>
                    <a:pt x="257" y="14"/>
                    <a:pt x="258" y="15"/>
                  </a:cubicBezTo>
                  <a:cubicBezTo>
                    <a:pt x="259" y="15"/>
                    <a:pt x="259" y="16"/>
                    <a:pt x="259" y="17"/>
                  </a:cubicBezTo>
                  <a:lnTo>
                    <a:pt x="259" y="3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33"/>
            <p:cNvSpPr/>
            <p:nvPr/>
          </p:nvSpPr>
          <p:spPr bwMode="auto">
            <a:xfrm>
              <a:off x="5761038" y="3719513"/>
              <a:ext cx="693738" cy="57150"/>
            </a:xfrm>
            <a:custGeom>
              <a:avLst/>
              <a:gdLst>
                <a:gd name="T0" fmla="*/ 176 w 183"/>
                <a:gd name="T1" fmla="*/ 0 h 15"/>
                <a:gd name="T2" fmla="*/ 7 w 183"/>
                <a:gd name="T3" fmla="*/ 0 h 15"/>
                <a:gd name="T4" fmla="*/ 0 w 183"/>
                <a:gd name="T5" fmla="*/ 7 h 15"/>
                <a:gd name="T6" fmla="*/ 7 w 183"/>
                <a:gd name="T7" fmla="*/ 15 h 15"/>
                <a:gd name="T8" fmla="*/ 176 w 183"/>
                <a:gd name="T9" fmla="*/ 15 h 15"/>
                <a:gd name="T10" fmla="*/ 183 w 183"/>
                <a:gd name="T11" fmla="*/ 7 h 15"/>
                <a:gd name="T12" fmla="*/ 176 w 183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5">
                  <a:moveTo>
                    <a:pt x="176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180" y="15"/>
                    <a:pt x="183" y="12"/>
                    <a:pt x="183" y="7"/>
                  </a:cubicBezTo>
                  <a:cubicBezTo>
                    <a:pt x="183" y="3"/>
                    <a:pt x="180" y="0"/>
                    <a:pt x="17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34"/>
            <p:cNvSpPr/>
            <p:nvPr/>
          </p:nvSpPr>
          <p:spPr bwMode="auto">
            <a:xfrm>
              <a:off x="5761038" y="3913188"/>
              <a:ext cx="355600" cy="57150"/>
            </a:xfrm>
            <a:custGeom>
              <a:avLst/>
              <a:gdLst>
                <a:gd name="T0" fmla="*/ 86 w 94"/>
                <a:gd name="T1" fmla="*/ 0 h 15"/>
                <a:gd name="T2" fmla="*/ 7 w 94"/>
                <a:gd name="T3" fmla="*/ 0 h 15"/>
                <a:gd name="T4" fmla="*/ 0 w 94"/>
                <a:gd name="T5" fmla="*/ 7 h 15"/>
                <a:gd name="T6" fmla="*/ 7 w 94"/>
                <a:gd name="T7" fmla="*/ 15 h 15"/>
                <a:gd name="T8" fmla="*/ 86 w 94"/>
                <a:gd name="T9" fmla="*/ 15 h 15"/>
                <a:gd name="T10" fmla="*/ 94 w 94"/>
                <a:gd name="T11" fmla="*/ 7 h 15"/>
                <a:gd name="T12" fmla="*/ 86 w 94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5">
                  <a:moveTo>
                    <a:pt x="86" y="0"/>
                  </a:moveTo>
                  <a:cubicBezTo>
                    <a:pt x="60" y="0"/>
                    <a:pt x="34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34" y="15"/>
                    <a:pt x="60" y="15"/>
                    <a:pt x="86" y="15"/>
                  </a:cubicBezTo>
                  <a:cubicBezTo>
                    <a:pt x="91" y="15"/>
                    <a:pt x="94" y="12"/>
                    <a:pt x="94" y="7"/>
                  </a:cubicBezTo>
                  <a:cubicBezTo>
                    <a:pt x="94" y="3"/>
                    <a:pt x="91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35"/>
            <p:cNvSpPr/>
            <p:nvPr/>
          </p:nvSpPr>
          <p:spPr bwMode="auto">
            <a:xfrm>
              <a:off x="5761038" y="3587751"/>
              <a:ext cx="693738" cy="60325"/>
            </a:xfrm>
            <a:custGeom>
              <a:avLst/>
              <a:gdLst>
                <a:gd name="T0" fmla="*/ 176 w 183"/>
                <a:gd name="T1" fmla="*/ 0 h 16"/>
                <a:gd name="T2" fmla="*/ 7 w 183"/>
                <a:gd name="T3" fmla="*/ 0 h 16"/>
                <a:gd name="T4" fmla="*/ 0 w 183"/>
                <a:gd name="T5" fmla="*/ 8 h 16"/>
                <a:gd name="T6" fmla="*/ 7 w 183"/>
                <a:gd name="T7" fmla="*/ 16 h 16"/>
                <a:gd name="T8" fmla="*/ 176 w 183"/>
                <a:gd name="T9" fmla="*/ 16 h 16"/>
                <a:gd name="T10" fmla="*/ 183 w 183"/>
                <a:gd name="T11" fmla="*/ 8 h 16"/>
                <a:gd name="T12" fmla="*/ 176 w 183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6">
                  <a:moveTo>
                    <a:pt x="176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ubicBezTo>
                    <a:pt x="176" y="16"/>
                    <a:pt x="176" y="16"/>
                    <a:pt x="176" y="16"/>
                  </a:cubicBezTo>
                  <a:cubicBezTo>
                    <a:pt x="180" y="16"/>
                    <a:pt x="183" y="12"/>
                    <a:pt x="183" y="8"/>
                  </a:cubicBezTo>
                  <a:cubicBezTo>
                    <a:pt x="183" y="4"/>
                    <a:pt x="180" y="0"/>
                    <a:pt x="17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36"/>
            <p:cNvSpPr/>
            <p:nvPr/>
          </p:nvSpPr>
          <p:spPr bwMode="auto">
            <a:xfrm>
              <a:off x="5761038" y="3459163"/>
              <a:ext cx="693738" cy="57150"/>
            </a:xfrm>
            <a:custGeom>
              <a:avLst/>
              <a:gdLst>
                <a:gd name="T0" fmla="*/ 176 w 183"/>
                <a:gd name="T1" fmla="*/ 0 h 15"/>
                <a:gd name="T2" fmla="*/ 7 w 183"/>
                <a:gd name="T3" fmla="*/ 0 h 15"/>
                <a:gd name="T4" fmla="*/ 0 w 183"/>
                <a:gd name="T5" fmla="*/ 7 h 15"/>
                <a:gd name="T6" fmla="*/ 7 w 183"/>
                <a:gd name="T7" fmla="*/ 15 h 15"/>
                <a:gd name="T8" fmla="*/ 176 w 183"/>
                <a:gd name="T9" fmla="*/ 15 h 15"/>
                <a:gd name="T10" fmla="*/ 183 w 183"/>
                <a:gd name="T11" fmla="*/ 7 h 15"/>
                <a:gd name="T12" fmla="*/ 176 w 183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5">
                  <a:moveTo>
                    <a:pt x="176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180" y="15"/>
                    <a:pt x="183" y="12"/>
                    <a:pt x="183" y="7"/>
                  </a:cubicBezTo>
                  <a:cubicBezTo>
                    <a:pt x="183" y="3"/>
                    <a:pt x="180" y="0"/>
                    <a:pt x="17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37"/>
            <p:cNvSpPr/>
            <p:nvPr/>
          </p:nvSpPr>
          <p:spPr bwMode="auto">
            <a:xfrm>
              <a:off x="5761038" y="3327401"/>
              <a:ext cx="188913" cy="60325"/>
            </a:xfrm>
            <a:custGeom>
              <a:avLst/>
              <a:gdLst>
                <a:gd name="T0" fmla="*/ 7 w 50"/>
                <a:gd name="T1" fmla="*/ 16 h 16"/>
                <a:gd name="T2" fmla="*/ 43 w 50"/>
                <a:gd name="T3" fmla="*/ 16 h 16"/>
                <a:gd name="T4" fmla="*/ 50 w 50"/>
                <a:gd name="T5" fmla="*/ 8 h 16"/>
                <a:gd name="T6" fmla="*/ 43 w 50"/>
                <a:gd name="T7" fmla="*/ 0 h 16"/>
                <a:gd name="T8" fmla="*/ 7 w 50"/>
                <a:gd name="T9" fmla="*/ 0 h 16"/>
                <a:gd name="T10" fmla="*/ 0 w 50"/>
                <a:gd name="T11" fmla="*/ 8 h 16"/>
                <a:gd name="T12" fmla="*/ 7 w 50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6">
                  <a:moveTo>
                    <a:pt x="7" y="16"/>
                  </a:moveTo>
                  <a:cubicBezTo>
                    <a:pt x="24" y="16"/>
                    <a:pt x="26" y="16"/>
                    <a:pt x="43" y="16"/>
                  </a:cubicBezTo>
                  <a:cubicBezTo>
                    <a:pt x="47" y="16"/>
                    <a:pt x="50" y="12"/>
                    <a:pt x="50" y="8"/>
                  </a:cubicBezTo>
                  <a:cubicBezTo>
                    <a:pt x="50" y="4"/>
                    <a:pt x="47" y="0"/>
                    <a:pt x="43" y="0"/>
                  </a:cubicBezTo>
                  <a:cubicBezTo>
                    <a:pt x="26" y="0"/>
                    <a:pt x="24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"/>
                    <a:pt x="3" y="16"/>
                    <a:pt x="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38"/>
            <p:cNvSpPr/>
            <p:nvPr/>
          </p:nvSpPr>
          <p:spPr bwMode="auto">
            <a:xfrm>
              <a:off x="5995988" y="3125788"/>
              <a:ext cx="442913" cy="261938"/>
            </a:xfrm>
            <a:custGeom>
              <a:avLst/>
              <a:gdLst>
                <a:gd name="T0" fmla="*/ 21 w 117"/>
                <a:gd name="T1" fmla="*/ 44 h 69"/>
                <a:gd name="T2" fmla="*/ 24 w 117"/>
                <a:gd name="T3" fmla="*/ 35 h 69"/>
                <a:gd name="T4" fmla="*/ 24 w 117"/>
                <a:gd name="T5" fmla="*/ 68 h 69"/>
                <a:gd name="T6" fmla="*/ 59 w 117"/>
                <a:gd name="T7" fmla="*/ 69 h 69"/>
                <a:gd name="T8" fmla="*/ 93 w 117"/>
                <a:gd name="T9" fmla="*/ 68 h 69"/>
                <a:gd name="T10" fmla="*/ 93 w 117"/>
                <a:gd name="T11" fmla="*/ 35 h 69"/>
                <a:gd name="T12" fmla="*/ 96 w 117"/>
                <a:gd name="T13" fmla="*/ 44 h 69"/>
                <a:gd name="T14" fmla="*/ 96 w 117"/>
                <a:gd name="T15" fmla="*/ 67 h 69"/>
                <a:gd name="T16" fmla="*/ 117 w 117"/>
                <a:gd name="T17" fmla="*/ 65 h 69"/>
                <a:gd name="T18" fmla="*/ 117 w 117"/>
                <a:gd name="T19" fmla="*/ 37 h 69"/>
                <a:gd name="T20" fmla="*/ 107 w 117"/>
                <a:gd name="T21" fmla="*/ 11 h 69"/>
                <a:gd name="T22" fmla="*/ 78 w 117"/>
                <a:gd name="T23" fmla="*/ 0 h 69"/>
                <a:gd name="T24" fmla="*/ 77 w 117"/>
                <a:gd name="T25" fmla="*/ 0 h 69"/>
                <a:gd name="T26" fmla="*/ 77 w 117"/>
                <a:gd name="T27" fmla="*/ 0 h 69"/>
                <a:gd name="T28" fmla="*/ 67 w 117"/>
                <a:gd name="T29" fmla="*/ 44 h 69"/>
                <a:gd name="T30" fmla="*/ 62 w 117"/>
                <a:gd name="T31" fmla="*/ 14 h 69"/>
                <a:gd name="T32" fmla="*/ 65 w 117"/>
                <a:gd name="T33" fmla="*/ 7 h 69"/>
                <a:gd name="T34" fmla="*/ 60 w 117"/>
                <a:gd name="T35" fmla="*/ 2 h 69"/>
                <a:gd name="T36" fmla="*/ 59 w 117"/>
                <a:gd name="T37" fmla="*/ 2 h 69"/>
                <a:gd name="T38" fmla="*/ 59 w 117"/>
                <a:gd name="T39" fmla="*/ 2 h 69"/>
                <a:gd name="T40" fmla="*/ 57 w 117"/>
                <a:gd name="T41" fmla="*/ 2 h 69"/>
                <a:gd name="T42" fmla="*/ 52 w 117"/>
                <a:gd name="T43" fmla="*/ 7 h 69"/>
                <a:gd name="T44" fmla="*/ 55 w 117"/>
                <a:gd name="T45" fmla="*/ 14 h 69"/>
                <a:gd name="T46" fmla="*/ 50 w 117"/>
                <a:gd name="T47" fmla="*/ 44 h 69"/>
                <a:gd name="T48" fmla="*/ 41 w 117"/>
                <a:gd name="T49" fmla="*/ 0 h 69"/>
                <a:gd name="T50" fmla="*/ 40 w 117"/>
                <a:gd name="T51" fmla="*/ 0 h 69"/>
                <a:gd name="T52" fmla="*/ 40 w 117"/>
                <a:gd name="T53" fmla="*/ 0 h 69"/>
                <a:gd name="T54" fmla="*/ 10 w 117"/>
                <a:gd name="T55" fmla="*/ 11 h 69"/>
                <a:gd name="T56" fmla="*/ 0 w 117"/>
                <a:gd name="T57" fmla="*/ 37 h 69"/>
                <a:gd name="T58" fmla="*/ 0 w 117"/>
                <a:gd name="T59" fmla="*/ 65 h 69"/>
                <a:gd name="T60" fmla="*/ 21 w 117"/>
                <a:gd name="T61" fmla="*/ 68 h 69"/>
                <a:gd name="T62" fmla="*/ 21 w 117"/>
                <a:gd name="T63" fmla="*/ 4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7" h="69">
                  <a:moveTo>
                    <a:pt x="21" y="44"/>
                  </a:moveTo>
                  <a:cubicBezTo>
                    <a:pt x="21" y="40"/>
                    <a:pt x="23" y="37"/>
                    <a:pt x="24" y="35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34" y="69"/>
                    <a:pt x="47" y="69"/>
                    <a:pt x="59" y="69"/>
                  </a:cubicBezTo>
                  <a:cubicBezTo>
                    <a:pt x="70" y="69"/>
                    <a:pt x="83" y="69"/>
                    <a:pt x="93" y="68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5" y="37"/>
                    <a:pt x="96" y="40"/>
                    <a:pt x="96" y="44"/>
                  </a:cubicBezTo>
                  <a:cubicBezTo>
                    <a:pt x="96" y="46"/>
                    <a:pt x="96" y="59"/>
                    <a:pt x="96" y="67"/>
                  </a:cubicBezTo>
                  <a:cubicBezTo>
                    <a:pt x="104" y="67"/>
                    <a:pt x="110" y="66"/>
                    <a:pt x="117" y="65"/>
                  </a:cubicBezTo>
                  <a:cubicBezTo>
                    <a:pt x="117" y="54"/>
                    <a:pt x="117" y="39"/>
                    <a:pt x="117" y="37"/>
                  </a:cubicBezTo>
                  <a:cubicBezTo>
                    <a:pt x="116" y="19"/>
                    <a:pt x="110" y="14"/>
                    <a:pt x="107" y="11"/>
                  </a:cubicBezTo>
                  <a:cubicBezTo>
                    <a:pt x="99" y="7"/>
                    <a:pt x="84" y="2"/>
                    <a:pt x="78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6" y="6"/>
                    <a:pt x="67" y="44"/>
                    <a:pt x="67" y="44"/>
                  </a:cubicBezTo>
                  <a:cubicBezTo>
                    <a:pt x="67" y="44"/>
                    <a:pt x="62" y="14"/>
                    <a:pt x="62" y="14"/>
                  </a:cubicBezTo>
                  <a:cubicBezTo>
                    <a:pt x="62" y="14"/>
                    <a:pt x="65" y="7"/>
                    <a:pt x="65" y="7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41" y="6"/>
                    <a:pt x="41" y="0"/>
                  </a:cubicBezTo>
                  <a:cubicBezTo>
                    <a:pt x="41" y="0"/>
                    <a:pt x="4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4" y="2"/>
                    <a:pt x="18" y="7"/>
                    <a:pt x="10" y="11"/>
                  </a:cubicBezTo>
                  <a:cubicBezTo>
                    <a:pt x="7" y="14"/>
                    <a:pt x="2" y="19"/>
                    <a:pt x="0" y="37"/>
                  </a:cubicBezTo>
                  <a:cubicBezTo>
                    <a:pt x="0" y="39"/>
                    <a:pt x="0" y="54"/>
                    <a:pt x="0" y="65"/>
                  </a:cubicBezTo>
                  <a:cubicBezTo>
                    <a:pt x="7" y="66"/>
                    <a:pt x="13" y="67"/>
                    <a:pt x="21" y="68"/>
                  </a:cubicBezTo>
                  <a:cubicBezTo>
                    <a:pt x="21" y="60"/>
                    <a:pt x="21" y="47"/>
                    <a:pt x="2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39"/>
            <p:cNvSpPr/>
            <p:nvPr/>
          </p:nvSpPr>
          <p:spPr bwMode="auto">
            <a:xfrm>
              <a:off x="6105525" y="2843213"/>
              <a:ext cx="227013" cy="265113"/>
            </a:xfrm>
            <a:custGeom>
              <a:avLst/>
              <a:gdLst>
                <a:gd name="T0" fmla="*/ 6 w 60"/>
                <a:gd name="T1" fmla="*/ 46 h 70"/>
                <a:gd name="T2" fmla="*/ 30 w 60"/>
                <a:gd name="T3" fmla="*/ 70 h 70"/>
                <a:gd name="T4" fmla="*/ 54 w 60"/>
                <a:gd name="T5" fmla="*/ 45 h 70"/>
                <a:gd name="T6" fmla="*/ 59 w 60"/>
                <a:gd name="T7" fmla="*/ 34 h 70"/>
                <a:gd name="T8" fmla="*/ 56 w 60"/>
                <a:gd name="T9" fmla="*/ 29 h 70"/>
                <a:gd name="T10" fmla="*/ 30 w 60"/>
                <a:gd name="T11" fmla="*/ 0 h 70"/>
                <a:gd name="T12" fmla="*/ 4 w 60"/>
                <a:gd name="T13" fmla="*/ 29 h 70"/>
                <a:gd name="T14" fmla="*/ 0 w 60"/>
                <a:gd name="T15" fmla="*/ 34 h 70"/>
                <a:gd name="T16" fmla="*/ 6 w 60"/>
                <a:gd name="T17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70">
                  <a:moveTo>
                    <a:pt x="6" y="46"/>
                  </a:moveTo>
                  <a:cubicBezTo>
                    <a:pt x="10" y="59"/>
                    <a:pt x="17" y="70"/>
                    <a:pt x="30" y="70"/>
                  </a:cubicBezTo>
                  <a:cubicBezTo>
                    <a:pt x="43" y="70"/>
                    <a:pt x="51" y="58"/>
                    <a:pt x="54" y="45"/>
                  </a:cubicBezTo>
                  <a:cubicBezTo>
                    <a:pt x="57" y="44"/>
                    <a:pt x="60" y="38"/>
                    <a:pt x="59" y="34"/>
                  </a:cubicBezTo>
                  <a:cubicBezTo>
                    <a:pt x="59" y="31"/>
                    <a:pt x="58" y="30"/>
                    <a:pt x="56" y="29"/>
                  </a:cubicBezTo>
                  <a:cubicBezTo>
                    <a:pt x="55" y="13"/>
                    <a:pt x="45" y="0"/>
                    <a:pt x="30" y="0"/>
                  </a:cubicBezTo>
                  <a:cubicBezTo>
                    <a:pt x="15" y="0"/>
                    <a:pt x="5" y="13"/>
                    <a:pt x="4" y="29"/>
                  </a:cubicBezTo>
                  <a:cubicBezTo>
                    <a:pt x="2" y="29"/>
                    <a:pt x="1" y="31"/>
                    <a:pt x="0" y="34"/>
                  </a:cubicBezTo>
                  <a:cubicBezTo>
                    <a:pt x="0" y="38"/>
                    <a:pt x="2" y="44"/>
                    <a:pt x="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0" name="Freeform 149"/>
          <p:cNvSpPr>
            <a:spLocks noEditPoints="1"/>
          </p:cNvSpPr>
          <p:nvPr/>
        </p:nvSpPr>
        <p:spPr bwMode="auto">
          <a:xfrm>
            <a:off x="6661960" y="3994425"/>
            <a:ext cx="595670" cy="403300"/>
          </a:xfrm>
          <a:custGeom>
            <a:avLst/>
            <a:gdLst>
              <a:gd name="T0" fmla="*/ 102 w 296"/>
              <a:gd name="T1" fmla="*/ 0 h 199"/>
              <a:gd name="T2" fmla="*/ 46 w 296"/>
              <a:gd name="T3" fmla="*/ 0 h 199"/>
              <a:gd name="T4" fmla="*/ 0 w 296"/>
              <a:gd name="T5" fmla="*/ 77 h 199"/>
              <a:gd name="T6" fmla="*/ 30 w 296"/>
              <a:gd name="T7" fmla="*/ 199 h 199"/>
              <a:gd name="T8" fmla="*/ 296 w 296"/>
              <a:gd name="T9" fmla="*/ 92 h 199"/>
              <a:gd name="T10" fmla="*/ 250 w 296"/>
              <a:gd name="T11" fmla="*/ 184 h 199"/>
              <a:gd name="T12" fmla="*/ 45 w 296"/>
              <a:gd name="T13" fmla="*/ 184 h 199"/>
              <a:gd name="T14" fmla="*/ 188 w 296"/>
              <a:gd name="T15" fmla="*/ 92 h 199"/>
              <a:gd name="T16" fmla="*/ 91 w 296"/>
              <a:gd name="T17" fmla="*/ 144 h 199"/>
              <a:gd name="T18" fmla="*/ 88 w 296"/>
              <a:gd name="T19" fmla="*/ 163 h 199"/>
              <a:gd name="T20" fmla="*/ 64 w 296"/>
              <a:gd name="T21" fmla="*/ 166 h 199"/>
              <a:gd name="T22" fmla="*/ 63 w 296"/>
              <a:gd name="T23" fmla="*/ 156 h 199"/>
              <a:gd name="T24" fmla="*/ 74 w 296"/>
              <a:gd name="T25" fmla="*/ 158 h 199"/>
              <a:gd name="T26" fmla="*/ 81 w 296"/>
              <a:gd name="T27" fmla="*/ 148 h 199"/>
              <a:gd name="T28" fmla="*/ 65 w 296"/>
              <a:gd name="T29" fmla="*/ 140 h 199"/>
              <a:gd name="T30" fmla="*/ 60 w 296"/>
              <a:gd name="T31" fmla="*/ 121 h 199"/>
              <a:gd name="T32" fmla="*/ 77 w 296"/>
              <a:gd name="T33" fmla="*/ 113 h 199"/>
              <a:gd name="T34" fmla="*/ 89 w 296"/>
              <a:gd name="T35" fmla="*/ 124 h 199"/>
              <a:gd name="T36" fmla="*/ 71 w 296"/>
              <a:gd name="T37" fmla="*/ 123 h 199"/>
              <a:gd name="T38" fmla="*/ 76 w 296"/>
              <a:gd name="T39" fmla="*/ 133 h 199"/>
              <a:gd name="T40" fmla="*/ 91 w 296"/>
              <a:gd name="T41" fmla="*/ 144 h 199"/>
              <a:gd name="T42" fmla="*/ 140 w 296"/>
              <a:gd name="T43" fmla="*/ 166 h 199"/>
              <a:gd name="T44" fmla="*/ 110 w 296"/>
              <a:gd name="T45" fmla="*/ 144 h 199"/>
              <a:gd name="T46" fmla="*/ 100 w 296"/>
              <a:gd name="T47" fmla="*/ 114 h 199"/>
              <a:gd name="T48" fmla="*/ 129 w 296"/>
              <a:gd name="T49" fmla="*/ 135 h 199"/>
              <a:gd name="T50" fmla="*/ 169 w 296"/>
              <a:gd name="T51" fmla="*/ 113 h 199"/>
              <a:gd name="T52" fmla="*/ 148 w 296"/>
              <a:gd name="T53" fmla="*/ 151 h 199"/>
              <a:gd name="T54" fmla="*/ 169 w 296"/>
              <a:gd name="T55" fmla="*/ 167 h 199"/>
              <a:gd name="T56" fmla="*/ 190 w 296"/>
              <a:gd name="T57" fmla="*/ 129 h 199"/>
              <a:gd name="T58" fmla="*/ 178 w 296"/>
              <a:gd name="T59" fmla="*/ 154 h 199"/>
              <a:gd name="T60" fmla="*/ 160 w 296"/>
              <a:gd name="T61" fmla="*/ 153 h 199"/>
              <a:gd name="T62" fmla="*/ 161 w 296"/>
              <a:gd name="T63" fmla="*/ 126 h 199"/>
              <a:gd name="T64" fmla="*/ 178 w 296"/>
              <a:gd name="T65" fmla="*/ 127 h 199"/>
              <a:gd name="T66" fmla="*/ 178 w 296"/>
              <a:gd name="T67" fmla="*/ 154 h 199"/>
              <a:gd name="T68" fmla="*/ 212 w 296"/>
              <a:gd name="T69" fmla="*/ 148 h 199"/>
              <a:gd name="T70" fmla="*/ 222 w 296"/>
              <a:gd name="T71" fmla="*/ 147 h 199"/>
              <a:gd name="T72" fmla="*/ 235 w 296"/>
              <a:gd name="T73" fmla="*/ 130 h 199"/>
              <a:gd name="T74" fmla="*/ 221 w 296"/>
              <a:gd name="T75" fmla="*/ 114 h 199"/>
              <a:gd name="T76" fmla="*/ 199 w 296"/>
              <a:gd name="T77" fmla="*/ 114 h 199"/>
              <a:gd name="T78" fmla="*/ 209 w 296"/>
              <a:gd name="T79" fmla="*/ 148 h 199"/>
              <a:gd name="T80" fmla="*/ 214 w 296"/>
              <a:gd name="T81" fmla="*/ 122 h 199"/>
              <a:gd name="T82" fmla="*/ 223 w 296"/>
              <a:gd name="T83" fmla="*/ 126 h 199"/>
              <a:gd name="T84" fmla="*/ 221 w 296"/>
              <a:gd name="T85" fmla="*/ 138 h 199"/>
              <a:gd name="T86" fmla="*/ 212 w 296"/>
              <a:gd name="T87" fmla="*/ 140 h 199"/>
              <a:gd name="T88" fmla="*/ 209 w 296"/>
              <a:gd name="T89" fmla="*/ 139 h 199"/>
              <a:gd name="T90" fmla="*/ 143 w 296"/>
              <a:gd name="T91" fmla="*/ 75 h 199"/>
              <a:gd name="T92" fmla="*/ 77 w 296"/>
              <a:gd name="T93" fmla="*/ 97 h 199"/>
              <a:gd name="T94" fmla="*/ 102 w 296"/>
              <a:gd name="T95" fmla="*/ 4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96" h="199">
                <a:moveTo>
                  <a:pt x="285" y="77"/>
                </a:moveTo>
                <a:cubicBezTo>
                  <a:pt x="194" y="0"/>
                  <a:pt x="194" y="0"/>
                  <a:pt x="194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74" y="23"/>
                  <a:pt x="74" y="23"/>
                  <a:pt x="74" y="23"/>
                </a:cubicBezTo>
                <a:cubicBezTo>
                  <a:pt x="74" y="0"/>
                  <a:pt x="74" y="0"/>
                  <a:pt x="74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6" y="47"/>
                  <a:pt x="46" y="47"/>
                  <a:pt x="46" y="47"/>
                </a:cubicBezTo>
                <a:cubicBezTo>
                  <a:pt x="10" y="77"/>
                  <a:pt x="10" y="77"/>
                  <a:pt x="10" y="77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92"/>
                  <a:pt x="0" y="92"/>
                  <a:pt x="0" y="92"/>
                </a:cubicBezTo>
                <a:cubicBezTo>
                  <a:pt x="30" y="92"/>
                  <a:pt x="30" y="92"/>
                  <a:pt x="30" y="92"/>
                </a:cubicBezTo>
                <a:cubicBezTo>
                  <a:pt x="30" y="199"/>
                  <a:pt x="30" y="199"/>
                  <a:pt x="30" y="199"/>
                </a:cubicBezTo>
                <a:cubicBezTo>
                  <a:pt x="265" y="199"/>
                  <a:pt x="265" y="199"/>
                  <a:pt x="265" y="199"/>
                </a:cubicBezTo>
                <a:cubicBezTo>
                  <a:pt x="265" y="92"/>
                  <a:pt x="265" y="92"/>
                  <a:pt x="265" y="92"/>
                </a:cubicBezTo>
                <a:cubicBezTo>
                  <a:pt x="296" y="92"/>
                  <a:pt x="296" y="92"/>
                  <a:pt x="296" y="92"/>
                </a:cubicBezTo>
                <a:cubicBezTo>
                  <a:pt x="296" y="77"/>
                  <a:pt x="296" y="77"/>
                  <a:pt x="296" y="77"/>
                </a:cubicBezTo>
                <a:lnTo>
                  <a:pt x="285" y="77"/>
                </a:lnTo>
                <a:close/>
                <a:moveTo>
                  <a:pt x="250" y="184"/>
                </a:moveTo>
                <a:cubicBezTo>
                  <a:pt x="250" y="184"/>
                  <a:pt x="250" y="184"/>
                  <a:pt x="250" y="184"/>
                </a:cubicBezTo>
                <a:cubicBezTo>
                  <a:pt x="250" y="185"/>
                  <a:pt x="250" y="185"/>
                  <a:pt x="250" y="185"/>
                </a:cubicBezTo>
                <a:cubicBezTo>
                  <a:pt x="45" y="184"/>
                  <a:pt x="45" y="184"/>
                  <a:pt x="45" y="184"/>
                </a:cubicBezTo>
                <a:cubicBezTo>
                  <a:pt x="45" y="67"/>
                  <a:pt x="45" y="67"/>
                  <a:pt x="45" y="67"/>
                </a:cubicBezTo>
                <a:cubicBezTo>
                  <a:pt x="102" y="19"/>
                  <a:pt x="102" y="19"/>
                  <a:pt x="102" y="19"/>
                </a:cubicBezTo>
                <a:cubicBezTo>
                  <a:pt x="188" y="92"/>
                  <a:pt x="188" y="92"/>
                  <a:pt x="188" y="92"/>
                </a:cubicBezTo>
                <a:cubicBezTo>
                  <a:pt x="250" y="92"/>
                  <a:pt x="250" y="92"/>
                  <a:pt x="250" y="92"/>
                </a:cubicBezTo>
                <a:lnTo>
                  <a:pt x="250" y="184"/>
                </a:lnTo>
                <a:close/>
                <a:moveTo>
                  <a:pt x="91" y="144"/>
                </a:moveTo>
                <a:cubicBezTo>
                  <a:pt x="93" y="146"/>
                  <a:pt x="93" y="148"/>
                  <a:pt x="93" y="151"/>
                </a:cubicBezTo>
                <a:cubicBezTo>
                  <a:pt x="93" y="154"/>
                  <a:pt x="93" y="156"/>
                  <a:pt x="92" y="158"/>
                </a:cubicBezTo>
                <a:cubicBezTo>
                  <a:pt x="91" y="160"/>
                  <a:pt x="90" y="162"/>
                  <a:pt x="88" y="163"/>
                </a:cubicBezTo>
                <a:cubicBezTo>
                  <a:pt x="86" y="165"/>
                  <a:pt x="84" y="166"/>
                  <a:pt x="82" y="166"/>
                </a:cubicBezTo>
                <a:cubicBezTo>
                  <a:pt x="80" y="167"/>
                  <a:pt x="77" y="167"/>
                  <a:pt x="74" y="167"/>
                </a:cubicBezTo>
                <a:cubicBezTo>
                  <a:pt x="70" y="167"/>
                  <a:pt x="67" y="167"/>
                  <a:pt x="64" y="166"/>
                </a:cubicBezTo>
                <a:cubicBezTo>
                  <a:pt x="61" y="165"/>
                  <a:pt x="59" y="165"/>
                  <a:pt x="58" y="164"/>
                </a:cubicBezTo>
                <a:cubicBezTo>
                  <a:pt x="61" y="155"/>
                  <a:pt x="61" y="155"/>
                  <a:pt x="61" y="155"/>
                </a:cubicBezTo>
                <a:cubicBezTo>
                  <a:pt x="62" y="156"/>
                  <a:pt x="62" y="156"/>
                  <a:pt x="63" y="156"/>
                </a:cubicBezTo>
                <a:cubicBezTo>
                  <a:pt x="64" y="157"/>
                  <a:pt x="65" y="157"/>
                  <a:pt x="66" y="157"/>
                </a:cubicBezTo>
                <a:cubicBezTo>
                  <a:pt x="67" y="158"/>
                  <a:pt x="69" y="158"/>
                  <a:pt x="70" y="158"/>
                </a:cubicBezTo>
                <a:cubicBezTo>
                  <a:pt x="71" y="158"/>
                  <a:pt x="72" y="158"/>
                  <a:pt x="74" y="158"/>
                </a:cubicBezTo>
                <a:cubicBezTo>
                  <a:pt x="77" y="158"/>
                  <a:pt x="79" y="158"/>
                  <a:pt x="81" y="157"/>
                </a:cubicBezTo>
                <a:cubicBezTo>
                  <a:pt x="82" y="156"/>
                  <a:pt x="83" y="154"/>
                  <a:pt x="83" y="152"/>
                </a:cubicBezTo>
                <a:cubicBezTo>
                  <a:pt x="83" y="150"/>
                  <a:pt x="82" y="149"/>
                  <a:pt x="81" y="148"/>
                </a:cubicBezTo>
                <a:cubicBezTo>
                  <a:pt x="80" y="147"/>
                  <a:pt x="79" y="146"/>
                  <a:pt x="77" y="145"/>
                </a:cubicBezTo>
                <a:cubicBezTo>
                  <a:pt x="75" y="145"/>
                  <a:pt x="73" y="144"/>
                  <a:pt x="71" y="143"/>
                </a:cubicBezTo>
                <a:cubicBezTo>
                  <a:pt x="69" y="142"/>
                  <a:pt x="67" y="141"/>
                  <a:pt x="65" y="140"/>
                </a:cubicBezTo>
                <a:cubicBezTo>
                  <a:pt x="64" y="138"/>
                  <a:pt x="62" y="137"/>
                  <a:pt x="61" y="135"/>
                </a:cubicBezTo>
                <a:cubicBezTo>
                  <a:pt x="60" y="133"/>
                  <a:pt x="59" y="131"/>
                  <a:pt x="59" y="128"/>
                </a:cubicBezTo>
                <a:cubicBezTo>
                  <a:pt x="59" y="125"/>
                  <a:pt x="60" y="123"/>
                  <a:pt x="60" y="121"/>
                </a:cubicBezTo>
                <a:cubicBezTo>
                  <a:pt x="61" y="119"/>
                  <a:pt x="62" y="118"/>
                  <a:pt x="64" y="116"/>
                </a:cubicBezTo>
                <a:cubicBezTo>
                  <a:pt x="66" y="115"/>
                  <a:pt x="67" y="114"/>
                  <a:pt x="70" y="114"/>
                </a:cubicBezTo>
                <a:cubicBezTo>
                  <a:pt x="72" y="113"/>
                  <a:pt x="74" y="113"/>
                  <a:pt x="77" y="113"/>
                </a:cubicBezTo>
                <a:cubicBezTo>
                  <a:pt x="80" y="113"/>
                  <a:pt x="83" y="113"/>
                  <a:pt x="85" y="114"/>
                </a:cubicBezTo>
                <a:cubicBezTo>
                  <a:pt x="88" y="114"/>
                  <a:pt x="90" y="115"/>
                  <a:pt x="92" y="116"/>
                </a:cubicBezTo>
                <a:cubicBezTo>
                  <a:pt x="89" y="124"/>
                  <a:pt x="89" y="124"/>
                  <a:pt x="89" y="124"/>
                </a:cubicBezTo>
                <a:cubicBezTo>
                  <a:pt x="88" y="124"/>
                  <a:pt x="86" y="123"/>
                  <a:pt x="84" y="123"/>
                </a:cubicBezTo>
                <a:cubicBezTo>
                  <a:pt x="82" y="122"/>
                  <a:pt x="79" y="122"/>
                  <a:pt x="77" y="122"/>
                </a:cubicBezTo>
                <a:cubicBezTo>
                  <a:pt x="74" y="122"/>
                  <a:pt x="73" y="122"/>
                  <a:pt x="71" y="123"/>
                </a:cubicBezTo>
                <a:cubicBezTo>
                  <a:pt x="70" y="124"/>
                  <a:pt x="69" y="125"/>
                  <a:pt x="69" y="127"/>
                </a:cubicBezTo>
                <a:cubicBezTo>
                  <a:pt x="69" y="128"/>
                  <a:pt x="70" y="130"/>
                  <a:pt x="71" y="131"/>
                </a:cubicBezTo>
                <a:cubicBezTo>
                  <a:pt x="72" y="132"/>
                  <a:pt x="74" y="133"/>
                  <a:pt x="76" y="133"/>
                </a:cubicBezTo>
                <a:cubicBezTo>
                  <a:pt x="77" y="134"/>
                  <a:pt x="79" y="135"/>
                  <a:pt x="81" y="136"/>
                </a:cubicBezTo>
                <a:cubicBezTo>
                  <a:pt x="83" y="137"/>
                  <a:pt x="85" y="138"/>
                  <a:pt x="87" y="139"/>
                </a:cubicBezTo>
                <a:cubicBezTo>
                  <a:pt x="89" y="141"/>
                  <a:pt x="90" y="142"/>
                  <a:pt x="91" y="144"/>
                </a:cubicBezTo>
                <a:close/>
                <a:moveTo>
                  <a:pt x="129" y="114"/>
                </a:moveTo>
                <a:cubicBezTo>
                  <a:pt x="140" y="114"/>
                  <a:pt x="140" y="114"/>
                  <a:pt x="140" y="114"/>
                </a:cubicBezTo>
                <a:cubicBezTo>
                  <a:pt x="140" y="166"/>
                  <a:pt x="140" y="166"/>
                  <a:pt x="140" y="166"/>
                </a:cubicBezTo>
                <a:cubicBezTo>
                  <a:pt x="129" y="166"/>
                  <a:pt x="129" y="166"/>
                  <a:pt x="129" y="166"/>
                </a:cubicBezTo>
                <a:cubicBezTo>
                  <a:pt x="129" y="144"/>
                  <a:pt x="129" y="144"/>
                  <a:pt x="129" y="144"/>
                </a:cubicBezTo>
                <a:cubicBezTo>
                  <a:pt x="110" y="144"/>
                  <a:pt x="110" y="144"/>
                  <a:pt x="110" y="144"/>
                </a:cubicBezTo>
                <a:cubicBezTo>
                  <a:pt x="110" y="166"/>
                  <a:pt x="110" y="166"/>
                  <a:pt x="110" y="166"/>
                </a:cubicBezTo>
                <a:cubicBezTo>
                  <a:pt x="100" y="166"/>
                  <a:pt x="100" y="166"/>
                  <a:pt x="100" y="166"/>
                </a:cubicBezTo>
                <a:cubicBezTo>
                  <a:pt x="100" y="114"/>
                  <a:pt x="100" y="114"/>
                  <a:pt x="100" y="114"/>
                </a:cubicBezTo>
                <a:cubicBezTo>
                  <a:pt x="110" y="114"/>
                  <a:pt x="110" y="114"/>
                  <a:pt x="110" y="114"/>
                </a:cubicBezTo>
                <a:cubicBezTo>
                  <a:pt x="110" y="135"/>
                  <a:pt x="110" y="135"/>
                  <a:pt x="110" y="135"/>
                </a:cubicBezTo>
                <a:cubicBezTo>
                  <a:pt x="129" y="135"/>
                  <a:pt x="129" y="135"/>
                  <a:pt x="129" y="135"/>
                </a:cubicBezTo>
                <a:lnTo>
                  <a:pt x="129" y="114"/>
                </a:lnTo>
                <a:close/>
                <a:moveTo>
                  <a:pt x="179" y="115"/>
                </a:moveTo>
                <a:cubicBezTo>
                  <a:pt x="176" y="113"/>
                  <a:pt x="173" y="113"/>
                  <a:pt x="169" y="113"/>
                </a:cubicBezTo>
                <a:cubicBezTo>
                  <a:pt x="162" y="113"/>
                  <a:pt x="157" y="115"/>
                  <a:pt x="153" y="120"/>
                </a:cubicBezTo>
                <a:cubicBezTo>
                  <a:pt x="149" y="125"/>
                  <a:pt x="147" y="131"/>
                  <a:pt x="147" y="140"/>
                </a:cubicBezTo>
                <a:cubicBezTo>
                  <a:pt x="147" y="144"/>
                  <a:pt x="147" y="148"/>
                  <a:pt x="148" y="151"/>
                </a:cubicBezTo>
                <a:cubicBezTo>
                  <a:pt x="149" y="154"/>
                  <a:pt x="151" y="157"/>
                  <a:pt x="152" y="160"/>
                </a:cubicBezTo>
                <a:cubicBezTo>
                  <a:pt x="154" y="162"/>
                  <a:pt x="156" y="164"/>
                  <a:pt x="159" y="165"/>
                </a:cubicBezTo>
                <a:cubicBezTo>
                  <a:pt x="162" y="167"/>
                  <a:pt x="165" y="167"/>
                  <a:pt x="169" y="167"/>
                </a:cubicBezTo>
                <a:cubicBezTo>
                  <a:pt x="176" y="167"/>
                  <a:pt x="182" y="165"/>
                  <a:pt x="185" y="160"/>
                </a:cubicBezTo>
                <a:cubicBezTo>
                  <a:pt x="189" y="155"/>
                  <a:pt x="191" y="149"/>
                  <a:pt x="191" y="140"/>
                </a:cubicBezTo>
                <a:cubicBezTo>
                  <a:pt x="191" y="136"/>
                  <a:pt x="191" y="132"/>
                  <a:pt x="190" y="129"/>
                </a:cubicBezTo>
                <a:cubicBezTo>
                  <a:pt x="189" y="126"/>
                  <a:pt x="188" y="123"/>
                  <a:pt x="186" y="120"/>
                </a:cubicBezTo>
                <a:cubicBezTo>
                  <a:pt x="184" y="118"/>
                  <a:pt x="182" y="116"/>
                  <a:pt x="179" y="115"/>
                </a:cubicBezTo>
                <a:close/>
                <a:moveTo>
                  <a:pt x="178" y="154"/>
                </a:moveTo>
                <a:cubicBezTo>
                  <a:pt x="176" y="157"/>
                  <a:pt x="173" y="158"/>
                  <a:pt x="169" y="158"/>
                </a:cubicBezTo>
                <a:cubicBezTo>
                  <a:pt x="167" y="158"/>
                  <a:pt x="165" y="158"/>
                  <a:pt x="164" y="157"/>
                </a:cubicBezTo>
                <a:cubicBezTo>
                  <a:pt x="162" y="156"/>
                  <a:pt x="161" y="155"/>
                  <a:pt x="160" y="153"/>
                </a:cubicBezTo>
                <a:cubicBezTo>
                  <a:pt x="159" y="151"/>
                  <a:pt x="159" y="149"/>
                  <a:pt x="158" y="147"/>
                </a:cubicBezTo>
                <a:cubicBezTo>
                  <a:pt x="158" y="145"/>
                  <a:pt x="158" y="143"/>
                  <a:pt x="158" y="140"/>
                </a:cubicBezTo>
                <a:cubicBezTo>
                  <a:pt x="158" y="134"/>
                  <a:pt x="159" y="129"/>
                  <a:pt x="161" y="126"/>
                </a:cubicBezTo>
                <a:cubicBezTo>
                  <a:pt x="163" y="123"/>
                  <a:pt x="165" y="122"/>
                  <a:pt x="169" y="122"/>
                </a:cubicBezTo>
                <a:cubicBezTo>
                  <a:pt x="171" y="122"/>
                  <a:pt x="173" y="122"/>
                  <a:pt x="174" y="123"/>
                </a:cubicBezTo>
                <a:cubicBezTo>
                  <a:pt x="176" y="124"/>
                  <a:pt x="177" y="126"/>
                  <a:pt x="178" y="127"/>
                </a:cubicBezTo>
                <a:cubicBezTo>
                  <a:pt x="179" y="129"/>
                  <a:pt x="179" y="131"/>
                  <a:pt x="180" y="133"/>
                </a:cubicBezTo>
                <a:cubicBezTo>
                  <a:pt x="180" y="135"/>
                  <a:pt x="181" y="137"/>
                  <a:pt x="181" y="140"/>
                </a:cubicBezTo>
                <a:cubicBezTo>
                  <a:pt x="181" y="146"/>
                  <a:pt x="180" y="151"/>
                  <a:pt x="178" y="154"/>
                </a:cubicBezTo>
                <a:close/>
                <a:moveTo>
                  <a:pt x="209" y="148"/>
                </a:moveTo>
                <a:cubicBezTo>
                  <a:pt x="209" y="148"/>
                  <a:pt x="209" y="148"/>
                  <a:pt x="210" y="148"/>
                </a:cubicBezTo>
                <a:cubicBezTo>
                  <a:pt x="211" y="148"/>
                  <a:pt x="211" y="148"/>
                  <a:pt x="212" y="148"/>
                </a:cubicBezTo>
                <a:cubicBezTo>
                  <a:pt x="212" y="148"/>
                  <a:pt x="213" y="148"/>
                  <a:pt x="213" y="148"/>
                </a:cubicBezTo>
                <a:cubicBezTo>
                  <a:pt x="214" y="148"/>
                  <a:pt x="214" y="148"/>
                  <a:pt x="215" y="148"/>
                </a:cubicBezTo>
                <a:cubicBezTo>
                  <a:pt x="217" y="148"/>
                  <a:pt x="220" y="148"/>
                  <a:pt x="222" y="147"/>
                </a:cubicBezTo>
                <a:cubicBezTo>
                  <a:pt x="225" y="147"/>
                  <a:pt x="227" y="146"/>
                  <a:pt x="229" y="144"/>
                </a:cubicBezTo>
                <a:cubicBezTo>
                  <a:pt x="231" y="143"/>
                  <a:pt x="232" y="141"/>
                  <a:pt x="233" y="139"/>
                </a:cubicBezTo>
                <a:cubicBezTo>
                  <a:pt x="234" y="136"/>
                  <a:pt x="235" y="134"/>
                  <a:pt x="235" y="130"/>
                </a:cubicBezTo>
                <a:cubicBezTo>
                  <a:pt x="235" y="127"/>
                  <a:pt x="234" y="124"/>
                  <a:pt x="233" y="122"/>
                </a:cubicBezTo>
                <a:cubicBezTo>
                  <a:pt x="232" y="119"/>
                  <a:pt x="230" y="118"/>
                  <a:pt x="228" y="116"/>
                </a:cubicBezTo>
                <a:cubicBezTo>
                  <a:pt x="226" y="115"/>
                  <a:pt x="223" y="114"/>
                  <a:pt x="221" y="114"/>
                </a:cubicBezTo>
                <a:cubicBezTo>
                  <a:pt x="218" y="113"/>
                  <a:pt x="216" y="113"/>
                  <a:pt x="213" y="113"/>
                </a:cubicBezTo>
                <a:cubicBezTo>
                  <a:pt x="210" y="113"/>
                  <a:pt x="208" y="113"/>
                  <a:pt x="205" y="113"/>
                </a:cubicBezTo>
                <a:cubicBezTo>
                  <a:pt x="203" y="114"/>
                  <a:pt x="201" y="114"/>
                  <a:pt x="199" y="114"/>
                </a:cubicBezTo>
                <a:cubicBezTo>
                  <a:pt x="199" y="166"/>
                  <a:pt x="199" y="166"/>
                  <a:pt x="199" y="166"/>
                </a:cubicBezTo>
                <a:cubicBezTo>
                  <a:pt x="209" y="166"/>
                  <a:pt x="209" y="166"/>
                  <a:pt x="209" y="166"/>
                </a:cubicBezTo>
                <a:lnTo>
                  <a:pt x="209" y="148"/>
                </a:lnTo>
                <a:close/>
                <a:moveTo>
                  <a:pt x="209" y="122"/>
                </a:moveTo>
                <a:cubicBezTo>
                  <a:pt x="209" y="122"/>
                  <a:pt x="210" y="122"/>
                  <a:pt x="211" y="122"/>
                </a:cubicBezTo>
                <a:cubicBezTo>
                  <a:pt x="212" y="122"/>
                  <a:pt x="213" y="122"/>
                  <a:pt x="214" y="122"/>
                </a:cubicBezTo>
                <a:cubicBezTo>
                  <a:pt x="215" y="122"/>
                  <a:pt x="216" y="122"/>
                  <a:pt x="218" y="122"/>
                </a:cubicBezTo>
                <a:cubicBezTo>
                  <a:pt x="219" y="123"/>
                  <a:pt x="220" y="123"/>
                  <a:pt x="221" y="124"/>
                </a:cubicBezTo>
                <a:cubicBezTo>
                  <a:pt x="222" y="124"/>
                  <a:pt x="223" y="125"/>
                  <a:pt x="223" y="126"/>
                </a:cubicBezTo>
                <a:cubicBezTo>
                  <a:pt x="224" y="127"/>
                  <a:pt x="224" y="129"/>
                  <a:pt x="224" y="130"/>
                </a:cubicBezTo>
                <a:cubicBezTo>
                  <a:pt x="224" y="132"/>
                  <a:pt x="224" y="134"/>
                  <a:pt x="223" y="135"/>
                </a:cubicBezTo>
                <a:cubicBezTo>
                  <a:pt x="223" y="136"/>
                  <a:pt x="222" y="137"/>
                  <a:pt x="221" y="138"/>
                </a:cubicBezTo>
                <a:cubicBezTo>
                  <a:pt x="220" y="138"/>
                  <a:pt x="219" y="139"/>
                  <a:pt x="217" y="139"/>
                </a:cubicBezTo>
                <a:cubicBezTo>
                  <a:pt x="216" y="139"/>
                  <a:pt x="215" y="140"/>
                  <a:pt x="213" y="140"/>
                </a:cubicBezTo>
                <a:cubicBezTo>
                  <a:pt x="213" y="140"/>
                  <a:pt x="213" y="140"/>
                  <a:pt x="212" y="140"/>
                </a:cubicBezTo>
                <a:cubicBezTo>
                  <a:pt x="212" y="140"/>
                  <a:pt x="211" y="140"/>
                  <a:pt x="211" y="140"/>
                </a:cubicBezTo>
                <a:cubicBezTo>
                  <a:pt x="211" y="139"/>
                  <a:pt x="210" y="139"/>
                  <a:pt x="210" y="139"/>
                </a:cubicBezTo>
                <a:cubicBezTo>
                  <a:pt x="209" y="139"/>
                  <a:pt x="209" y="139"/>
                  <a:pt x="209" y="139"/>
                </a:cubicBezTo>
                <a:lnTo>
                  <a:pt x="209" y="122"/>
                </a:lnTo>
                <a:close/>
                <a:moveTo>
                  <a:pt x="102" y="40"/>
                </a:moveTo>
                <a:cubicBezTo>
                  <a:pt x="143" y="75"/>
                  <a:pt x="143" y="75"/>
                  <a:pt x="143" y="75"/>
                </a:cubicBezTo>
                <a:cubicBezTo>
                  <a:pt x="127" y="75"/>
                  <a:pt x="127" y="75"/>
                  <a:pt x="127" y="75"/>
                </a:cubicBezTo>
                <a:cubicBezTo>
                  <a:pt x="127" y="97"/>
                  <a:pt x="127" y="97"/>
                  <a:pt x="127" y="97"/>
                </a:cubicBezTo>
                <a:cubicBezTo>
                  <a:pt x="77" y="97"/>
                  <a:pt x="77" y="97"/>
                  <a:pt x="77" y="97"/>
                </a:cubicBezTo>
                <a:cubicBezTo>
                  <a:pt x="77" y="75"/>
                  <a:pt x="77" y="75"/>
                  <a:pt x="77" y="75"/>
                </a:cubicBezTo>
                <a:cubicBezTo>
                  <a:pt x="61" y="75"/>
                  <a:pt x="61" y="75"/>
                  <a:pt x="61" y="75"/>
                </a:cubicBezTo>
                <a:lnTo>
                  <a:pt x="102" y="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Freeform 157"/>
          <p:cNvSpPr>
            <a:spLocks noEditPoints="1"/>
          </p:cNvSpPr>
          <p:nvPr/>
        </p:nvSpPr>
        <p:spPr bwMode="auto">
          <a:xfrm>
            <a:off x="6642746" y="2042975"/>
            <a:ext cx="577893" cy="490571"/>
          </a:xfrm>
          <a:custGeom>
            <a:avLst/>
            <a:gdLst>
              <a:gd name="T0" fmla="*/ 156 w 342"/>
              <a:gd name="T1" fmla="*/ 187 h 290"/>
              <a:gd name="T2" fmla="*/ 165 w 342"/>
              <a:gd name="T3" fmla="*/ 216 h 290"/>
              <a:gd name="T4" fmla="*/ 184 w 342"/>
              <a:gd name="T5" fmla="*/ 220 h 290"/>
              <a:gd name="T6" fmla="*/ 200 w 342"/>
              <a:gd name="T7" fmla="*/ 183 h 290"/>
              <a:gd name="T8" fmla="*/ 184 w 342"/>
              <a:gd name="T9" fmla="*/ 164 h 290"/>
              <a:gd name="T10" fmla="*/ 204 w 342"/>
              <a:gd name="T11" fmla="*/ 161 h 290"/>
              <a:gd name="T12" fmla="*/ 208 w 342"/>
              <a:gd name="T13" fmla="*/ 160 h 290"/>
              <a:gd name="T14" fmla="*/ 229 w 342"/>
              <a:gd name="T15" fmla="*/ 165 h 290"/>
              <a:gd name="T16" fmla="*/ 242 w 342"/>
              <a:gd name="T17" fmla="*/ 164 h 290"/>
              <a:gd name="T18" fmla="*/ 250 w 342"/>
              <a:gd name="T19" fmla="*/ 171 h 290"/>
              <a:gd name="T20" fmla="*/ 259 w 342"/>
              <a:gd name="T21" fmla="*/ 145 h 290"/>
              <a:gd name="T22" fmla="*/ 264 w 342"/>
              <a:gd name="T23" fmla="*/ 134 h 290"/>
              <a:gd name="T24" fmla="*/ 276 w 342"/>
              <a:gd name="T25" fmla="*/ 133 h 290"/>
              <a:gd name="T26" fmla="*/ 245 w 342"/>
              <a:gd name="T27" fmla="*/ 112 h 290"/>
              <a:gd name="T28" fmla="*/ 215 w 342"/>
              <a:gd name="T29" fmla="*/ 110 h 290"/>
              <a:gd name="T30" fmla="*/ 186 w 342"/>
              <a:gd name="T31" fmla="*/ 124 h 290"/>
              <a:gd name="T32" fmla="*/ 174 w 342"/>
              <a:gd name="T33" fmla="*/ 124 h 290"/>
              <a:gd name="T34" fmla="*/ 168 w 342"/>
              <a:gd name="T35" fmla="*/ 136 h 290"/>
              <a:gd name="T36" fmla="*/ 165 w 342"/>
              <a:gd name="T37" fmla="*/ 142 h 290"/>
              <a:gd name="T38" fmla="*/ 153 w 342"/>
              <a:gd name="T39" fmla="*/ 148 h 290"/>
              <a:gd name="T40" fmla="*/ 162 w 342"/>
              <a:gd name="T41" fmla="*/ 151 h 290"/>
              <a:gd name="T42" fmla="*/ 172 w 342"/>
              <a:gd name="T43" fmla="*/ 156 h 290"/>
              <a:gd name="T44" fmla="*/ 177 w 342"/>
              <a:gd name="T45" fmla="*/ 156 h 290"/>
              <a:gd name="T46" fmla="*/ 171 w 342"/>
              <a:gd name="T47" fmla="*/ 164 h 290"/>
              <a:gd name="T48" fmla="*/ 149 w 342"/>
              <a:gd name="T49" fmla="*/ 156 h 290"/>
              <a:gd name="T50" fmla="*/ 141 w 342"/>
              <a:gd name="T51" fmla="*/ 183 h 290"/>
              <a:gd name="T52" fmla="*/ 267 w 342"/>
              <a:gd name="T53" fmla="*/ 189 h 290"/>
              <a:gd name="T54" fmla="*/ 150 w 342"/>
              <a:gd name="T55" fmla="*/ 134 h 290"/>
              <a:gd name="T56" fmla="*/ 246 w 342"/>
              <a:gd name="T57" fmla="*/ 181 h 290"/>
              <a:gd name="T58" fmla="*/ 197 w 342"/>
              <a:gd name="T59" fmla="*/ 114 h 290"/>
              <a:gd name="T60" fmla="*/ 298 w 342"/>
              <a:gd name="T61" fmla="*/ 204 h 290"/>
              <a:gd name="T62" fmla="*/ 165 w 342"/>
              <a:gd name="T63" fmla="*/ 123 h 290"/>
              <a:gd name="T64" fmla="*/ 165 w 342"/>
              <a:gd name="T65" fmla="*/ 119 h 290"/>
              <a:gd name="T66" fmla="*/ 144 w 342"/>
              <a:gd name="T67" fmla="*/ 128 h 290"/>
              <a:gd name="T68" fmla="*/ 187 w 342"/>
              <a:gd name="T69" fmla="*/ 247 h 290"/>
              <a:gd name="T70" fmla="*/ 103 w 342"/>
              <a:gd name="T71" fmla="*/ 237 h 290"/>
              <a:gd name="T72" fmla="*/ 44 w 342"/>
              <a:gd name="T73" fmla="*/ 260 h 290"/>
              <a:gd name="T74" fmla="*/ 270 w 342"/>
              <a:gd name="T75" fmla="*/ 250 h 290"/>
              <a:gd name="T76" fmla="*/ 273 w 342"/>
              <a:gd name="T77" fmla="*/ 182 h 290"/>
              <a:gd name="T78" fmla="*/ 279 w 342"/>
              <a:gd name="T79" fmla="*/ 200 h 290"/>
              <a:gd name="T80" fmla="*/ 264 w 342"/>
              <a:gd name="T81" fmla="*/ 218 h 290"/>
              <a:gd name="T82" fmla="*/ 342 w 342"/>
              <a:gd name="T83" fmla="*/ 290 h 290"/>
              <a:gd name="T84" fmla="*/ 13 w 342"/>
              <a:gd name="T85" fmla="*/ 56 h 290"/>
              <a:gd name="T86" fmla="*/ 342 w 342"/>
              <a:gd name="T87" fmla="*/ 290 h 290"/>
              <a:gd name="T88" fmla="*/ 302 w 342"/>
              <a:gd name="T89" fmla="*/ 110 h 290"/>
              <a:gd name="T90" fmla="*/ 145 w 342"/>
              <a:gd name="T91" fmla="*/ 113 h 290"/>
              <a:gd name="T92" fmla="*/ 116 w 342"/>
              <a:gd name="T93" fmla="*/ 110 h 290"/>
              <a:gd name="T94" fmla="*/ 106 w 342"/>
              <a:gd name="T95" fmla="*/ 118 h 290"/>
              <a:gd name="T96" fmla="*/ 88 w 342"/>
              <a:gd name="T97" fmla="*/ 125 h 290"/>
              <a:gd name="T98" fmla="*/ 109 w 342"/>
              <a:gd name="T99" fmla="*/ 137 h 290"/>
              <a:gd name="T100" fmla="*/ 69 w 342"/>
              <a:gd name="T101" fmla="*/ 166 h 290"/>
              <a:gd name="T102" fmla="*/ 50 w 342"/>
              <a:gd name="T103" fmla="*/ 131 h 290"/>
              <a:gd name="T104" fmla="*/ 171 w 342"/>
              <a:gd name="T105" fmla="*/ 276 h 290"/>
              <a:gd name="T106" fmla="*/ 298 w 342"/>
              <a:gd name="T107" fmla="*/ 242 h 290"/>
              <a:gd name="T108" fmla="*/ 92 w 342"/>
              <a:gd name="T109" fmla="*/ 231 h 290"/>
              <a:gd name="T110" fmla="*/ 119 w 342"/>
              <a:gd name="T111" fmla="*/ 189 h 290"/>
              <a:gd name="T112" fmla="*/ 76 w 342"/>
              <a:gd name="T113" fmla="*/ 195 h 290"/>
              <a:gd name="T114" fmla="*/ 264 w 342"/>
              <a:gd name="T115" fmla="*/ 133 h 290"/>
              <a:gd name="T116" fmla="*/ 276 w 342"/>
              <a:gd name="T117" fmla="*/ 147 h 290"/>
              <a:gd name="T118" fmla="*/ 274 w 342"/>
              <a:gd name="T119" fmla="*/ 155 h 290"/>
              <a:gd name="T120" fmla="*/ 69 w 342"/>
              <a:gd name="T121" fmla="*/ 11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2" h="290">
                <a:moveTo>
                  <a:pt x="150" y="138"/>
                </a:moveTo>
                <a:cubicBezTo>
                  <a:pt x="151" y="140"/>
                  <a:pt x="148" y="141"/>
                  <a:pt x="147" y="140"/>
                </a:cubicBezTo>
                <a:cubicBezTo>
                  <a:pt x="145" y="139"/>
                  <a:pt x="148" y="135"/>
                  <a:pt x="150" y="138"/>
                </a:cubicBezTo>
                <a:close/>
                <a:moveTo>
                  <a:pt x="141" y="183"/>
                </a:moveTo>
                <a:cubicBezTo>
                  <a:pt x="143" y="186"/>
                  <a:pt x="145" y="186"/>
                  <a:pt x="148" y="186"/>
                </a:cubicBezTo>
                <a:cubicBezTo>
                  <a:pt x="150" y="187"/>
                  <a:pt x="151" y="187"/>
                  <a:pt x="153" y="187"/>
                </a:cubicBezTo>
                <a:cubicBezTo>
                  <a:pt x="154" y="187"/>
                  <a:pt x="155" y="186"/>
                  <a:pt x="156" y="187"/>
                </a:cubicBezTo>
                <a:cubicBezTo>
                  <a:pt x="158" y="188"/>
                  <a:pt x="160" y="187"/>
                  <a:pt x="161" y="192"/>
                </a:cubicBezTo>
                <a:cubicBezTo>
                  <a:pt x="161" y="193"/>
                  <a:pt x="160" y="201"/>
                  <a:pt x="165" y="206"/>
                </a:cubicBezTo>
                <a:cubicBezTo>
                  <a:pt x="165" y="206"/>
                  <a:pt x="165" y="206"/>
                  <a:pt x="165" y="206"/>
                </a:cubicBezTo>
                <a:cubicBezTo>
                  <a:pt x="165" y="207"/>
                  <a:pt x="165" y="208"/>
                  <a:pt x="165" y="208"/>
                </a:cubicBezTo>
                <a:cubicBezTo>
                  <a:pt x="165" y="209"/>
                  <a:pt x="165" y="209"/>
                  <a:pt x="165" y="210"/>
                </a:cubicBezTo>
                <a:cubicBezTo>
                  <a:pt x="164" y="210"/>
                  <a:pt x="164" y="212"/>
                  <a:pt x="164" y="213"/>
                </a:cubicBezTo>
                <a:cubicBezTo>
                  <a:pt x="164" y="214"/>
                  <a:pt x="165" y="215"/>
                  <a:pt x="165" y="216"/>
                </a:cubicBezTo>
                <a:cubicBezTo>
                  <a:pt x="166" y="217"/>
                  <a:pt x="166" y="217"/>
                  <a:pt x="166" y="218"/>
                </a:cubicBezTo>
                <a:cubicBezTo>
                  <a:pt x="167" y="219"/>
                  <a:pt x="167" y="220"/>
                  <a:pt x="167" y="221"/>
                </a:cubicBezTo>
                <a:cubicBezTo>
                  <a:pt x="167" y="222"/>
                  <a:pt x="168" y="223"/>
                  <a:pt x="169" y="224"/>
                </a:cubicBezTo>
                <a:cubicBezTo>
                  <a:pt x="170" y="224"/>
                  <a:pt x="170" y="225"/>
                  <a:pt x="170" y="226"/>
                </a:cubicBezTo>
                <a:cubicBezTo>
                  <a:pt x="170" y="228"/>
                  <a:pt x="172" y="229"/>
                  <a:pt x="174" y="228"/>
                </a:cubicBezTo>
                <a:cubicBezTo>
                  <a:pt x="177" y="227"/>
                  <a:pt x="179" y="226"/>
                  <a:pt x="181" y="223"/>
                </a:cubicBezTo>
                <a:cubicBezTo>
                  <a:pt x="183" y="222"/>
                  <a:pt x="183" y="221"/>
                  <a:pt x="184" y="220"/>
                </a:cubicBezTo>
                <a:cubicBezTo>
                  <a:pt x="184" y="218"/>
                  <a:pt x="185" y="217"/>
                  <a:pt x="186" y="216"/>
                </a:cubicBezTo>
                <a:cubicBezTo>
                  <a:pt x="187" y="215"/>
                  <a:pt x="187" y="214"/>
                  <a:pt x="187" y="213"/>
                </a:cubicBezTo>
                <a:cubicBezTo>
                  <a:pt x="187" y="212"/>
                  <a:pt x="187" y="211"/>
                  <a:pt x="188" y="210"/>
                </a:cubicBezTo>
                <a:cubicBezTo>
                  <a:pt x="190" y="208"/>
                  <a:pt x="192" y="207"/>
                  <a:pt x="192" y="204"/>
                </a:cubicBezTo>
                <a:cubicBezTo>
                  <a:pt x="192" y="201"/>
                  <a:pt x="192" y="199"/>
                  <a:pt x="191" y="197"/>
                </a:cubicBezTo>
                <a:cubicBezTo>
                  <a:pt x="190" y="195"/>
                  <a:pt x="193" y="191"/>
                  <a:pt x="195" y="189"/>
                </a:cubicBezTo>
                <a:cubicBezTo>
                  <a:pt x="196" y="187"/>
                  <a:pt x="199" y="185"/>
                  <a:pt x="200" y="183"/>
                </a:cubicBezTo>
                <a:cubicBezTo>
                  <a:pt x="200" y="181"/>
                  <a:pt x="200" y="180"/>
                  <a:pt x="201" y="178"/>
                </a:cubicBezTo>
                <a:cubicBezTo>
                  <a:pt x="202" y="177"/>
                  <a:pt x="202" y="176"/>
                  <a:pt x="202" y="175"/>
                </a:cubicBezTo>
                <a:cubicBezTo>
                  <a:pt x="201" y="175"/>
                  <a:pt x="199" y="176"/>
                  <a:pt x="198" y="177"/>
                </a:cubicBezTo>
                <a:cubicBezTo>
                  <a:pt x="196" y="178"/>
                  <a:pt x="195" y="178"/>
                  <a:pt x="193" y="177"/>
                </a:cubicBezTo>
                <a:cubicBezTo>
                  <a:pt x="192" y="175"/>
                  <a:pt x="190" y="174"/>
                  <a:pt x="189" y="173"/>
                </a:cubicBezTo>
                <a:cubicBezTo>
                  <a:pt x="188" y="171"/>
                  <a:pt x="187" y="168"/>
                  <a:pt x="185" y="166"/>
                </a:cubicBezTo>
                <a:cubicBezTo>
                  <a:pt x="184" y="165"/>
                  <a:pt x="184" y="165"/>
                  <a:pt x="184" y="164"/>
                </a:cubicBezTo>
                <a:cubicBezTo>
                  <a:pt x="184" y="163"/>
                  <a:pt x="185" y="163"/>
                  <a:pt x="185" y="163"/>
                </a:cubicBezTo>
                <a:cubicBezTo>
                  <a:pt x="188" y="164"/>
                  <a:pt x="188" y="168"/>
                  <a:pt x="190" y="169"/>
                </a:cubicBezTo>
                <a:cubicBezTo>
                  <a:pt x="192" y="171"/>
                  <a:pt x="194" y="172"/>
                  <a:pt x="194" y="175"/>
                </a:cubicBezTo>
                <a:cubicBezTo>
                  <a:pt x="195" y="176"/>
                  <a:pt x="197" y="175"/>
                  <a:pt x="198" y="174"/>
                </a:cubicBezTo>
                <a:cubicBezTo>
                  <a:pt x="201" y="172"/>
                  <a:pt x="204" y="169"/>
                  <a:pt x="206" y="167"/>
                </a:cubicBezTo>
                <a:cubicBezTo>
                  <a:pt x="207" y="166"/>
                  <a:pt x="208" y="164"/>
                  <a:pt x="208" y="163"/>
                </a:cubicBezTo>
                <a:cubicBezTo>
                  <a:pt x="208" y="162"/>
                  <a:pt x="205" y="161"/>
                  <a:pt x="204" y="161"/>
                </a:cubicBezTo>
                <a:cubicBezTo>
                  <a:pt x="203" y="162"/>
                  <a:pt x="202" y="163"/>
                  <a:pt x="201" y="162"/>
                </a:cubicBezTo>
                <a:cubicBezTo>
                  <a:pt x="200" y="162"/>
                  <a:pt x="200" y="162"/>
                  <a:pt x="199" y="161"/>
                </a:cubicBezTo>
                <a:cubicBezTo>
                  <a:pt x="199" y="161"/>
                  <a:pt x="196" y="159"/>
                  <a:pt x="197" y="158"/>
                </a:cubicBezTo>
                <a:cubicBezTo>
                  <a:pt x="197" y="157"/>
                  <a:pt x="200" y="159"/>
                  <a:pt x="201" y="159"/>
                </a:cubicBezTo>
                <a:cubicBezTo>
                  <a:pt x="202" y="159"/>
                  <a:pt x="202" y="159"/>
                  <a:pt x="203" y="160"/>
                </a:cubicBezTo>
                <a:cubicBezTo>
                  <a:pt x="204" y="160"/>
                  <a:pt x="204" y="159"/>
                  <a:pt x="205" y="160"/>
                </a:cubicBezTo>
                <a:cubicBezTo>
                  <a:pt x="206" y="161"/>
                  <a:pt x="206" y="160"/>
                  <a:pt x="208" y="160"/>
                </a:cubicBezTo>
                <a:cubicBezTo>
                  <a:pt x="209" y="160"/>
                  <a:pt x="210" y="160"/>
                  <a:pt x="211" y="159"/>
                </a:cubicBezTo>
                <a:cubicBezTo>
                  <a:pt x="213" y="159"/>
                  <a:pt x="217" y="158"/>
                  <a:pt x="217" y="161"/>
                </a:cubicBezTo>
                <a:cubicBezTo>
                  <a:pt x="216" y="162"/>
                  <a:pt x="218" y="162"/>
                  <a:pt x="219" y="162"/>
                </a:cubicBezTo>
                <a:cubicBezTo>
                  <a:pt x="220" y="162"/>
                  <a:pt x="220" y="164"/>
                  <a:pt x="221" y="165"/>
                </a:cubicBezTo>
                <a:cubicBezTo>
                  <a:pt x="221" y="167"/>
                  <a:pt x="223" y="168"/>
                  <a:pt x="224" y="170"/>
                </a:cubicBezTo>
                <a:cubicBezTo>
                  <a:pt x="225" y="170"/>
                  <a:pt x="228" y="174"/>
                  <a:pt x="229" y="174"/>
                </a:cubicBezTo>
                <a:cubicBezTo>
                  <a:pt x="234" y="174"/>
                  <a:pt x="229" y="167"/>
                  <a:pt x="229" y="165"/>
                </a:cubicBezTo>
                <a:cubicBezTo>
                  <a:pt x="230" y="164"/>
                  <a:pt x="231" y="163"/>
                  <a:pt x="232" y="161"/>
                </a:cubicBezTo>
                <a:cubicBezTo>
                  <a:pt x="233" y="160"/>
                  <a:pt x="233" y="159"/>
                  <a:pt x="234" y="158"/>
                </a:cubicBezTo>
                <a:cubicBezTo>
                  <a:pt x="235" y="157"/>
                  <a:pt x="235" y="157"/>
                  <a:pt x="235" y="157"/>
                </a:cubicBezTo>
                <a:cubicBezTo>
                  <a:pt x="235" y="157"/>
                  <a:pt x="236" y="157"/>
                  <a:pt x="237" y="158"/>
                </a:cubicBezTo>
                <a:cubicBezTo>
                  <a:pt x="238" y="158"/>
                  <a:pt x="238" y="160"/>
                  <a:pt x="239" y="160"/>
                </a:cubicBezTo>
                <a:cubicBezTo>
                  <a:pt x="240" y="161"/>
                  <a:pt x="240" y="162"/>
                  <a:pt x="241" y="163"/>
                </a:cubicBezTo>
                <a:cubicBezTo>
                  <a:pt x="241" y="163"/>
                  <a:pt x="241" y="164"/>
                  <a:pt x="242" y="164"/>
                </a:cubicBezTo>
                <a:cubicBezTo>
                  <a:pt x="243" y="165"/>
                  <a:pt x="244" y="165"/>
                  <a:pt x="244" y="167"/>
                </a:cubicBezTo>
                <a:cubicBezTo>
                  <a:pt x="246" y="169"/>
                  <a:pt x="245" y="172"/>
                  <a:pt x="247" y="174"/>
                </a:cubicBezTo>
                <a:cubicBezTo>
                  <a:pt x="249" y="176"/>
                  <a:pt x="250" y="179"/>
                  <a:pt x="252" y="181"/>
                </a:cubicBezTo>
                <a:cubicBezTo>
                  <a:pt x="253" y="182"/>
                  <a:pt x="253" y="181"/>
                  <a:pt x="253" y="180"/>
                </a:cubicBezTo>
                <a:cubicBezTo>
                  <a:pt x="253" y="179"/>
                  <a:pt x="252" y="178"/>
                  <a:pt x="251" y="177"/>
                </a:cubicBezTo>
                <a:cubicBezTo>
                  <a:pt x="250" y="175"/>
                  <a:pt x="247" y="173"/>
                  <a:pt x="247" y="171"/>
                </a:cubicBezTo>
                <a:cubicBezTo>
                  <a:pt x="247" y="169"/>
                  <a:pt x="249" y="170"/>
                  <a:pt x="250" y="171"/>
                </a:cubicBezTo>
                <a:cubicBezTo>
                  <a:pt x="251" y="172"/>
                  <a:pt x="253" y="173"/>
                  <a:pt x="254" y="173"/>
                </a:cubicBezTo>
                <a:cubicBezTo>
                  <a:pt x="255" y="173"/>
                  <a:pt x="256" y="173"/>
                  <a:pt x="256" y="172"/>
                </a:cubicBezTo>
                <a:cubicBezTo>
                  <a:pt x="257" y="171"/>
                  <a:pt x="256" y="162"/>
                  <a:pt x="257" y="162"/>
                </a:cubicBezTo>
                <a:cubicBezTo>
                  <a:pt x="259" y="162"/>
                  <a:pt x="259" y="163"/>
                  <a:pt x="260" y="162"/>
                </a:cubicBezTo>
                <a:cubicBezTo>
                  <a:pt x="262" y="161"/>
                  <a:pt x="264" y="158"/>
                  <a:pt x="263" y="155"/>
                </a:cubicBezTo>
                <a:cubicBezTo>
                  <a:pt x="260" y="150"/>
                  <a:pt x="257" y="151"/>
                  <a:pt x="255" y="146"/>
                </a:cubicBezTo>
                <a:cubicBezTo>
                  <a:pt x="255" y="145"/>
                  <a:pt x="257" y="143"/>
                  <a:pt x="259" y="145"/>
                </a:cubicBezTo>
                <a:cubicBezTo>
                  <a:pt x="260" y="146"/>
                  <a:pt x="261" y="146"/>
                  <a:pt x="261" y="147"/>
                </a:cubicBezTo>
                <a:cubicBezTo>
                  <a:pt x="261" y="148"/>
                  <a:pt x="264" y="151"/>
                  <a:pt x="265" y="152"/>
                </a:cubicBezTo>
                <a:cubicBezTo>
                  <a:pt x="266" y="152"/>
                  <a:pt x="267" y="152"/>
                  <a:pt x="267" y="151"/>
                </a:cubicBezTo>
                <a:cubicBezTo>
                  <a:pt x="267" y="150"/>
                  <a:pt x="264" y="148"/>
                  <a:pt x="264" y="147"/>
                </a:cubicBezTo>
                <a:cubicBezTo>
                  <a:pt x="263" y="145"/>
                  <a:pt x="264" y="144"/>
                  <a:pt x="265" y="144"/>
                </a:cubicBezTo>
                <a:cubicBezTo>
                  <a:pt x="267" y="144"/>
                  <a:pt x="267" y="142"/>
                  <a:pt x="267" y="140"/>
                </a:cubicBezTo>
                <a:cubicBezTo>
                  <a:pt x="267" y="138"/>
                  <a:pt x="266" y="135"/>
                  <a:pt x="264" y="134"/>
                </a:cubicBezTo>
                <a:cubicBezTo>
                  <a:pt x="263" y="133"/>
                  <a:pt x="262" y="132"/>
                  <a:pt x="261" y="132"/>
                </a:cubicBezTo>
                <a:cubicBezTo>
                  <a:pt x="260" y="131"/>
                  <a:pt x="259" y="132"/>
                  <a:pt x="259" y="131"/>
                </a:cubicBezTo>
                <a:cubicBezTo>
                  <a:pt x="257" y="129"/>
                  <a:pt x="260" y="127"/>
                  <a:pt x="262" y="128"/>
                </a:cubicBezTo>
                <a:cubicBezTo>
                  <a:pt x="269" y="129"/>
                  <a:pt x="270" y="127"/>
                  <a:pt x="272" y="128"/>
                </a:cubicBezTo>
                <a:cubicBezTo>
                  <a:pt x="274" y="129"/>
                  <a:pt x="272" y="131"/>
                  <a:pt x="272" y="132"/>
                </a:cubicBezTo>
                <a:cubicBezTo>
                  <a:pt x="272" y="134"/>
                  <a:pt x="275" y="137"/>
                  <a:pt x="277" y="138"/>
                </a:cubicBezTo>
                <a:cubicBezTo>
                  <a:pt x="280" y="141"/>
                  <a:pt x="279" y="134"/>
                  <a:pt x="276" y="133"/>
                </a:cubicBezTo>
                <a:cubicBezTo>
                  <a:pt x="274" y="131"/>
                  <a:pt x="275" y="130"/>
                  <a:pt x="277" y="131"/>
                </a:cubicBezTo>
                <a:cubicBezTo>
                  <a:pt x="278" y="131"/>
                  <a:pt x="279" y="131"/>
                  <a:pt x="280" y="130"/>
                </a:cubicBezTo>
                <a:cubicBezTo>
                  <a:pt x="280" y="130"/>
                  <a:pt x="284" y="129"/>
                  <a:pt x="285" y="128"/>
                </a:cubicBezTo>
                <a:cubicBezTo>
                  <a:pt x="285" y="126"/>
                  <a:pt x="279" y="125"/>
                  <a:pt x="277" y="124"/>
                </a:cubicBezTo>
                <a:cubicBezTo>
                  <a:pt x="274" y="123"/>
                  <a:pt x="267" y="119"/>
                  <a:pt x="260" y="118"/>
                </a:cubicBezTo>
                <a:cubicBezTo>
                  <a:pt x="259" y="118"/>
                  <a:pt x="254" y="116"/>
                  <a:pt x="253" y="115"/>
                </a:cubicBezTo>
                <a:cubicBezTo>
                  <a:pt x="251" y="113"/>
                  <a:pt x="247" y="112"/>
                  <a:pt x="245" y="112"/>
                </a:cubicBezTo>
                <a:cubicBezTo>
                  <a:pt x="243" y="112"/>
                  <a:pt x="240" y="112"/>
                  <a:pt x="237" y="110"/>
                </a:cubicBezTo>
                <a:cubicBezTo>
                  <a:pt x="236" y="110"/>
                  <a:pt x="235" y="109"/>
                  <a:pt x="234" y="109"/>
                </a:cubicBezTo>
                <a:cubicBezTo>
                  <a:pt x="233" y="108"/>
                  <a:pt x="232" y="108"/>
                  <a:pt x="231" y="108"/>
                </a:cubicBezTo>
                <a:cubicBezTo>
                  <a:pt x="230" y="108"/>
                  <a:pt x="230" y="108"/>
                  <a:pt x="230" y="108"/>
                </a:cubicBezTo>
                <a:cubicBezTo>
                  <a:pt x="229" y="109"/>
                  <a:pt x="227" y="109"/>
                  <a:pt x="226" y="109"/>
                </a:cubicBezTo>
                <a:cubicBezTo>
                  <a:pt x="225" y="109"/>
                  <a:pt x="224" y="108"/>
                  <a:pt x="223" y="108"/>
                </a:cubicBezTo>
                <a:cubicBezTo>
                  <a:pt x="221" y="108"/>
                  <a:pt x="217" y="109"/>
                  <a:pt x="215" y="110"/>
                </a:cubicBezTo>
                <a:cubicBezTo>
                  <a:pt x="214" y="110"/>
                  <a:pt x="210" y="111"/>
                  <a:pt x="209" y="112"/>
                </a:cubicBezTo>
                <a:cubicBezTo>
                  <a:pt x="208" y="113"/>
                  <a:pt x="209" y="113"/>
                  <a:pt x="208" y="114"/>
                </a:cubicBezTo>
                <a:cubicBezTo>
                  <a:pt x="207" y="114"/>
                  <a:pt x="199" y="115"/>
                  <a:pt x="199" y="117"/>
                </a:cubicBezTo>
                <a:cubicBezTo>
                  <a:pt x="198" y="119"/>
                  <a:pt x="200" y="119"/>
                  <a:pt x="201" y="119"/>
                </a:cubicBezTo>
                <a:cubicBezTo>
                  <a:pt x="201" y="121"/>
                  <a:pt x="196" y="120"/>
                  <a:pt x="195" y="120"/>
                </a:cubicBezTo>
                <a:cubicBezTo>
                  <a:pt x="194" y="120"/>
                  <a:pt x="193" y="121"/>
                  <a:pt x="192" y="122"/>
                </a:cubicBezTo>
                <a:cubicBezTo>
                  <a:pt x="191" y="122"/>
                  <a:pt x="188" y="125"/>
                  <a:pt x="186" y="124"/>
                </a:cubicBezTo>
                <a:cubicBezTo>
                  <a:pt x="186" y="123"/>
                  <a:pt x="185" y="124"/>
                  <a:pt x="185" y="124"/>
                </a:cubicBezTo>
                <a:cubicBezTo>
                  <a:pt x="185" y="126"/>
                  <a:pt x="185" y="126"/>
                  <a:pt x="184" y="127"/>
                </a:cubicBezTo>
                <a:cubicBezTo>
                  <a:pt x="183" y="127"/>
                  <a:pt x="183" y="128"/>
                  <a:pt x="182" y="129"/>
                </a:cubicBezTo>
                <a:cubicBezTo>
                  <a:pt x="180" y="129"/>
                  <a:pt x="177" y="127"/>
                  <a:pt x="181" y="127"/>
                </a:cubicBezTo>
                <a:cubicBezTo>
                  <a:pt x="181" y="127"/>
                  <a:pt x="183" y="126"/>
                  <a:pt x="183" y="126"/>
                </a:cubicBezTo>
                <a:cubicBezTo>
                  <a:pt x="183" y="124"/>
                  <a:pt x="179" y="124"/>
                  <a:pt x="178" y="124"/>
                </a:cubicBezTo>
                <a:cubicBezTo>
                  <a:pt x="176" y="124"/>
                  <a:pt x="175" y="123"/>
                  <a:pt x="174" y="124"/>
                </a:cubicBezTo>
                <a:cubicBezTo>
                  <a:pt x="168" y="124"/>
                  <a:pt x="166" y="129"/>
                  <a:pt x="165" y="130"/>
                </a:cubicBezTo>
                <a:cubicBezTo>
                  <a:pt x="165" y="130"/>
                  <a:pt x="164" y="131"/>
                  <a:pt x="164" y="131"/>
                </a:cubicBezTo>
                <a:cubicBezTo>
                  <a:pt x="163" y="132"/>
                  <a:pt x="162" y="132"/>
                  <a:pt x="161" y="133"/>
                </a:cubicBezTo>
                <a:cubicBezTo>
                  <a:pt x="159" y="133"/>
                  <a:pt x="158" y="134"/>
                  <a:pt x="159" y="137"/>
                </a:cubicBezTo>
                <a:cubicBezTo>
                  <a:pt x="161" y="138"/>
                  <a:pt x="162" y="136"/>
                  <a:pt x="164" y="137"/>
                </a:cubicBezTo>
                <a:cubicBezTo>
                  <a:pt x="164" y="138"/>
                  <a:pt x="165" y="139"/>
                  <a:pt x="165" y="140"/>
                </a:cubicBezTo>
                <a:cubicBezTo>
                  <a:pt x="167" y="139"/>
                  <a:pt x="168" y="137"/>
                  <a:pt x="168" y="136"/>
                </a:cubicBezTo>
                <a:cubicBezTo>
                  <a:pt x="169" y="136"/>
                  <a:pt x="168" y="135"/>
                  <a:pt x="168" y="135"/>
                </a:cubicBezTo>
                <a:cubicBezTo>
                  <a:pt x="167" y="134"/>
                  <a:pt x="170" y="131"/>
                  <a:pt x="171" y="130"/>
                </a:cubicBezTo>
                <a:cubicBezTo>
                  <a:pt x="172" y="130"/>
                  <a:pt x="173" y="130"/>
                  <a:pt x="172" y="131"/>
                </a:cubicBezTo>
                <a:cubicBezTo>
                  <a:pt x="170" y="134"/>
                  <a:pt x="174" y="134"/>
                  <a:pt x="172" y="136"/>
                </a:cubicBezTo>
                <a:cubicBezTo>
                  <a:pt x="172" y="137"/>
                  <a:pt x="171" y="139"/>
                  <a:pt x="170" y="140"/>
                </a:cubicBezTo>
                <a:cubicBezTo>
                  <a:pt x="169" y="141"/>
                  <a:pt x="167" y="141"/>
                  <a:pt x="166" y="141"/>
                </a:cubicBezTo>
                <a:cubicBezTo>
                  <a:pt x="166" y="142"/>
                  <a:pt x="166" y="142"/>
                  <a:pt x="165" y="142"/>
                </a:cubicBezTo>
                <a:cubicBezTo>
                  <a:pt x="164" y="142"/>
                  <a:pt x="164" y="142"/>
                  <a:pt x="163" y="141"/>
                </a:cubicBezTo>
                <a:cubicBezTo>
                  <a:pt x="163" y="140"/>
                  <a:pt x="163" y="139"/>
                  <a:pt x="162" y="139"/>
                </a:cubicBezTo>
                <a:cubicBezTo>
                  <a:pt x="161" y="139"/>
                  <a:pt x="162" y="141"/>
                  <a:pt x="162" y="141"/>
                </a:cubicBezTo>
                <a:cubicBezTo>
                  <a:pt x="161" y="142"/>
                  <a:pt x="160" y="141"/>
                  <a:pt x="159" y="141"/>
                </a:cubicBezTo>
                <a:cubicBezTo>
                  <a:pt x="158" y="141"/>
                  <a:pt x="157" y="142"/>
                  <a:pt x="156" y="143"/>
                </a:cubicBezTo>
                <a:cubicBezTo>
                  <a:pt x="155" y="143"/>
                  <a:pt x="152" y="143"/>
                  <a:pt x="152" y="145"/>
                </a:cubicBezTo>
                <a:cubicBezTo>
                  <a:pt x="152" y="146"/>
                  <a:pt x="153" y="147"/>
                  <a:pt x="153" y="148"/>
                </a:cubicBezTo>
                <a:cubicBezTo>
                  <a:pt x="153" y="149"/>
                  <a:pt x="153" y="150"/>
                  <a:pt x="151" y="149"/>
                </a:cubicBezTo>
                <a:cubicBezTo>
                  <a:pt x="150" y="149"/>
                  <a:pt x="149" y="148"/>
                  <a:pt x="147" y="148"/>
                </a:cubicBezTo>
                <a:cubicBezTo>
                  <a:pt x="146" y="147"/>
                  <a:pt x="146" y="149"/>
                  <a:pt x="146" y="150"/>
                </a:cubicBezTo>
                <a:cubicBezTo>
                  <a:pt x="146" y="151"/>
                  <a:pt x="145" y="153"/>
                  <a:pt x="146" y="154"/>
                </a:cubicBezTo>
                <a:cubicBezTo>
                  <a:pt x="148" y="155"/>
                  <a:pt x="149" y="156"/>
                  <a:pt x="151" y="156"/>
                </a:cubicBezTo>
                <a:cubicBezTo>
                  <a:pt x="157" y="155"/>
                  <a:pt x="157" y="151"/>
                  <a:pt x="158" y="151"/>
                </a:cubicBezTo>
                <a:cubicBezTo>
                  <a:pt x="160" y="151"/>
                  <a:pt x="161" y="150"/>
                  <a:pt x="162" y="151"/>
                </a:cubicBezTo>
                <a:cubicBezTo>
                  <a:pt x="163" y="152"/>
                  <a:pt x="163" y="153"/>
                  <a:pt x="164" y="154"/>
                </a:cubicBezTo>
                <a:cubicBezTo>
                  <a:pt x="165" y="156"/>
                  <a:pt x="165" y="152"/>
                  <a:pt x="165" y="152"/>
                </a:cubicBezTo>
                <a:cubicBezTo>
                  <a:pt x="164" y="151"/>
                  <a:pt x="164" y="150"/>
                  <a:pt x="165" y="150"/>
                </a:cubicBezTo>
                <a:cubicBezTo>
                  <a:pt x="165" y="151"/>
                  <a:pt x="165" y="151"/>
                  <a:pt x="165" y="151"/>
                </a:cubicBezTo>
                <a:cubicBezTo>
                  <a:pt x="166" y="151"/>
                  <a:pt x="166" y="151"/>
                  <a:pt x="167" y="152"/>
                </a:cubicBezTo>
                <a:cubicBezTo>
                  <a:pt x="168" y="153"/>
                  <a:pt x="170" y="152"/>
                  <a:pt x="170" y="154"/>
                </a:cubicBezTo>
                <a:cubicBezTo>
                  <a:pt x="170" y="155"/>
                  <a:pt x="172" y="156"/>
                  <a:pt x="172" y="156"/>
                </a:cubicBezTo>
                <a:cubicBezTo>
                  <a:pt x="173" y="156"/>
                  <a:pt x="172" y="157"/>
                  <a:pt x="173" y="157"/>
                </a:cubicBezTo>
                <a:cubicBezTo>
                  <a:pt x="173" y="158"/>
                  <a:pt x="174" y="157"/>
                  <a:pt x="174" y="157"/>
                </a:cubicBezTo>
                <a:cubicBezTo>
                  <a:pt x="174" y="156"/>
                  <a:pt x="175" y="155"/>
                  <a:pt x="174" y="155"/>
                </a:cubicBezTo>
                <a:cubicBezTo>
                  <a:pt x="174" y="155"/>
                  <a:pt x="173" y="154"/>
                  <a:pt x="173" y="153"/>
                </a:cubicBezTo>
                <a:cubicBezTo>
                  <a:pt x="174" y="153"/>
                  <a:pt x="175" y="153"/>
                  <a:pt x="176" y="152"/>
                </a:cubicBezTo>
                <a:cubicBezTo>
                  <a:pt x="177" y="152"/>
                  <a:pt x="177" y="153"/>
                  <a:pt x="176" y="154"/>
                </a:cubicBezTo>
                <a:cubicBezTo>
                  <a:pt x="176" y="154"/>
                  <a:pt x="177" y="155"/>
                  <a:pt x="177" y="156"/>
                </a:cubicBezTo>
                <a:cubicBezTo>
                  <a:pt x="178" y="156"/>
                  <a:pt x="178" y="157"/>
                  <a:pt x="179" y="156"/>
                </a:cubicBezTo>
                <a:cubicBezTo>
                  <a:pt x="180" y="156"/>
                  <a:pt x="184" y="153"/>
                  <a:pt x="185" y="155"/>
                </a:cubicBezTo>
                <a:cubicBezTo>
                  <a:pt x="185" y="156"/>
                  <a:pt x="185" y="157"/>
                  <a:pt x="185" y="158"/>
                </a:cubicBezTo>
                <a:cubicBezTo>
                  <a:pt x="185" y="161"/>
                  <a:pt x="182" y="159"/>
                  <a:pt x="181" y="160"/>
                </a:cubicBezTo>
                <a:cubicBezTo>
                  <a:pt x="179" y="162"/>
                  <a:pt x="177" y="161"/>
                  <a:pt x="175" y="161"/>
                </a:cubicBezTo>
                <a:cubicBezTo>
                  <a:pt x="174" y="161"/>
                  <a:pt x="173" y="161"/>
                  <a:pt x="172" y="162"/>
                </a:cubicBezTo>
                <a:cubicBezTo>
                  <a:pt x="171" y="162"/>
                  <a:pt x="172" y="163"/>
                  <a:pt x="171" y="164"/>
                </a:cubicBezTo>
                <a:cubicBezTo>
                  <a:pt x="169" y="166"/>
                  <a:pt x="167" y="163"/>
                  <a:pt x="166" y="163"/>
                </a:cubicBezTo>
                <a:cubicBezTo>
                  <a:pt x="165" y="163"/>
                  <a:pt x="165" y="163"/>
                  <a:pt x="165" y="163"/>
                </a:cubicBezTo>
                <a:cubicBezTo>
                  <a:pt x="164" y="163"/>
                  <a:pt x="163" y="162"/>
                  <a:pt x="163" y="162"/>
                </a:cubicBezTo>
                <a:cubicBezTo>
                  <a:pt x="162" y="161"/>
                  <a:pt x="163" y="160"/>
                  <a:pt x="163" y="160"/>
                </a:cubicBezTo>
                <a:cubicBezTo>
                  <a:pt x="164" y="157"/>
                  <a:pt x="159" y="157"/>
                  <a:pt x="158" y="157"/>
                </a:cubicBezTo>
                <a:cubicBezTo>
                  <a:pt x="156" y="157"/>
                  <a:pt x="154" y="157"/>
                  <a:pt x="153" y="157"/>
                </a:cubicBezTo>
                <a:cubicBezTo>
                  <a:pt x="152" y="157"/>
                  <a:pt x="150" y="157"/>
                  <a:pt x="149" y="156"/>
                </a:cubicBezTo>
                <a:cubicBezTo>
                  <a:pt x="148" y="156"/>
                  <a:pt x="148" y="156"/>
                  <a:pt x="148" y="157"/>
                </a:cubicBezTo>
                <a:cubicBezTo>
                  <a:pt x="147" y="158"/>
                  <a:pt x="146" y="158"/>
                  <a:pt x="145" y="158"/>
                </a:cubicBezTo>
                <a:cubicBezTo>
                  <a:pt x="144" y="159"/>
                  <a:pt x="145" y="161"/>
                  <a:pt x="144" y="162"/>
                </a:cubicBezTo>
                <a:cubicBezTo>
                  <a:pt x="143" y="162"/>
                  <a:pt x="142" y="162"/>
                  <a:pt x="141" y="163"/>
                </a:cubicBezTo>
                <a:cubicBezTo>
                  <a:pt x="139" y="165"/>
                  <a:pt x="138" y="167"/>
                  <a:pt x="137" y="169"/>
                </a:cubicBezTo>
                <a:cubicBezTo>
                  <a:pt x="136" y="172"/>
                  <a:pt x="136" y="174"/>
                  <a:pt x="137" y="177"/>
                </a:cubicBezTo>
                <a:cubicBezTo>
                  <a:pt x="138" y="179"/>
                  <a:pt x="140" y="181"/>
                  <a:pt x="141" y="183"/>
                </a:cubicBezTo>
                <a:close/>
                <a:moveTo>
                  <a:pt x="267" y="189"/>
                </a:moveTo>
                <a:cubicBezTo>
                  <a:pt x="268" y="188"/>
                  <a:pt x="268" y="184"/>
                  <a:pt x="269" y="182"/>
                </a:cubicBezTo>
                <a:cubicBezTo>
                  <a:pt x="269" y="181"/>
                  <a:pt x="265" y="178"/>
                  <a:pt x="264" y="179"/>
                </a:cubicBezTo>
                <a:cubicBezTo>
                  <a:pt x="263" y="180"/>
                  <a:pt x="262" y="181"/>
                  <a:pt x="261" y="181"/>
                </a:cubicBezTo>
                <a:cubicBezTo>
                  <a:pt x="260" y="182"/>
                  <a:pt x="258" y="180"/>
                  <a:pt x="257" y="182"/>
                </a:cubicBezTo>
                <a:cubicBezTo>
                  <a:pt x="257" y="183"/>
                  <a:pt x="258" y="184"/>
                  <a:pt x="259" y="185"/>
                </a:cubicBezTo>
                <a:cubicBezTo>
                  <a:pt x="260" y="187"/>
                  <a:pt x="265" y="191"/>
                  <a:pt x="267" y="189"/>
                </a:cubicBezTo>
                <a:close/>
                <a:moveTo>
                  <a:pt x="152" y="138"/>
                </a:moveTo>
                <a:cubicBezTo>
                  <a:pt x="152" y="139"/>
                  <a:pt x="151" y="140"/>
                  <a:pt x="151" y="140"/>
                </a:cubicBezTo>
                <a:cubicBezTo>
                  <a:pt x="150" y="142"/>
                  <a:pt x="152" y="142"/>
                  <a:pt x="154" y="142"/>
                </a:cubicBezTo>
                <a:cubicBezTo>
                  <a:pt x="155" y="142"/>
                  <a:pt x="156" y="142"/>
                  <a:pt x="156" y="141"/>
                </a:cubicBezTo>
                <a:cubicBezTo>
                  <a:pt x="155" y="140"/>
                  <a:pt x="154" y="139"/>
                  <a:pt x="154" y="138"/>
                </a:cubicBezTo>
                <a:cubicBezTo>
                  <a:pt x="153" y="137"/>
                  <a:pt x="154" y="135"/>
                  <a:pt x="153" y="134"/>
                </a:cubicBezTo>
                <a:cubicBezTo>
                  <a:pt x="152" y="133"/>
                  <a:pt x="151" y="133"/>
                  <a:pt x="150" y="134"/>
                </a:cubicBezTo>
                <a:cubicBezTo>
                  <a:pt x="149" y="134"/>
                  <a:pt x="150" y="136"/>
                  <a:pt x="151" y="137"/>
                </a:cubicBezTo>
                <a:cubicBezTo>
                  <a:pt x="151" y="138"/>
                  <a:pt x="151" y="138"/>
                  <a:pt x="152" y="138"/>
                </a:cubicBezTo>
                <a:close/>
                <a:moveTo>
                  <a:pt x="250" y="181"/>
                </a:moveTo>
                <a:cubicBezTo>
                  <a:pt x="249" y="180"/>
                  <a:pt x="247" y="178"/>
                  <a:pt x="246" y="177"/>
                </a:cubicBezTo>
                <a:cubicBezTo>
                  <a:pt x="245" y="176"/>
                  <a:pt x="243" y="174"/>
                  <a:pt x="242" y="175"/>
                </a:cubicBezTo>
                <a:cubicBezTo>
                  <a:pt x="242" y="175"/>
                  <a:pt x="242" y="177"/>
                  <a:pt x="243" y="178"/>
                </a:cubicBezTo>
                <a:cubicBezTo>
                  <a:pt x="244" y="179"/>
                  <a:pt x="245" y="180"/>
                  <a:pt x="246" y="181"/>
                </a:cubicBezTo>
                <a:cubicBezTo>
                  <a:pt x="247" y="183"/>
                  <a:pt x="248" y="184"/>
                  <a:pt x="249" y="186"/>
                </a:cubicBezTo>
                <a:cubicBezTo>
                  <a:pt x="250" y="187"/>
                  <a:pt x="255" y="193"/>
                  <a:pt x="263" y="195"/>
                </a:cubicBezTo>
                <a:cubicBezTo>
                  <a:pt x="265" y="196"/>
                  <a:pt x="266" y="195"/>
                  <a:pt x="265" y="194"/>
                </a:cubicBezTo>
                <a:cubicBezTo>
                  <a:pt x="256" y="190"/>
                  <a:pt x="252" y="182"/>
                  <a:pt x="250" y="181"/>
                </a:cubicBezTo>
                <a:close/>
                <a:moveTo>
                  <a:pt x="193" y="120"/>
                </a:moveTo>
                <a:cubicBezTo>
                  <a:pt x="194" y="119"/>
                  <a:pt x="189" y="119"/>
                  <a:pt x="193" y="117"/>
                </a:cubicBezTo>
                <a:cubicBezTo>
                  <a:pt x="193" y="117"/>
                  <a:pt x="198" y="114"/>
                  <a:pt x="197" y="114"/>
                </a:cubicBezTo>
                <a:cubicBezTo>
                  <a:pt x="195" y="113"/>
                  <a:pt x="189" y="117"/>
                  <a:pt x="189" y="120"/>
                </a:cubicBezTo>
                <a:cubicBezTo>
                  <a:pt x="189" y="121"/>
                  <a:pt x="192" y="121"/>
                  <a:pt x="193" y="120"/>
                </a:cubicBezTo>
                <a:close/>
                <a:moveTo>
                  <a:pt x="279" y="189"/>
                </a:moveTo>
                <a:cubicBezTo>
                  <a:pt x="279" y="190"/>
                  <a:pt x="282" y="193"/>
                  <a:pt x="283" y="194"/>
                </a:cubicBezTo>
                <a:cubicBezTo>
                  <a:pt x="284" y="195"/>
                  <a:pt x="285" y="195"/>
                  <a:pt x="286" y="196"/>
                </a:cubicBezTo>
                <a:cubicBezTo>
                  <a:pt x="288" y="198"/>
                  <a:pt x="290" y="201"/>
                  <a:pt x="292" y="201"/>
                </a:cubicBezTo>
                <a:cubicBezTo>
                  <a:pt x="293" y="201"/>
                  <a:pt x="297" y="203"/>
                  <a:pt x="298" y="204"/>
                </a:cubicBezTo>
                <a:cubicBezTo>
                  <a:pt x="299" y="204"/>
                  <a:pt x="301" y="205"/>
                  <a:pt x="301" y="204"/>
                </a:cubicBezTo>
                <a:cubicBezTo>
                  <a:pt x="302" y="203"/>
                  <a:pt x="300" y="202"/>
                  <a:pt x="299" y="202"/>
                </a:cubicBezTo>
                <a:cubicBezTo>
                  <a:pt x="298" y="201"/>
                  <a:pt x="293" y="193"/>
                  <a:pt x="289" y="193"/>
                </a:cubicBezTo>
                <a:cubicBezTo>
                  <a:pt x="286" y="193"/>
                  <a:pt x="284" y="192"/>
                  <a:pt x="283" y="191"/>
                </a:cubicBezTo>
                <a:cubicBezTo>
                  <a:pt x="283" y="190"/>
                  <a:pt x="281" y="188"/>
                  <a:pt x="279" y="189"/>
                </a:cubicBezTo>
                <a:close/>
                <a:moveTo>
                  <a:pt x="165" y="123"/>
                </a:moveTo>
                <a:cubicBezTo>
                  <a:pt x="165" y="123"/>
                  <a:pt x="165" y="123"/>
                  <a:pt x="165" y="123"/>
                </a:cubicBezTo>
                <a:cubicBezTo>
                  <a:pt x="167" y="123"/>
                  <a:pt x="167" y="121"/>
                  <a:pt x="168" y="121"/>
                </a:cubicBezTo>
                <a:cubicBezTo>
                  <a:pt x="169" y="121"/>
                  <a:pt x="170" y="122"/>
                  <a:pt x="171" y="121"/>
                </a:cubicBezTo>
                <a:cubicBezTo>
                  <a:pt x="171" y="120"/>
                  <a:pt x="170" y="120"/>
                  <a:pt x="171" y="119"/>
                </a:cubicBezTo>
                <a:cubicBezTo>
                  <a:pt x="171" y="119"/>
                  <a:pt x="172" y="118"/>
                  <a:pt x="172" y="118"/>
                </a:cubicBezTo>
                <a:cubicBezTo>
                  <a:pt x="172" y="117"/>
                  <a:pt x="170" y="117"/>
                  <a:pt x="169" y="118"/>
                </a:cubicBezTo>
                <a:cubicBezTo>
                  <a:pt x="168" y="118"/>
                  <a:pt x="167" y="118"/>
                  <a:pt x="165" y="119"/>
                </a:cubicBezTo>
                <a:cubicBezTo>
                  <a:pt x="165" y="119"/>
                  <a:pt x="165" y="119"/>
                  <a:pt x="165" y="119"/>
                </a:cubicBezTo>
                <a:cubicBezTo>
                  <a:pt x="164" y="119"/>
                  <a:pt x="163" y="119"/>
                  <a:pt x="162" y="120"/>
                </a:cubicBezTo>
                <a:cubicBezTo>
                  <a:pt x="162" y="120"/>
                  <a:pt x="165" y="122"/>
                  <a:pt x="165" y="123"/>
                </a:cubicBezTo>
                <a:close/>
                <a:moveTo>
                  <a:pt x="144" y="128"/>
                </a:moveTo>
                <a:cubicBezTo>
                  <a:pt x="145" y="127"/>
                  <a:pt x="147" y="127"/>
                  <a:pt x="146" y="126"/>
                </a:cubicBezTo>
                <a:cubicBezTo>
                  <a:pt x="144" y="124"/>
                  <a:pt x="143" y="125"/>
                  <a:pt x="141" y="125"/>
                </a:cubicBezTo>
                <a:cubicBezTo>
                  <a:pt x="140" y="124"/>
                  <a:pt x="138" y="125"/>
                  <a:pt x="140" y="126"/>
                </a:cubicBezTo>
                <a:cubicBezTo>
                  <a:pt x="141" y="128"/>
                  <a:pt x="143" y="128"/>
                  <a:pt x="144" y="128"/>
                </a:cubicBezTo>
                <a:close/>
                <a:moveTo>
                  <a:pt x="270" y="250"/>
                </a:moveTo>
                <a:cubicBezTo>
                  <a:pt x="267" y="249"/>
                  <a:pt x="263" y="250"/>
                  <a:pt x="260" y="248"/>
                </a:cubicBezTo>
                <a:cubicBezTo>
                  <a:pt x="255" y="245"/>
                  <a:pt x="274" y="246"/>
                  <a:pt x="269" y="244"/>
                </a:cubicBezTo>
                <a:cubicBezTo>
                  <a:pt x="260" y="239"/>
                  <a:pt x="250" y="236"/>
                  <a:pt x="241" y="234"/>
                </a:cubicBezTo>
                <a:cubicBezTo>
                  <a:pt x="238" y="234"/>
                  <a:pt x="235" y="235"/>
                  <a:pt x="232" y="236"/>
                </a:cubicBezTo>
                <a:cubicBezTo>
                  <a:pt x="221" y="238"/>
                  <a:pt x="209" y="244"/>
                  <a:pt x="197" y="245"/>
                </a:cubicBezTo>
                <a:cubicBezTo>
                  <a:pt x="194" y="245"/>
                  <a:pt x="190" y="245"/>
                  <a:pt x="187" y="247"/>
                </a:cubicBezTo>
                <a:cubicBezTo>
                  <a:pt x="186" y="247"/>
                  <a:pt x="185" y="249"/>
                  <a:pt x="183" y="250"/>
                </a:cubicBezTo>
                <a:cubicBezTo>
                  <a:pt x="179" y="253"/>
                  <a:pt x="171" y="253"/>
                  <a:pt x="166" y="254"/>
                </a:cubicBezTo>
                <a:cubicBezTo>
                  <a:pt x="165" y="254"/>
                  <a:pt x="165" y="254"/>
                  <a:pt x="165" y="254"/>
                </a:cubicBezTo>
                <a:cubicBezTo>
                  <a:pt x="159" y="253"/>
                  <a:pt x="152" y="252"/>
                  <a:pt x="146" y="251"/>
                </a:cubicBezTo>
                <a:cubicBezTo>
                  <a:pt x="141" y="249"/>
                  <a:pt x="137" y="251"/>
                  <a:pt x="133" y="252"/>
                </a:cubicBezTo>
                <a:cubicBezTo>
                  <a:pt x="126" y="252"/>
                  <a:pt x="110" y="249"/>
                  <a:pt x="106" y="242"/>
                </a:cubicBezTo>
                <a:cubicBezTo>
                  <a:pt x="105" y="240"/>
                  <a:pt x="104" y="240"/>
                  <a:pt x="103" y="237"/>
                </a:cubicBezTo>
                <a:cubicBezTo>
                  <a:pt x="102" y="236"/>
                  <a:pt x="99" y="238"/>
                  <a:pt x="101" y="242"/>
                </a:cubicBezTo>
                <a:cubicBezTo>
                  <a:pt x="102" y="245"/>
                  <a:pt x="94" y="242"/>
                  <a:pt x="89" y="241"/>
                </a:cubicBezTo>
                <a:cubicBezTo>
                  <a:pt x="86" y="241"/>
                  <a:pt x="83" y="241"/>
                  <a:pt x="81" y="241"/>
                </a:cubicBezTo>
                <a:cubicBezTo>
                  <a:pt x="73" y="243"/>
                  <a:pt x="65" y="246"/>
                  <a:pt x="57" y="247"/>
                </a:cubicBezTo>
                <a:cubicBezTo>
                  <a:pt x="54" y="248"/>
                  <a:pt x="50" y="253"/>
                  <a:pt x="47" y="254"/>
                </a:cubicBezTo>
                <a:cubicBezTo>
                  <a:pt x="42" y="255"/>
                  <a:pt x="39" y="259"/>
                  <a:pt x="35" y="262"/>
                </a:cubicBezTo>
                <a:cubicBezTo>
                  <a:pt x="38" y="261"/>
                  <a:pt x="41" y="261"/>
                  <a:pt x="44" y="260"/>
                </a:cubicBezTo>
                <a:cubicBezTo>
                  <a:pt x="59" y="257"/>
                  <a:pt x="74" y="254"/>
                  <a:pt x="88" y="251"/>
                </a:cubicBezTo>
                <a:cubicBezTo>
                  <a:pt x="88" y="251"/>
                  <a:pt x="88" y="251"/>
                  <a:pt x="88" y="251"/>
                </a:cubicBezTo>
                <a:cubicBezTo>
                  <a:pt x="118" y="257"/>
                  <a:pt x="134" y="261"/>
                  <a:pt x="165" y="268"/>
                </a:cubicBezTo>
                <a:cubicBezTo>
                  <a:pt x="165" y="268"/>
                  <a:pt x="165" y="268"/>
                  <a:pt x="165" y="268"/>
                </a:cubicBezTo>
                <a:cubicBezTo>
                  <a:pt x="191" y="262"/>
                  <a:pt x="217" y="256"/>
                  <a:pt x="243" y="251"/>
                </a:cubicBezTo>
                <a:cubicBezTo>
                  <a:pt x="255" y="253"/>
                  <a:pt x="268" y="256"/>
                  <a:pt x="281" y="259"/>
                </a:cubicBezTo>
                <a:cubicBezTo>
                  <a:pt x="280" y="256"/>
                  <a:pt x="273" y="251"/>
                  <a:pt x="270" y="250"/>
                </a:cubicBezTo>
                <a:close/>
                <a:moveTo>
                  <a:pt x="273" y="182"/>
                </a:moveTo>
                <a:cubicBezTo>
                  <a:pt x="274" y="182"/>
                  <a:pt x="277" y="179"/>
                  <a:pt x="277" y="178"/>
                </a:cubicBezTo>
                <a:cubicBezTo>
                  <a:pt x="276" y="177"/>
                  <a:pt x="271" y="174"/>
                  <a:pt x="270" y="173"/>
                </a:cubicBezTo>
                <a:cubicBezTo>
                  <a:pt x="270" y="173"/>
                  <a:pt x="269" y="173"/>
                  <a:pt x="268" y="172"/>
                </a:cubicBezTo>
                <a:cubicBezTo>
                  <a:pt x="267" y="170"/>
                  <a:pt x="269" y="169"/>
                  <a:pt x="267" y="167"/>
                </a:cubicBezTo>
                <a:cubicBezTo>
                  <a:pt x="266" y="167"/>
                  <a:pt x="266" y="170"/>
                  <a:pt x="266" y="173"/>
                </a:cubicBezTo>
                <a:cubicBezTo>
                  <a:pt x="267" y="177"/>
                  <a:pt x="272" y="182"/>
                  <a:pt x="273" y="182"/>
                </a:cubicBezTo>
                <a:close/>
                <a:moveTo>
                  <a:pt x="293" y="223"/>
                </a:moveTo>
                <a:cubicBezTo>
                  <a:pt x="295" y="222"/>
                  <a:pt x="297" y="220"/>
                  <a:pt x="296" y="216"/>
                </a:cubicBezTo>
                <a:cubicBezTo>
                  <a:pt x="295" y="214"/>
                  <a:pt x="292" y="211"/>
                  <a:pt x="291" y="209"/>
                </a:cubicBezTo>
                <a:cubicBezTo>
                  <a:pt x="290" y="208"/>
                  <a:pt x="291" y="205"/>
                  <a:pt x="287" y="201"/>
                </a:cubicBezTo>
                <a:cubicBezTo>
                  <a:pt x="286" y="198"/>
                  <a:pt x="286" y="203"/>
                  <a:pt x="286" y="203"/>
                </a:cubicBezTo>
                <a:cubicBezTo>
                  <a:pt x="286" y="205"/>
                  <a:pt x="286" y="208"/>
                  <a:pt x="283" y="206"/>
                </a:cubicBezTo>
                <a:cubicBezTo>
                  <a:pt x="282" y="205"/>
                  <a:pt x="281" y="201"/>
                  <a:pt x="279" y="200"/>
                </a:cubicBezTo>
                <a:cubicBezTo>
                  <a:pt x="278" y="199"/>
                  <a:pt x="276" y="198"/>
                  <a:pt x="275" y="199"/>
                </a:cubicBezTo>
                <a:cubicBezTo>
                  <a:pt x="275" y="200"/>
                  <a:pt x="275" y="202"/>
                  <a:pt x="273" y="201"/>
                </a:cubicBezTo>
                <a:cubicBezTo>
                  <a:pt x="272" y="201"/>
                  <a:pt x="272" y="200"/>
                  <a:pt x="270" y="200"/>
                </a:cubicBezTo>
                <a:cubicBezTo>
                  <a:pt x="269" y="200"/>
                  <a:pt x="263" y="202"/>
                  <a:pt x="259" y="207"/>
                </a:cubicBezTo>
                <a:cubicBezTo>
                  <a:pt x="256" y="210"/>
                  <a:pt x="256" y="216"/>
                  <a:pt x="257" y="217"/>
                </a:cubicBezTo>
                <a:cubicBezTo>
                  <a:pt x="257" y="218"/>
                  <a:pt x="259" y="218"/>
                  <a:pt x="259" y="218"/>
                </a:cubicBezTo>
                <a:cubicBezTo>
                  <a:pt x="261" y="218"/>
                  <a:pt x="262" y="218"/>
                  <a:pt x="264" y="218"/>
                </a:cubicBezTo>
                <a:cubicBezTo>
                  <a:pt x="266" y="218"/>
                  <a:pt x="267" y="216"/>
                  <a:pt x="270" y="217"/>
                </a:cubicBezTo>
                <a:cubicBezTo>
                  <a:pt x="272" y="217"/>
                  <a:pt x="273" y="218"/>
                  <a:pt x="274" y="218"/>
                </a:cubicBezTo>
                <a:cubicBezTo>
                  <a:pt x="276" y="219"/>
                  <a:pt x="282" y="227"/>
                  <a:pt x="283" y="227"/>
                </a:cubicBezTo>
                <a:cubicBezTo>
                  <a:pt x="284" y="226"/>
                  <a:pt x="285" y="228"/>
                  <a:pt x="286" y="228"/>
                </a:cubicBezTo>
                <a:cubicBezTo>
                  <a:pt x="288" y="227"/>
                  <a:pt x="289" y="228"/>
                  <a:pt x="290" y="227"/>
                </a:cubicBezTo>
                <a:cubicBezTo>
                  <a:pt x="291" y="225"/>
                  <a:pt x="291" y="224"/>
                  <a:pt x="293" y="223"/>
                </a:cubicBezTo>
                <a:close/>
                <a:moveTo>
                  <a:pt x="342" y="290"/>
                </a:moveTo>
                <a:cubicBezTo>
                  <a:pt x="342" y="290"/>
                  <a:pt x="277" y="277"/>
                  <a:pt x="248" y="270"/>
                </a:cubicBezTo>
                <a:cubicBezTo>
                  <a:pt x="220" y="277"/>
                  <a:pt x="171" y="287"/>
                  <a:pt x="171" y="287"/>
                </a:cubicBezTo>
                <a:cubicBezTo>
                  <a:pt x="171" y="287"/>
                  <a:pt x="122" y="277"/>
                  <a:pt x="93" y="270"/>
                </a:cubicBezTo>
                <a:cubicBezTo>
                  <a:pt x="64" y="277"/>
                  <a:pt x="0" y="290"/>
                  <a:pt x="0" y="290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30" y="100"/>
                  <a:pt x="30" y="100"/>
                  <a:pt x="30" y="100"/>
                </a:cubicBezTo>
                <a:cubicBezTo>
                  <a:pt x="18" y="85"/>
                  <a:pt x="13" y="72"/>
                  <a:pt x="13" y="56"/>
                </a:cubicBezTo>
                <a:cubicBezTo>
                  <a:pt x="13" y="25"/>
                  <a:pt x="38" y="0"/>
                  <a:pt x="69" y="0"/>
                </a:cubicBezTo>
                <a:cubicBezTo>
                  <a:pt x="100" y="0"/>
                  <a:pt x="125" y="25"/>
                  <a:pt x="125" y="56"/>
                </a:cubicBezTo>
                <a:cubicBezTo>
                  <a:pt x="125" y="66"/>
                  <a:pt x="123" y="75"/>
                  <a:pt x="118" y="84"/>
                </a:cubicBezTo>
                <a:cubicBezTo>
                  <a:pt x="132" y="88"/>
                  <a:pt x="155" y="94"/>
                  <a:pt x="171" y="98"/>
                </a:cubicBezTo>
                <a:cubicBezTo>
                  <a:pt x="195" y="92"/>
                  <a:pt x="235" y="81"/>
                  <a:pt x="235" y="81"/>
                </a:cubicBezTo>
                <a:cubicBezTo>
                  <a:pt x="312" y="101"/>
                  <a:pt x="312" y="101"/>
                  <a:pt x="312" y="101"/>
                </a:cubicBezTo>
                <a:lnTo>
                  <a:pt x="342" y="290"/>
                </a:lnTo>
                <a:close/>
                <a:moveTo>
                  <a:pt x="69" y="127"/>
                </a:moveTo>
                <a:cubicBezTo>
                  <a:pt x="101" y="93"/>
                  <a:pt x="114" y="78"/>
                  <a:pt x="114" y="56"/>
                </a:cubicBezTo>
                <a:cubicBezTo>
                  <a:pt x="114" y="32"/>
                  <a:pt x="94" y="11"/>
                  <a:pt x="69" y="11"/>
                </a:cubicBezTo>
                <a:cubicBezTo>
                  <a:pt x="44" y="11"/>
                  <a:pt x="24" y="32"/>
                  <a:pt x="24" y="56"/>
                </a:cubicBezTo>
                <a:cubicBezTo>
                  <a:pt x="24" y="78"/>
                  <a:pt x="37" y="93"/>
                  <a:pt x="69" y="127"/>
                </a:cubicBezTo>
                <a:close/>
                <a:moveTo>
                  <a:pt x="328" y="276"/>
                </a:moveTo>
                <a:cubicBezTo>
                  <a:pt x="319" y="220"/>
                  <a:pt x="311" y="165"/>
                  <a:pt x="302" y="110"/>
                </a:cubicBezTo>
                <a:cubicBezTo>
                  <a:pt x="275" y="103"/>
                  <a:pt x="261" y="100"/>
                  <a:pt x="235" y="93"/>
                </a:cubicBezTo>
                <a:cubicBezTo>
                  <a:pt x="210" y="100"/>
                  <a:pt x="197" y="103"/>
                  <a:pt x="171" y="110"/>
                </a:cubicBezTo>
                <a:cubicBezTo>
                  <a:pt x="147" y="103"/>
                  <a:pt x="134" y="100"/>
                  <a:pt x="112" y="94"/>
                </a:cubicBezTo>
                <a:cubicBezTo>
                  <a:pt x="110" y="97"/>
                  <a:pt x="108" y="99"/>
                  <a:pt x="106" y="102"/>
                </a:cubicBezTo>
                <a:cubicBezTo>
                  <a:pt x="107" y="102"/>
                  <a:pt x="107" y="102"/>
                  <a:pt x="108" y="102"/>
                </a:cubicBezTo>
                <a:cubicBezTo>
                  <a:pt x="112" y="102"/>
                  <a:pt x="114" y="105"/>
                  <a:pt x="117" y="106"/>
                </a:cubicBezTo>
                <a:cubicBezTo>
                  <a:pt x="128" y="109"/>
                  <a:pt x="134" y="105"/>
                  <a:pt x="145" y="113"/>
                </a:cubicBezTo>
                <a:cubicBezTo>
                  <a:pt x="147" y="114"/>
                  <a:pt x="147" y="116"/>
                  <a:pt x="147" y="116"/>
                </a:cubicBezTo>
                <a:cubicBezTo>
                  <a:pt x="144" y="118"/>
                  <a:pt x="142" y="122"/>
                  <a:pt x="138" y="123"/>
                </a:cubicBezTo>
                <a:cubicBezTo>
                  <a:pt x="134" y="123"/>
                  <a:pt x="128" y="128"/>
                  <a:pt x="125" y="130"/>
                </a:cubicBezTo>
                <a:cubicBezTo>
                  <a:pt x="123" y="131"/>
                  <a:pt x="122" y="132"/>
                  <a:pt x="120" y="130"/>
                </a:cubicBezTo>
                <a:cubicBezTo>
                  <a:pt x="119" y="128"/>
                  <a:pt x="120" y="120"/>
                  <a:pt x="120" y="118"/>
                </a:cubicBezTo>
                <a:cubicBezTo>
                  <a:pt x="121" y="116"/>
                  <a:pt x="123" y="113"/>
                  <a:pt x="120" y="112"/>
                </a:cubicBezTo>
                <a:cubicBezTo>
                  <a:pt x="119" y="111"/>
                  <a:pt x="117" y="111"/>
                  <a:pt x="116" y="110"/>
                </a:cubicBezTo>
                <a:cubicBezTo>
                  <a:pt x="115" y="109"/>
                  <a:pt x="113" y="108"/>
                  <a:pt x="113" y="108"/>
                </a:cubicBezTo>
                <a:cubicBezTo>
                  <a:pt x="112" y="108"/>
                  <a:pt x="108" y="109"/>
                  <a:pt x="109" y="111"/>
                </a:cubicBezTo>
                <a:cubicBezTo>
                  <a:pt x="109" y="112"/>
                  <a:pt x="113" y="113"/>
                  <a:pt x="112" y="115"/>
                </a:cubicBezTo>
                <a:cubicBezTo>
                  <a:pt x="112" y="117"/>
                  <a:pt x="115" y="117"/>
                  <a:pt x="114" y="118"/>
                </a:cubicBezTo>
                <a:cubicBezTo>
                  <a:pt x="113" y="121"/>
                  <a:pt x="112" y="117"/>
                  <a:pt x="111" y="119"/>
                </a:cubicBezTo>
                <a:cubicBezTo>
                  <a:pt x="111" y="120"/>
                  <a:pt x="110" y="120"/>
                  <a:pt x="110" y="120"/>
                </a:cubicBezTo>
                <a:cubicBezTo>
                  <a:pt x="108" y="121"/>
                  <a:pt x="107" y="119"/>
                  <a:pt x="106" y="118"/>
                </a:cubicBezTo>
                <a:cubicBezTo>
                  <a:pt x="106" y="118"/>
                  <a:pt x="103" y="116"/>
                  <a:pt x="104" y="116"/>
                </a:cubicBezTo>
                <a:cubicBezTo>
                  <a:pt x="105" y="116"/>
                  <a:pt x="106" y="116"/>
                  <a:pt x="106" y="114"/>
                </a:cubicBezTo>
                <a:cubicBezTo>
                  <a:pt x="104" y="109"/>
                  <a:pt x="100" y="117"/>
                  <a:pt x="99" y="117"/>
                </a:cubicBezTo>
                <a:cubicBezTo>
                  <a:pt x="99" y="117"/>
                  <a:pt x="91" y="120"/>
                  <a:pt x="90" y="121"/>
                </a:cubicBezTo>
                <a:cubicBezTo>
                  <a:pt x="90" y="121"/>
                  <a:pt x="90" y="121"/>
                  <a:pt x="90" y="121"/>
                </a:cubicBezTo>
                <a:cubicBezTo>
                  <a:pt x="89" y="122"/>
                  <a:pt x="88" y="123"/>
                  <a:pt x="87" y="124"/>
                </a:cubicBezTo>
                <a:cubicBezTo>
                  <a:pt x="87" y="124"/>
                  <a:pt x="88" y="125"/>
                  <a:pt x="88" y="125"/>
                </a:cubicBezTo>
                <a:cubicBezTo>
                  <a:pt x="92" y="127"/>
                  <a:pt x="99" y="120"/>
                  <a:pt x="99" y="120"/>
                </a:cubicBezTo>
                <a:cubicBezTo>
                  <a:pt x="99" y="119"/>
                  <a:pt x="100" y="119"/>
                  <a:pt x="100" y="118"/>
                </a:cubicBezTo>
                <a:cubicBezTo>
                  <a:pt x="101" y="117"/>
                  <a:pt x="103" y="118"/>
                  <a:pt x="104" y="119"/>
                </a:cubicBezTo>
                <a:cubicBezTo>
                  <a:pt x="105" y="120"/>
                  <a:pt x="105" y="120"/>
                  <a:pt x="105" y="122"/>
                </a:cubicBezTo>
                <a:cubicBezTo>
                  <a:pt x="105" y="123"/>
                  <a:pt x="107" y="121"/>
                  <a:pt x="108" y="121"/>
                </a:cubicBezTo>
                <a:cubicBezTo>
                  <a:pt x="114" y="126"/>
                  <a:pt x="111" y="134"/>
                  <a:pt x="112" y="136"/>
                </a:cubicBezTo>
                <a:cubicBezTo>
                  <a:pt x="112" y="138"/>
                  <a:pt x="111" y="138"/>
                  <a:pt x="109" y="137"/>
                </a:cubicBezTo>
                <a:cubicBezTo>
                  <a:pt x="104" y="134"/>
                  <a:pt x="92" y="134"/>
                  <a:pt x="82" y="151"/>
                </a:cubicBezTo>
                <a:cubicBezTo>
                  <a:pt x="80" y="153"/>
                  <a:pt x="81" y="154"/>
                  <a:pt x="81" y="156"/>
                </a:cubicBezTo>
                <a:cubicBezTo>
                  <a:pt x="81" y="157"/>
                  <a:pt x="79" y="159"/>
                  <a:pt x="78" y="157"/>
                </a:cubicBezTo>
                <a:cubicBezTo>
                  <a:pt x="77" y="156"/>
                  <a:pt x="78" y="154"/>
                  <a:pt x="75" y="155"/>
                </a:cubicBezTo>
                <a:cubicBezTo>
                  <a:pt x="74" y="155"/>
                  <a:pt x="72" y="155"/>
                  <a:pt x="70" y="156"/>
                </a:cubicBezTo>
                <a:cubicBezTo>
                  <a:pt x="67" y="157"/>
                  <a:pt x="65" y="159"/>
                  <a:pt x="64" y="162"/>
                </a:cubicBezTo>
                <a:cubicBezTo>
                  <a:pt x="64" y="163"/>
                  <a:pt x="67" y="166"/>
                  <a:pt x="69" y="166"/>
                </a:cubicBezTo>
                <a:cubicBezTo>
                  <a:pt x="75" y="166"/>
                  <a:pt x="75" y="171"/>
                  <a:pt x="75" y="173"/>
                </a:cubicBezTo>
                <a:cubicBezTo>
                  <a:pt x="76" y="179"/>
                  <a:pt x="73" y="181"/>
                  <a:pt x="70" y="176"/>
                </a:cubicBezTo>
                <a:cubicBezTo>
                  <a:pt x="69" y="174"/>
                  <a:pt x="66" y="174"/>
                  <a:pt x="64" y="173"/>
                </a:cubicBezTo>
                <a:cubicBezTo>
                  <a:pt x="62" y="172"/>
                  <a:pt x="46" y="168"/>
                  <a:pt x="46" y="156"/>
                </a:cubicBezTo>
                <a:cubicBezTo>
                  <a:pt x="46" y="152"/>
                  <a:pt x="49" y="147"/>
                  <a:pt x="51" y="145"/>
                </a:cubicBezTo>
                <a:cubicBezTo>
                  <a:pt x="54" y="142"/>
                  <a:pt x="54" y="135"/>
                  <a:pt x="54" y="134"/>
                </a:cubicBezTo>
                <a:cubicBezTo>
                  <a:pt x="53" y="132"/>
                  <a:pt x="52" y="131"/>
                  <a:pt x="50" y="131"/>
                </a:cubicBezTo>
                <a:cubicBezTo>
                  <a:pt x="47" y="132"/>
                  <a:pt x="44" y="134"/>
                  <a:pt x="40" y="135"/>
                </a:cubicBezTo>
                <a:cubicBezTo>
                  <a:pt x="39" y="135"/>
                  <a:pt x="35" y="136"/>
                  <a:pt x="36" y="134"/>
                </a:cubicBezTo>
                <a:cubicBezTo>
                  <a:pt x="36" y="133"/>
                  <a:pt x="38" y="127"/>
                  <a:pt x="48" y="122"/>
                </a:cubicBezTo>
                <a:cubicBezTo>
                  <a:pt x="45" y="118"/>
                  <a:pt x="42" y="115"/>
                  <a:pt x="39" y="111"/>
                </a:cubicBezTo>
                <a:cubicBezTo>
                  <a:pt x="31" y="166"/>
                  <a:pt x="22" y="221"/>
                  <a:pt x="13" y="276"/>
                </a:cubicBezTo>
                <a:cubicBezTo>
                  <a:pt x="46" y="269"/>
                  <a:pt x="62" y="265"/>
                  <a:pt x="93" y="259"/>
                </a:cubicBezTo>
                <a:cubicBezTo>
                  <a:pt x="124" y="265"/>
                  <a:pt x="139" y="269"/>
                  <a:pt x="171" y="276"/>
                </a:cubicBezTo>
                <a:cubicBezTo>
                  <a:pt x="202" y="269"/>
                  <a:pt x="218" y="265"/>
                  <a:pt x="248" y="259"/>
                </a:cubicBezTo>
                <a:cubicBezTo>
                  <a:pt x="280" y="265"/>
                  <a:pt x="296" y="269"/>
                  <a:pt x="328" y="276"/>
                </a:cubicBezTo>
                <a:close/>
                <a:moveTo>
                  <a:pt x="304" y="230"/>
                </a:moveTo>
                <a:cubicBezTo>
                  <a:pt x="301" y="231"/>
                  <a:pt x="297" y="240"/>
                  <a:pt x="293" y="240"/>
                </a:cubicBezTo>
                <a:cubicBezTo>
                  <a:pt x="292" y="241"/>
                  <a:pt x="290" y="241"/>
                  <a:pt x="290" y="242"/>
                </a:cubicBezTo>
                <a:cubicBezTo>
                  <a:pt x="289" y="243"/>
                  <a:pt x="291" y="243"/>
                  <a:pt x="292" y="243"/>
                </a:cubicBezTo>
                <a:cubicBezTo>
                  <a:pt x="295" y="244"/>
                  <a:pt x="296" y="243"/>
                  <a:pt x="298" y="242"/>
                </a:cubicBezTo>
                <a:cubicBezTo>
                  <a:pt x="299" y="242"/>
                  <a:pt x="301" y="241"/>
                  <a:pt x="301" y="240"/>
                </a:cubicBezTo>
                <a:cubicBezTo>
                  <a:pt x="309" y="235"/>
                  <a:pt x="306" y="230"/>
                  <a:pt x="304" y="230"/>
                </a:cubicBezTo>
                <a:close/>
                <a:moveTo>
                  <a:pt x="81" y="199"/>
                </a:moveTo>
                <a:cubicBezTo>
                  <a:pt x="84" y="200"/>
                  <a:pt x="85" y="201"/>
                  <a:pt x="85" y="203"/>
                </a:cubicBezTo>
                <a:cubicBezTo>
                  <a:pt x="85" y="205"/>
                  <a:pt x="81" y="215"/>
                  <a:pt x="84" y="221"/>
                </a:cubicBezTo>
                <a:cubicBezTo>
                  <a:pt x="85" y="222"/>
                  <a:pt x="88" y="229"/>
                  <a:pt x="90" y="230"/>
                </a:cubicBezTo>
                <a:cubicBezTo>
                  <a:pt x="91" y="230"/>
                  <a:pt x="91" y="231"/>
                  <a:pt x="92" y="231"/>
                </a:cubicBezTo>
                <a:cubicBezTo>
                  <a:pt x="93" y="233"/>
                  <a:pt x="95" y="233"/>
                  <a:pt x="96" y="232"/>
                </a:cubicBezTo>
                <a:cubicBezTo>
                  <a:pt x="98" y="230"/>
                  <a:pt x="94" y="227"/>
                  <a:pt x="95" y="226"/>
                </a:cubicBezTo>
                <a:cubicBezTo>
                  <a:pt x="97" y="223"/>
                  <a:pt x="94" y="220"/>
                  <a:pt x="99" y="217"/>
                </a:cubicBezTo>
                <a:cubicBezTo>
                  <a:pt x="100" y="217"/>
                  <a:pt x="99" y="215"/>
                  <a:pt x="100" y="214"/>
                </a:cubicBezTo>
                <a:cubicBezTo>
                  <a:pt x="101" y="214"/>
                  <a:pt x="102" y="214"/>
                  <a:pt x="103" y="213"/>
                </a:cubicBezTo>
                <a:cubicBezTo>
                  <a:pt x="104" y="212"/>
                  <a:pt x="107" y="206"/>
                  <a:pt x="109" y="206"/>
                </a:cubicBezTo>
                <a:cubicBezTo>
                  <a:pt x="111" y="206"/>
                  <a:pt x="123" y="194"/>
                  <a:pt x="119" y="189"/>
                </a:cubicBezTo>
                <a:cubicBezTo>
                  <a:pt x="117" y="187"/>
                  <a:pt x="104" y="180"/>
                  <a:pt x="103" y="178"/>
                </a:cubicBezTo>
                <a:cubicBezTo>
                  <a:pt x="103" y="177"/>
                  <a:pt x="103" y="175"/>
                  <a:pt x="101" y="174"/>
                </a:cubicBezTo>
                <a:cubicBezTo>
                  <a:pt x="101" y="174"/>
                  <a:pt x="96" y="170"/>
                  <a:pt x="95" y="169"/>
                </a:cubicBezTo>
                <a:cubicBezTo>
                  <a:pt x="95" y="168"/>
                  <a:pt x="88" y="166"/>
                  <a:pt x="82" y="171"/>
                </a:cubicBezTo>
                <a:cubicBezTo>
                  <a:pt x="81" y="171"/>
                  <a:pt x="77" y="180"/>
                  <a:pt x="76" y="182"/>
                </a:cubicBezTo>
                <a:cubicBezTo>
                  <a:pt x="74" y="184"/>
                  <a:pt x="73" y="187"/>
                  <a:pt x="73" y="189"/>
                </a:cubicBezTo>
                <a:cubicBezTo>
                  <a:pt x="73" y="192"/>
                  <a:pt x="75" y="193"/>
                  <a:pt x="76" y="195"/>
                </a:cubicBezTo>
                <a:cubicBezTo>
                  <a:pt x="78" y="197"/>
                  <a:pt x="78" y="199"/>
                  <a:pt x="81" y="199"/>
                </a:cubicBezTo>
                <a:close/>
                <a:moveTo>
                  <a:pt x="271" y="142"/>
                </a:moveTo>
                <a:cubicBezTo>
                  <a:pt x="271" y="142"/>
                  <a:pt x="273" y="142"/>
                  <a:pt x="272" y="141"/>
                </a:cubicBezTo>
                <a:cubicBezTo>
                  <a:pt x="272" y="141"/>
                  <a:pt x="271" y="140"/>
                  <a:pt x="270" y="140"/>
                </a:cubicBezTo>
                <a:cubicBezTo>
                  <a:pt x="270" y="138"/>
                  <a:pt x="271" y="138"/>
                  <a:pt x="269" y="137"/>
                </a:cubicBezTo>
                <a:cubicBezTo>
                  <a:pt x="269" y="136"/>
                  <a:pt x="268" y="135"/>
                  <a:pt x="267" y="134"/>
                </a:cubicBezTo>
                <a:cubicBezTo>
                  <a:pt x="267" y="134"/>
                  <a:pt x="265" y="132"/>
                  <a:pt x="264" y="133"/>
                </a:cubicBezTo>
                <a:cubicBezTo>
                  <a:pt x="264" y="133"/>
                  <a:pt x="267" y="136"/>
                  <a:pt x="267" y="137"/>
                </a:cubicBezTo>
                <a:cubicBezTo>
                  <a:pt x="268" y="138"/>
                  <a:pt x="268" y="139"/>
                  <a:pt x="269" y="140"/>
                </a:cubicBezTo>
                <a:cubicBezTo>
                  <a:pt x="269" y="140"/>
                  <a:pt x="270" y="142"/>
                  <a:pt x="271" y="142"/>
                </a:cubicBezTo>
                <a:close/>
                <a:moveTo>
                  <a:pt x="276" y="152"/>
                </a:moveTo>
                <a:cubicBezTo>
                  <a:pt x="276" y="151"/>
                  <a:pt x="277" y="150"/>
                  <a:pt x="276" y="149"/>
                </a:cubicBezTo>
                <a:cubicBezTo>
                  <a:pt x="276" y="149"/>
                  <a:pt x="275" y="148"/>
                  <a:pt x="274" y="147"/>
                </a:cubicBezTo>
                <a:cubicBezTo>
                  <a:pt x="274" y="146"/>
                  <a:pt x="276" y="147"/>
                  <a:pt x="276" y="147"/>
                </a:cubicBezTo>
                <a:cubicBezTo>
                  <a:pt x="276" y="146"/>
                  <a:pt x="276" y="145"/>
                  <a:pt x="275" y="145"/>
                </a:cubicBezTo>
                <a:cubicBezTo>
                  <a:pt x="274" y="145"/>
                  <a:pt x="273" y="144"/>
                  <a:pt x="272" y="143"/>
                </a:cubicBezTo>
                <a:cubicBezTo>
                  <a:pt x="270" y="142"/>
                  <a:pt x="271" y="145"/>
                  <a:pt x="273" y="147"/>
                </a:cubicBezTo>
                <a:cubicBezTo>
                  <a:pt x="273" y="148"/>
                  <a:pt x="274" y="149"/>
                  <a:pt x="274" y="150"/>
                </a:cubicBezTo>
                <a:cubicBezTo>
                  <a:pt x="274" y="152"/>
                  <a:pt x="266" y="153"/>
                  <a:pt x="270" y="156"/>
                </a:cubicBezTo>
                <a:cubicBezTo>
                  <a:pt x="271" y="157"/>
                  <a:pt x="271" y="156"/>
                  <a:pt x="271" y="156"/>
                </a:cubicBezTo>
                <a:cubicBezTo>
                  <a:pt x="272" y="155"/>
                  <a:pt x="273" y="155"/>
                  <a:pt x="274" y="155"/>
                </a:cubicBezTo>
                <a:cubicBezTo>
                  <a:pt x="275" y="155"/>
                  <a:pt x="276" y="155"/>
                  <a:pt x="277" y="154"/>
                </a:cubicBezTo>
                <a:cubicBezTo>
                  <a:pt x="278" y="154"/>
                  <a:pt x="277" y="153"/>
                  <a:pt x="276" y="152"/>
                </a:cubicBezTo>
                <a:close/>
                <a:moveTo>
                  <a:pt x="69" y="110"/>
                </a:moveTo>
                <a:cubicBezTo>
                  <a:pt x="94" y="83"/>
                  <a:pt x="102" y="72"/>
                  <a:pt x="102" y="56"/>
                </a:cubicBezTo>
                <a:cubicBezTo>
                  <a:pt x="102" y="38"/>
                  <a:pt x="87" y="23"/>
                  <a:pt x="69" y="23"/>
                </a:cubicBezTo>
                <a:cubicBezTo>
                  <a:pt x="50" y="23"/>
                  <a:pt x="35" y="38"/>
                  <a:pt x="35" y="56"/>
                </a:cubicBezTo>
                <a:cubicBezTo>
                  <a:pt x="35" y="72"/>
                  <a:pt x="44" y="83"/>
                  <a:pt x="69" y="1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2" name="文本框 44"/>
          <p:cNvSpPr txBox="1"/>
          <p:nvPr/>
        </p:nvSpPr>
        <p:spPr>
          <a:xfrm>
            <a:off x="8089947" y="234888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83" name="矩形 82"/>
          <p:cNvSpPr/>
          <p:nvPr/>
        </p:nvSpPr>
        <p:spPr>
          <a:xfrm>
            <a:off x="8113047" y="2744206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84" name="文本框 44"/>
          <p:cNvSpPr txBox="1"/>
          <p:nvPr/>
        </p:nvSpPr>
        <p:spPr>
          <a:xfrm>
            <a:off x="8089947" y="440536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85" name="矩形 84"/>
          <p:cNvSpPr/>
          <p:nvPr/>
        </p:nvSpPr>
        <p:spPr>
          <a:xfrm>
            <a:off x="8113047" y="4800693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86" name="文本框 44"/>
          <p:cNvSpPr txBox="1"/>
          <p:nvPr/>
        </p:nvSpPr>
        <p:spPr>
          <a:xfrm>
            <a:off x="2233435" y="436510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87" name="矩形 86"/>
          <p:cNvSpPr/>
          <p:nvPr/>
        </p:nvSpPr>
        <p:spPr>
          <a:xfrm>
            <a:off x="2256535" y="4760430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34" grpId="0" animBg="1"/>
      <p:bldP spid="35" grpId="0" animBg="1"/>
      <p:bldP spid="36" grpId="0" animBg="1"/>
      <p:bldP spid="80" grpId="0" animBg="1"/>
      <p:bldP spid="81" grpId="0" animBg="1"/>
      <p:bldP spid="82" grpId="0"/>
      <p:bldP spid="83" grpId="0"/>
      <p:bldP spid="84" grpId="0"/>
      <p:bldP spid="85" grpId="0"/>
      <p:bldP spid="86" grpId="0"/>
      <p:bldP spid="87" grpId="0"/>
      <p:bldP spid="8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5" name="组合 74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994440" y="5094200"/>
            <a:ext cx="522792" cy="522792"/>
            <a:chOff x="3724323" y="1908536"/>
            <a:chExt cx="1329153" cy="1329153"/>
          </a:xfrm>
        </p:grpSpPr>
        <p:sp>
          <p:nvSpPr>
            <p:cNvPr id="16" name="椭圆 1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1679277" y="5052350"/>
            <a:ext cx="3489218" cy="3489218"/>
            <a:chOff x="3724323" y="1908536"/>
            <a:chExt cx="1329153" cy="1329153"/>
          </a:xfrm>
        </p:grpSpPr>
        <p:sp>
          <p:nvSpPr>
            <p:cNvPr id="3" name="椭圆 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21822" y="5873984"/>
            <a:ext cx="742618" cy="742618"/>
            <a:chOff x="3724323" y="1908536"/>
            <a:chExt cx="1329153" cy="1329153"/>
          </a:xfrm>
        </p:grpSpPr>
        <p:sp>
          <p:nvSpPr>
            <p:cNvPr id="10" name="椭圆 9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F6D67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963292" y="5589240"/>
            <a:ext cx="1140082" cy="1140082"/>
            <a:chOff x="3724323" y="1908536"/>
            <a:chExt cx="1329153" cy="1329153"/>
          </a:xfrm>
        </p:grpSpPr>
        <p:sp>
          <p:nvSpPr>
            <p:cNvPr id="19" name="椭圆 18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455773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272807" y="5251156"/>
            <a:ext cx="731671" cy="731671"/>
            <a:chOff x="3724323" y="1908536"/>
            <a:chExt cx="1329153" cy="1329153"/>
          </a:xfrm>
        </p:grpSpPr>
        <p:sp>
          <p:nvSpPr>
            <p:cNvPr id="22" name="椭圆 21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906971" y="3899950"/>
            <a:ext cx="365836" cy="365836"/>
            <a:chOff x="3724323" y="1908536"/>
            <a:chExt cx="1329153" cy="1329153"/>
          </a:xfrm>
        </p:grpSpPr>
        <p:sp>
          <p:nvSpPr>
            <p:cNvPr id="25" name="椭圆 24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-197959" y="1772816"/>
            <a:ext cx="12587918" cy="3262315"/>
            <a:chOff x="107514" y="2596595"/>
            <a:chExt cx="11976972" cy="1910092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>
              <a:off x="107514" y="4234205"/>
              <a:ext cx="11976972" cy="272482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flipV="1">
              <a:off x="107514" y="2596595"/>
              <a:ext cx="11976972" cy="278773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2062614" y="4573701"/>
            <a:ext cx="1040998" cy="1040998"/>
            <a:chOff x="3724323" y="1908536"/>
            <a:chExt cx="1329153" cy="1329153"/>
          </a:xfrm>
        </p:grpSpPr>
        <p:sp>
          <p:nvSpPr>
            <p:cNvPr id="7" name="椭圆 6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9903" y="4304327"/>
            <a:ext cx="748023" cy="748023"/>
            <a:chOff x="3724323" y="1908536"/>
            <a:chExt cx="1329153" cy="1329153"/>
          </a:xfrm>
        </p:grpSpPr>
        <p:sp>
          <p:nvSpPr>
            <p:cNvPr id="13" name="椭圆 1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5C058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589297" y="2432878"/>
            <a:ext cx="2076242" cy="2076242"/>
            <a:chOff x="5219336" y="1411604"/>
            <a:chExt cx="2903584" cy="2903584"/>
          </a:xfrm>
        </p:grpSpPr>
        <p:sp>
          <p:nvSpPr>
            <p:cNvPr id="31" name="椭圆 30"/>
            <p:cNvSpPr/>
            <p:nvPr/>
          </p:nvSpPr>
          <p:spPr>
            <a:xfrm>
              <a:off x="5219336" y="1411604"/>
              <a:ext cx="2903584" cy="2903584"/>
            </a:xfrm>
            <a:prstGeom prst="ellipse">
              <a:avLst/>
            </a:prstGeom>
            <a:gradFill flip="none" rotWithShape="1">
              <a:gsLst>
                <a:gs pos="0">
                  <a:srgbClr val="F9F9F9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31750"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5787323" y="1979591"/>
              <a:ext cx="1767610" cy="1767610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rgbClr val="D1D1D1"/>
                </a:gs>
              </a:gsLst>
              <a:lin ang="2700000" scaled="1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5956263" y="2148531"/>
              <a:ext cx="1429731" cy="142973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6014084" y="2206352"/>
              <a:ext cx="1314088" cy="1314088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100000">
                  <a:srgbClr val="D1D1D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6078823" y="2271091"/>
              <a:ext cx="1184613" cy="118461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2700000" scaled="1"/>
            </a:gra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</p:grpSp>
      <p:cxnSp>
        <p:nvCxnSpPr>
          <p:cNvPr id="37" name="直接连接符 36"/>
          <p:cNvCxnSpPr/>
          <p:nvPr/>
        </p:nvCxnSpPr>
        <p:spPr>
          <a:xfrm>
            <a:off x="5665539" y="2492896"/>
            <a:ext cx="0" cy="1872208"/>
          </a:xfrm>
          <a:prstGeom prst="line">
            <a:avLst/>
          </a:prstGeom>
          <a:ln>
            <a:solidFill>
              <a:srgbClr val="FFC0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9"/>
          <p:cNvSpPr txBox="1"/>
          <p:nvPr/>
        </p:nvSpPr>
        <p:spPr>
          <a:xfrm>
            <a:off x="6025579" y="2492896"/>
            <a:ext cx="2304256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发展前景</a:t>
            </a:r>
            <a:endParaRPr lang="en-US" altLang="zh-CN" sz="3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（长期战略目标）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6104557" y="3501008"/>
            <a:ext cx="1436675" cy="215444"/>
            <a:chOff x="4369395" y="3284984"/>
            <a:chExt cx="1436675" cy="215444"/>
          </a:xfrm>
        </p:grpSpPr>
        <p:sp>
          <p:nvSpPr>
            <p:cNvPr id="4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开发计划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3" name="等腰三角形 4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7325208" y="3501008"/>
            <a:ext cx="1436675" cy="215444"/>
            <a:chOff x="4369395" y="3284984"/>
            <a:chExt cx="1436675" cy="215444"/>
          </a:xfrm>
        </p:grpSpPr>
        <p:sp>
          <p:nvSpPr>
            <p:cNvPr id="45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市场拓展</a:t>
              </a: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6104557" y="3789620"/>
            <a:ext cx="1436675" cy="215444"/>
            <a:chOff x="4369395" y="3284984"/>
            <a:chExt cx="1436675" cy="215444"/>
          </a:xfrm>
        </p:grpSpPr>
        <p:sp>
          <p:nvSpPr>
            <p:cNvPr id="5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五年计划</a:t>
              </a: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7325208" y="3789620"/>
            <a:ext cx="1436675" cy="215444"/>
            <a:chOff x="4369395" y="3284984"/>
            <a:chExt cx="1436675" cy="215444"/>
          </a:xfrm>
        </p:grpSpPr>
        <p:sp>
          <p:nvSpPr>
            <p:cNvPr id="55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销售网络</a:t>
              </a: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8" name="等腰三角形 5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6104557" y="4077072"/>
            <a:ext cx="1436675" cy="215444"/>
            <a:chOff x="4369395" y="3284984"/>
            <a:chExt cx="1436675" cy="215444"/>
          </a:xfrm>
        </p:grpSpPr>
        <p:sp>
          <p:nvSpPr>
            <p:cNvPr id="6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风险评估</a:t>
              </a: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3" name="等腰三角形 6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7325208" y="4077072"/>
            <a:ext cx="1436675" cy="215444"/>
            <a:chOff x="4369395" y="3284984"/>
            <a:chExt cx="1436675" cy="215444"/>
          </a:xfrm>
        </p:grpSpPr>
        <p:sp>
          <p:nvSpPr>
            <p:cNvPr id="65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周边市场</a:t>
              </a: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8" name="等腰三角形 6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79" name="KSO_Shape"/>
          <p:cNvSpPr/>
          <p:nvPr/>
        </p:nvSpPr>
        <p:spPr bwMode="auto">
          <a:xfrm>
            <a:off x="4441403" y="3291577"/>
            <a:ext cx="415822" cy="353447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25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9" grpId="0" animBg="1"/>
      <p:bldP spid="8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开发计划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26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9" name="KSO_Shape"/>
          <p:cNvSpPr/>
          <p:nvPr/>
        </p:nvSpPr>
        <p:spPr bwMode="auto">
          <a:xfrm>
            <a:off x="320602" y="202431"/>
            <a:ext cx="343814" cy="29224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>
            <a:off x="1846227" y="3547075"/>
            <a:ext cx="8859872" cy="0"/>
          </a:xfrm>
          <a:prstGeom prst="straightConnector1">
            <a:avLst/>
          </a:prstGeom>
          <a:ln w="152400">
            <a:solidFill>
              <a:srgbClr val="A6A6A6">
                <a:alpha val="52941"/>
              </a:srgbClr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2567317" y="3133946"/>
            <a:ext cx="741300" cy="710565"/>
            <a:chOff x="6739481" y="3489229"/>
            <a:chExt cx="741300" cy="710565"/>
          </a:xfrm>
        </p:grpSpPr>
        <p:grpSp>
          <p:nvGrpSpPr>
            <p:cNvPr id="23" name="组合 22"/>
            <p:cNvGrpSpPr/>
            <p:nvPr/>
          </p:nvGrpSpPr>
          <p:grpSpPr>
            <a:xfrm>
              <a:off x="6769077" y="3515131"/>
              <a:ext cx="685920" cy="657897"/>
              <a:chOff x="8242300" y="5316537"/>
              <a:chExt cx="415926" cy="419100"/>
            </a:xfrm>
          </p:grpSpPr>
          <p:sp>
            <p:nvSpPr>
              <p:cNvPr id="29" name="Freeform 96"/>
              <p:cNvSpPr/>
              <p:nvPr/>
            </p:nvSpPr>
            <p:spPr bwMode="auto">
              <a:xfrm>
                <a:off x="8301038" y="5316537"/>
                <a:ext cx="357188" cy="357187"/>
              </a:xfrm>
              <a:custGeom>
                <a:avLst/>
                <a:gdLst>
                  <a:gd name="T0" fmla="*/ 0 w 146"/>
                  <a:gd name="T1" fmla="*/ 26 h 146"/>
                  <a:gd name="T2" fmla="*/ 3 w 146"/>
                  <a:gd name="T3" fmla="*/ 24 h 146"/>
                  <a:gd name="T4" fmla="*/ 9 w 146"/>
                  <a:gd name="T5" fmla="*/ 18 h 146"/>
                  <a:gd name="T6" fmla="*/ 14 w 146"/>
                  <a:gd name="T7" fmla="*/ 15 h 146"/>
                  <a:gd name="T8" fmla="*/ 20 w 146"/>
                  <a:gd name="T9" fmla="*/ 11 h 146"/>
                  <a:gd name="T10" fmla="*/ 36 w 146"/>
                  <a:gd name="T11" fmla="*/ 4 h 146"/>
                  <a:gd name="T12" fmla="*/ 56 w 146"/>
                  <a:gd name="T13" fmla="*/ 1 h 146"/>
                  <a:gd name="T14" fmla="*/ 78 w 146"/>
                  <a:gd name="T15" fmla="*/ 2 h 146"/>
                  <a:gd name="T16" fmla="*/ 101 w 146"/>
                  <a:gd name="T17" fmla="*/ 10 h 146"/>
                  <a:gd name="T18" fmla="*/ 121 w 146"/>
                  <a:gd name="T19" fmla="*/ 25 h 146"/>
                  <a:gd name="T20" fmla="*/ 136 w 146"/>
                  <a:gd name="T21" fmla="*/ 45 h 146"/>
                  <a:gd name="T22" fmla="*/ 144 w 146"/>
                  <a:gd name="T23" fmla="*/ 68 h 146"/>
                  <a:gd name="T24" fmla="*/ 146 w 146"/>
                  <a:gd name="T25" fmla="*/ 91 h 146"/>
                  <a:gd name="T26" fmla="*/ 142 w 146"/>
                  <a:gd name="T27" fmla="*/ 111 h 146"/>
                  <a:gd name="T28" fmla="*/ 135 w 146"/>
                  <a:gd name="T29" fmla="*/ 126 h 146"/>
                  <a:gd name="T30" fmla="*/ 132 w 146"/>
                  <a:gd name="T31" fmla="*/ 132 h 146"/>
                  <a:gd name="T32" fmla="*/ 128 w 146"/>
                  <a:gd name="T33" fmla="*/ 137 h 146"/>
                  <a:gd name="T34" fmla="*/ 122 w 146"/>
                  <a:gd name="T35" fmla="*/ 144 h 146"/>
                  <a:gd name="T36" fmla="*/ 120 w 146"/>
                  <a:gd name="T37" fmla="*/ 146 h 146"/>
                  <a:gd name="T38" fmla="*/ 122 w 146"/>
                  <a:gd name="T39" fmla="*/ 144 h 146"/>
                  <a:gd name="T40" fmla="*/ 128 w 146"/>
                  <a:gd name="T41" fmla="*/ 137 h 146"/>
                  <a:gd name="T42" fmla="*/ 131 w 146"/>
                  <a:gd name="T43" fmla="*/ 132 h 146"/>
                  <a:gd name="T44" fmla="*/ 135 w 146"/>
                  <a:gd name="T45" fmla="*/ 126 h 146"/>
                  <a:gd name="T46" fmla="*/ 141 w 146"/>
                  <a:gd name="T47" fmla="*/ 110 h 146"/>
                  <a:gd name="T48" fmla="*/ 144 w 146"/>
                  <a:gd name="T49" fmla="*/ 91 h 146"/>
                  <a:gd name="T50" fmla="*/ 143 w 146"/>
                  <a:gd name="T51" fmla="*/ 68 h 146"/>
                  <a:gd name="T52" fmla="*/ 134 w 146"/>
                  <a:gd name="T53" fmla="*/ 46 h 146"/>
                  <a:gd name="T54" fmla="*/ 120 w 146"/>
                  <a:gd name="T55" fmla="*/ 26 h 146"/>
                  <a:gd name="T56" fmla="*/ 100 w 146"/>
                  <a:gd name="T57" fmla="*/ 12 h 146"/>
                  <a:gd name="T58" fmla="*/ 78 w 146"/>
                  <a:gd name="T59" fmla="*/ 4 h 146"/>
                  <a:gd name="T60" fmla="*/ 56 w 146"/>
                  <a:gd name="T61" fmla="*/ 2 h 146"/>
                  <a:gd name="T62" fmla="*/ 36 w 146"/>
                  <a:gd name="T63" fmla="*/ 5 h 146"/>
                  <a:gd name="T64" fmla="*/ 20 w 146"/>
                  <a:gd name="T65" fmla="*/ 11 h 146"/>
                  <a:gd name="T66" fmla="*/ 14 w 146"/>
                  <a:gd name="T67" fmla="*/ 15 h 146"/>
                  <a:gd name="T68" fmla="*/ 9 w 146"/>
                  <a:gd name="T69" fmla="*/ 18 h 146"/>
                  <a:gd name="T70" fmla="*/ 3 w 146"/>
                  <a:gd name="T71" fmla="*/ 24 h 146"/>
                  <a:gd name="T72" fmla="*/ 0 w 146"/>
                  <a:gd name="T73" fmla="*/ 2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6" h="146">
                    <a:moveTo>
                      <a:pt x="0" y="26"/>
                    </a:moveTo>
                    <a:cubicBezTo>
                      <a:pt x="0" y="26"/>
                      <a:pt x="1" y="25"/>
                      <a:pt x="3" y="24"/>
                    </a:cubicBezTo>
                    <a:cubicBezTo>
                      <a:pt x="4" y="23"/>
                      <a:pt x="6" y="20"/>
                      <a:pt x="9" y="18"/>
                    </a:cubicBezTo>
                    <a:cubicBezTo>
                      <a:pt x="10" y="17"/>
                      <a:pt x="12" y="16"/>
                      <a:pt x="14" y="15"/>
                    </a:cubicBezTo>
                    <a:cubicBezTo>
                      <a:pt x="16" y="14"/>
                      <a:pt x="18" y="12"/>
                      <a:pt x="20" y="11"/>
                    </a:cubicBezTo>
                    <a:cubicBezTo>
                      <a:pt x="24" y="8"/>
                      <a:pt x="30" y="6"/>
                      <a:pt x="36" y="4"/>
                    </a:cubicBezTo>
                    <a:cubicBezTo>
                      <a:pt x="42" y="3"/>
                      <a:pt x="48" y="1"/>
                      <a:pt x="56" y="1"/>
                    </a:cubicBezTo>
                    <a:cubicBezTo>
                      <a:pt x="63" y="0"/>
                      <a:pt x="70" y="1"/>
                      <a:pt x="78" y="2"/>
                    </a:cubicBezTo>
                    <a:cubicBezTo>
                      <a:pt x="86" y="4"/>
                      <a:pt x="93" y="7"/>
                      <a:pt x="101" y="10"/>
                    </a:cubicBezTo>
                    <a:cubicBezTo>
                      <a:pt x="108" y="14"/>
                      <a:pt x="115" y="19"/>
                      <a:pt x="121" y="25"/>
                    </a:cubicBezTo>
                    <a:cubicBezTo>
                      <a:pt x="127" y="31"/>
                      <a:pt x="132" y="38"/>
                      <a:pt x="136" y="45"/>
                    </a:cubicBezTo>
                    <a:cubicBezTo>
                      <a:pt x="140" y="53"/>
                      <a:pt x="142" y="60"/>
                      <a:pt x="144" y="68"/>
                    </a:cubicBezTo>
                    <a:cubicBezTo>
                      <a:pt x="145" y="76"/>
                      <a:pt x="146" y="83"/>
                      <a:pt x="146" y="91"/>
                    </a:cubicBezTo>
                    <a:cubicBezTo>
                      <a:pt x="145" y="98"/>
                      <a:pt x="144" y="105"/>
                      <a:pt x="142" y="111"/>
                    </a:cubicBezTo>
                    <a:cubicBezTo>
                      <a:pt x="140" y="117"/>
                      <a:pt x="138" y="122"/>
                      <a:pt x="135" y="126"/>
                    </a:cubicBezTo>
                    <a:cubicBezTo>
                      <a:pt x="134" y="129"/>
                      <a:pt x="133" y="131"/>
                      <a:pt x="132" y="132"/>
                    </a:cubicBezTo>
                    <a:cubicBezTo>
                      <a:pt x="130" y="134"/>
                      <a:pt x="129" y="136"/>
                      <a:pt x="128" y="137"/>
                    </a:cubicBezTo>
                    <a:cubicBezTo>
                      <a:pt x="126" y="140"/>
                      <a:pt x="124" y="142"/>
                      <a:pt x="122" y="144"/>
                    </a:cubicBezTo>
                    <a:cubicBezTo>
                      <a:pt x="121" y="145"/>
                      <a:pt x="120" y="146"/>
                      <a:pt x="120" y="146"/>
                    </a:cubicBezTo>
                    <a:cubicBezTo>
                      <a:pt x="120" y="146"/>
                      <a:pt x="121" y="145"/>
                      <a:pt x="122" y="144"/>
                    </a:cubicBezTo>
                    <a:cubicBezTo>
                      <a:pt x="124" y="142"/>
                      <a:pt x="126" y="140"/>
                      <a:pt x="128" y="137"/>
                    </a:cubicBezTo>
                    <a:cubicBezTo>
                      <a:pt x="129" y="136"/>
                      <a:pt x="130" y="134"/>
                      <a:pt x="131" y="132"/>
                    </a:cubicBezTo>
                    <a:cubicBezTo>
                      <a:pt x="132" y="130"/>
                      <a:pt x="133" y="128"/>
                      <a:pt x="135" y="126"/>
                    </a:cubicBezTo>
                    <a:cubicBezTo>
                      <a:pt x="137" y="122"/>
                      <a:pt x="139" y="116"/>
                      <a:pt x="141" y="110"/>
                    </a:cubicBezTo>
                    <a:cubicBezTo>
                      <a:pt x="143" y="104"/>
                      <a:pt x="144" y="98"/>
                      <a:pt x="144" y="91"/>
                    </a:cubicBezTo>
                    <a:cubicBezTo>
                      <a:pt x="145" y="84"/>
                      <a:pt x="144" y="76"/>
                      <a:pt x="143" y="68"/>
                    </a:cubicBezTo>
                    <a:cubicBezTo>
                      <a:pt x="141" y="61"/>
                      <a:pt x="138" y="53"/>
                      <a:pt x="134" y="46"/>
                    </a:cubicBezTo>
                    <a:cubicBezTo>
                      <a:pt x="131" y="39"/>
                      <a:pt x="126" y="32"/>
                      <a:pt x="120" y="26"/>
                    </a:cubicBezTo>
                    <a:cubicBezTo>
                      <a:pt x="114" y="21"/>
                      <a:pt x="107" y="16"/>
                      <a:pt x="100" y="12"/>
                    </a:cubicBezTo>
                    <a:cubicBezTo>
                      <a:pt x="93" y="8"/>
                      <a:pt x="85" y="5"/>
                      <a:pt x="78" y="4"/>
                    </a:cubicBezTo>
                    <a:cubicBezTo>
                      <a:pt x="70" y="2"/>
                      <a:pt x="63" y="1"/>
                      <a:pt x="56" y="2"/>
                    </a:cubicBezTo>
                    <a:cubicBezTo>
                      <a:pt x="48" y="2"/>
                      <a:pt x="42" y="3"/>
                      <a:pt x="36" y="5"/>
                    </a:cubicBezTo>
                    <a:cubicBezTo>
                      <a:pt x="30" y="7"/>
                      <a:pt x="25" y="9"/>
                      <a:pt x="20" y="11"/>
                    </a:cubicBezTo>
                    <a:cubicBezTo>
                      <a:pt x="18" y="13"/>
                      <a:pt x="16" y="14"/>
                      <a:pt x="14" y="15"/>
                    </a:cubicBezTo>
                    <a:cubicBezTo>
                      <a:pt x="12" y="16"/>
                      <a:pt x="11" y="17"/>
                      <a:pt x="9" y="18"/>
                    </a:cubicBezTo>
                    <a:cubicBezTo>
                      <a:pt x="6" y="20"/>
                      <a:pt x="4" y="23"/>
                      <a:pt x="3" y="24"/>
                    </a:cubicBezTo>
                    <a:cubicBezTo>
                      <a:pt x="1" y="25"/>
                      <a:pt x="0" y="26"/>
                      <a:pt x="0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97"/>
              <p:cNvSpPr/>
              <p:nvPr/>
            </p:nvSpPr>
            <p:spPr bwMode="auto">
              <a:xfrm>
                <a:off x="8242300" y="5378450"/>
                <a:ext cx="357188" cy="357187"/>
              </a:xfrm>
              <a:custGeom>
                <a:avLst/>
                <a:gdLst>
                  <a:gd name="T0" fmla="*/ 25 w 146"/>
                  <a:gd name="T1" fmla="*/ 121 h 146"/>
                  <a:gd name="T2" fmla="*/ 0 w 146"/>
                  <a:gd name="T3" fmla="*/ 61 h 146"/>
                  <a:gd name="T4" fmla="*/ 25 w 146"/>
                  <a:gd name="T5" fmla="*/ 0 h 146"/>
                  <a:gd name="T6" fmla="*/ 26 w 146"/>
                  <a:gd name="T7" fmla="*/ 1 h 146"/>
                  <a:gd name="T8" fmla="*/ 1 w 146"/>
                  <a:gd name="T9" fmla="*/ 61 h 146"/>
                  <a:gd name="T10" fmla="*/ 26 w 146"/>
                  <a:gd name="T11" fmla="*/ 120 h 146"/>
                  <a:gd name="T12" fmla="*/ 85 w 146"/>
                  <a:gd name="T13" fmla="*/ 145 h 146"/>
                  <a:gd name="T14" fmla="*/ 145 w 146"/>
                  <a:gd name="T15" fmla="*/ 120 h 146"/>
                  <a:gd name="T16" fmla="*/ 145 w 146"/>
                  <a:gd name="T17" fmla="*/ 120 h 146"/>
                  <a:gd name="T18" fmla="*/ 146 w 146"/>
                  <a:gd name="T19" fmla="*/ 121 h 146"/>
                  <a:gd name="T20" fmla="*/ 85 w 146"/>
                  <a:gd name="T21" fmla="*/ 146 h 146"/>
                  <a:gd name="T22" fmla="*/ 25 w 146"/>
                  <a:gd name="T23" fmla="*/ 12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6" h="146">
                    <a:moveTo>
                      <a:pt x="25" y="121"/>
                    </a:moveTo>
                    <a:cubicBezTo>
                      <a:pt x="8" y="105"/>
                      <a:pt x="0" y="83"/>
                      <a:pt x="0" y="61"/>
                    </a:cubicBezTo>
                    <a:cubicBezTo>
                      <a:pt x="0" y="39"/>
                      <a:pt x="8" y="17"/>
                      <a:pt x="25" y="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9" y="18"/>
                      <a:pt x="1" y="39"/>
                      <a:pt x="1" y="61"/>
                    </a:cubicBezTo>
                    <a:cubicBezTo>
                      <a:pt x="1" y="82"/>
                      <a:pt x="9" y="104"/>
                      <a:pt x="26" y="120"/>
                    </a:cubicBezTo>
                    <a:cubicBezTo>
                      <a:pt x="42" y="136"/>
                      <a:pt x="64" y="145"/>
                      <a:pt x="85" y="145"/>
                    </a:cubicBezTo>
                    <a:cubicBezTo>
                      <a:pt x="107" y="145"/>
                      <a:pt x="128" y="137"/>
                      <a:pt x="145" y="120"/>
                    </a:cubicBezTo>
                    <a:cubicBezTo>
                      <a:pt x="145" y="120"/>
                      <a:pt x="145" y="120"/>
                      <a:pt x="145" y="120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29" y="138"/>
                      <a:pt x="107" y="146"/>
                      <a:pt x="85" y="146"/>
                    </a:cubicBezTo>
                    <a:cubicBezTo>
                      <a:pt x="63" y="146"/>
                      <a:pt x="41" y="138"/>
                      <a:pt x="25" y="121"/>
                    </a:cubicBezTo>
                    <a:close/>
                  </a:path>
                </a:pathLst>
              </a:custGeom>
              <a:solidFill>
                <a:srgbClr val="B1B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6739481" y="3489229"/>
              <a:ext cx="741300" cy="710565"/>
              <a:chOff x="1793493" y="3299895"/>
              <a:chExt cx="454025" cy="457200"/>
            </a:xfrm>
          </p:grpSpPr>
          <p:sp>
            <p:nvSpPr>
              <p:cNvPr id="26" name="Oval 93"/>
              <p:cNvSpPr>
                <a:spLocks noChangeArrowheads="1"/>
              </p:cNvSpPr>
              <p:nvPr/>
            </p:nvSpPr>
            <p:spPr bwMode="auto">
              <a:xfrm rot="10800000">
                <a:off x="1821274" y="3329264"/>
                <a:ext cx="398462" cy="398462"/>
              </a:xfrm>
              <a:prstGeom prst="ellipse">
                <a:avLst/>
              </a:prstGeom>
              <a:solidFill>
                <a:srgbClr val="6A6D7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94"/>
              <p:cNvSpPr/>
              <p:nvPr/>
            </p:nvSpPr>
            <p:spPr bwMode="auto">
              <a:xfrm>
                <a:off x="1793493" y="3299895"/>
                <a:ext cx="454025" cy="457200"/>
              </a:xfrm>
              <a:custGeom>
                <a:avLst/>
                <a:gdLst>
                  <a:gd name="T0" fmla="*/ 153 w 186"/>
                  <a:gd name="T1" fmla="*/ 154 h 187"/>
                  <a:gd name="T2" fmla="*/ 33 w 186"/>
                  <a:gd name="T3" fmla="*/ 154 h 187"/>
                  <a:gd name="T4" fmla="*/ 33 w 186"/>
                  <a:gd name="T5" fmla="*/ 34 h 187"/>
                  <a:gd name="T6" fmla="*/ 153 w 186"/>
                  <a:gd name="T7" fmla="*/ 34 h 187"/>
                  <a:gd name="T8" fmla="*/ 153 w 186"/>
                  <a:gd name="T9" fmla="*/ 154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187">
                    <a:moveTo>
                      <a:pt x="153" y="154"/>
                    </a:moveTo>
                    <a:cubicBezTo>
                      <a:pt x="120" y="187"/>
                      <a:pt x="66" y="187"/>
                      <a:pt x="33" y="154"/>
                    </a:cubicBezTo>
                    <a:cubicBezTo>
                      <a:pt x="0" y="120"/>
                      <a:pt x="0" y="67"/>
                      <a:pt x="33" y="34"/>
                    </a:cubicBezTo>
                    <a:cubicBezTo>
                      <a:pt x="66" y="0"/>
                      <a:pt x="120" y="0"/>
                      <a:pt x="153" y="34"/>
                    </a:cubicBezTo>
                    <a:cubicBezTo>
                      <a:pt x="186" y="67"/>
                      <a:pt x="186" y="120"/>
                      <a:pt x="153" y="154"/>
                    </a:cubicBezTo>
                    <a:close/>
                  </a:path>
                </a:pathLst>
              </a:custGeom>
              <a:gradFill flip="none" rotWithShape="1">
                <a:gsLst>
                  <a:gs pos="50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95"/>
              <p:cNvSpPr/>
              <p:nvPr/>
            </p:nvSpPr>
            <p:spPr bwMode="auto">
              <a:xfrm>
                <a:off x="1846674" y="3354664"/>
                <a:ext cx="347663" cy="347662"/>
              </a:xfrm>
              <a:custGeom>
                <a:avLst/>
                <a:gdLst>
                  <a:gd name="T0" fmla="*/ 71 w 142"/>
                  <a:gd name="T1" fmla="*/ 142 h 142"/>
                  <a:gd name="T2" fmla="*/ 21 w 142"/>
                  <a:gd name="T3" fmla="*/ 121 h 142"/>
                  <a:gd name="T4" fmla="*/ 0 w 142"/>
                  <a:gd name="T5" fmla="*/ 71 h 142"/>
                  <a:gd name="T6" fmla="*/ 21 w 142"/>
                  <a:gd name="T7" fmla="*/ 21 h 142"/>
                  <a:gd name="T8" fmla="*/ 71 w 142"/>
                  <a:gd name="T9" fmla="*/ 0 h 142"/>
                  <a:gd name="T10" fmla="*/ 122 w 142"/>
                  <a:gd name="T11" fmla="*/ 21 h 142"/>
                  <a:gd name="T12" fmla="*/ 142 w 142"/>
                  <a:gd name="T13" fmla="*/ 71 h 142"/>
                  <a:gd name="T14" fmla="*/ 122 w 142"/>
                  <a:gd name="T15" fmla="*/ 121 h 142"/>
                  <a:gd name="T16" fmla="*/ 71 w 142"/>
                  <a:gd name="T17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2" h="142">
                    <a:moveTo>
                      <a:pt x="71" y="142"/>
                    </a:moveTo>
                    <a:cubicBezTo>
                      <a:pt x="52" y="142"/>
                      <a:pt x="35" y="134"/>
                      <a:pt x="21" y="121"/>
                    </a:cubicBezTo>
                    <a:cubicBezTo>
                      <a:pt x="8" y="108"/>
                      <a:pt x="0" y="90"/>
                      <a:pt x="0" y="71"/>
                    </a:cubicBezTo>
                    <a:cubicBezTo>
                      <a:pt x="0" y="52"/>
                      <a:pt x="8" y="34"/>
                      <a:pt x="21" y="21"/>
                    </a:cubicBezTo>
                    <a:cubicBezTo>
                      <a:pt x="35" y="7"/>
                      <a:pt x="52" y="0"/>
                      <a:pt x="71" y="0"/>
                    </a:cubicBezTo>
                    <a:cubicBezTo>
                      <a:pt x="90" y="0"/>
                      <a:pt x="108" y="7"/>
                      <a:pt x="122" y="21"/>
                    </a:cubicBezTo>
                    <a:cubicBezTo>
                      <a:pt x="135" y="34"/>
                      <a:pt x="142" y="52"/>
                      <a:pt x="142" y="71"/>
                    </a:cubicBezTo>
                    <a:cubicBezTo>
                      <a:pt x="142" y="90"/>
                      <a:pt x="135" y="108"/>
                      <a:pt x="122" y="121"/>
                    </a:cubicBezTo>
                    <a:cubicBezTo>
                      <a:pt x="108" y="134"/>
                      <a:pt x="90" y="142"/>
                      <a:pt x="71" y="142"/>
                    </a:cubicBezTo>
                    <a:close/>
                  </a:path>
                </a:pathLst>
              </a:cu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25" name="文本框 3"/>
            <p:cNvSpPr txBox="1"/>
            <p:nvPr/>
          </p:nvSpPr>
          <p:spPr>
            <a:xfrm>
              <a:off x="6750774" y="3645198"/>
              <a:ext cx="71827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132151" y="3140968"/>
            <a:ext cx="741300" cy="710565"/>
            <a:chOff x="6739481" y="3489229"/>
            <a:chExt cx="741300" cy="710565"/>
          </a:xfrm>
        </p:grpSpPr>
        <p:grpSp>
          <p:nvGrpSpPr>
            <p:cNvPr id="32" name="组合 31"/>
            <p:cNvGrpSpPr/>
            <p:nvPr/>
          </p:nvGrpSpPr>
          <p:grpSpPr>
            <a:xfrm>
              <a:off x="6769077" y="3515131"/>
              <a:ext cx="685920" cy="657897"/>
              <a:chOff x="8242300" y="5316537"/>
              <a:chExt cx="415926" cy="419100"/>
            </a:xfrm>
          </p:grpSpPr>
          <p:sp>
            <p:nvSpPr>
              <p:cNvPr id="38" name="Freeform 96"/>
              <p:cNvSpPr/>
              <p:nvPr/>
            </p:nvSpPr>
            <p:spPr bwMode="auto">
              <a:xfrm>
                <a:off x="8301038" y="5316537"/>
                <a:ext cx="357188" cy="357187"/>
              </a:xfrm>
              <a:custGeom>
                <a:avLst/>
                <a:gdLst>
                  <a:gd name="T0" fmla="*/ 0 w 146"/>
                  <a:gd name="T1" fmla="*/ 26 h 146"/>
                  <a:gd name="T2" fmla="*/ 3 w 146"/>
                  <a:gd name="T3" fmla="*/ 24 h 146"/>
                  <a:gd name="T4" fmla="*/ 9 w 146"/>
                  <a:gd name="T5" fmla="*/ 18 h 146"/>
                  <a:gd name="T6" fmla="*/ 14 w 146"/>
                  <a:gd name="T7" fmla="*/ 15 h 146"/>
                  <a:gd name="T8" fmla="*/ 20 w 146"/>
                  <a:gd name="T9" fmla="*/ 11 h 146"/>
                  <a:gd name="T10" fmla="*/ 36 w 146"/>
                  <a:gd name="T11" fmla="*/ 4 h 146"/>
                  <a:gd name="T12" fmla="*/ 56 w 146"/>
                  <a:gd name="T13" fmla="*/ 1 h 146"/>
                  <a:gd name="T14" fmla="*/ 78 w 146"/>
                  <a:gd name="T15" fmla="*/ 2 h 146"/>
                  <a:gd name="T16" fmla="*/ 101 w 146"/>
                  <a:gd name="T17" fmla="*/ 10 h 146"/>
                  <a:gd name="T18" fmla="*/ 121 w 146"/>
                  <a:gd name="T19" fmla="*/ 25 h 146"/>
                  <a:gd name="T20" fmla="*/ 136 w 146"/>
                  <a:gd name="T21" fmla="*/ 45 h 146"/>
                  <a:gd name="T22" fmla="*/ 144 w 146"/>
                  <a:gd name="T23" fmla="*/ 68 h 146"/>
                  <a:gd name="T24" fmla="*/ 146 w 146"/>
                  <a:gd name="T25" fmla="*/ 91 h 146"/>
                  <a:gd name="T26" fmla="*/ 142 w 146"/>
                  <a:gd name="T27" fmla="*/ 111 h 146"/>
                  <a:gd name="T28" fmla="*/ 135 w 146"/>
                  <a:gd name="T29" fmla="*/ 126 h 146"/>
                  <a:gd name="T30" fmla="*/ 132 w 146"/>
                  <a:gd name="T31" fmla="*/ 132 h 146"/>
                  <a:gd name="T32" fmla="*/ 128 w 146"/>
                  <a:gd name="T33" fmla="*/ 137 h 146"/>
                  <a:gd name="T34" fmla="*/ 122 w 146"/>
                  <a:gd name="T35" fmla="*/ 144 h 146"/>
                  <a:gd name="T36" fmla="*/ 120 w 146"/>
                  <a:gd name="T37" fmla="*/ 146 h 146"/>
                  <a:gd name="T38" fmla="*/ 122 w 146"/>
                  <a:gd name="T39" fmla="*/ 144 h 146"/>
                  <a:gd name="T40" fmla="*/ 128 w 146"/>
                  <a:gd name="T41" fmla="*/ 137 h 146"/>
                  <a:gd name="T42" fmla="*/ 131 w 146"/>
                  <a:gd name="T43" fmla="*/ 132 h 146"/>
                  <a:gd name="T44" fmla="*/ 135 w 146"/>
                  <a:gd name="T45" fmla="*/ 126 h 146"/>
                  <a:gd name="T46" fmla="*/ 141 w 146"/>
                  <a:gd name="T47" fmla="*/ 110 h 146"/>
                  <a:gd name="T48" fmla="*/ 144 w 146"/>
                  <a:gd name="T49" fmla="*/ 91 h 146"/>
                  <a:gd name="T50" fmla="*/ 143 w 146"/>
                  <a:gd name="T51" fmla="*/ 68 h 146"/>
                  <a:gd name="T52" fmla="*/ 134 w 146"/>
                  <a:gd name="T53" fmla="*/ 46 h 146"/>
                  <a:gd name="T54" fmla="*/ 120 w 146"/>
                  <a:gd name="T55" fmla="*/ 26 h 146"/>
                  <a:gd name="T56" fmla="*/ 100 w 146"/>
                  <a:gd name="T57" fmla="*/ 12 h 146"/>
                  <a:gd name="T58" fmla="*/ 78 w 146"/>
                  <a:gd name="T59" fmla="*/ 4 h 146"/>
                  <a:gd name="T60" fmla="*/ 56 w 146"/>
                  <a:gd name="T61" fmla="*/ 2 h 146"/>
                  <a:gd name="T62" fmla="*/ 36 w 146"/>
                  <a:gd name="T63" fmla="*/ 5 h 146"/>
                  <a:gd name="T64" fmla="*/ 20 w 146"/>
                  <a:gd name="T65" fmla="*/ 11 h 146"/>
                  <a:gd name="T66" fmla="*/ 14 w 146"/>
                  <a:gd name="T67" fmla="*/ 15 h 146"/>
                  <a:gd name="T68" fmla="*/ 9 w 146"/>
                  <a:gd name="T69" fmla="*/ 18 h 146"/>
                  <a:gd name="T70" fmla="*/ 3 w 146"/>
                  <a:gd name="T71" fmla="*/ 24 h 146"/>
                  <a:gd name="T72" fmla="*/ 0 w 146"/>
                  <a:gd name="T73" fmla="*/ 2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6" h="146">
                    <a:moveTo>
                      <a:pt x="0" y="26"/>
                    </a:moveTo>
                    <a:cubicBezTo>
                      <a:pt x="0" y="26"/>
                      <a:pt x="1" y="25"/>
                      <a:pt x="3" y="24"/>
                    </a:cubicBezTo>
                    <a:cubicBezTo>
                      <a:pt x="4" y="23"/>
                      <a:pt x="6" y="20"/>
                      <a:pt x="9" y="18"/>
                    </a:cubicBezTo>
                    <a:cubicBezTo>
                      <a:pt x="10" y="17"/>
                      <a:pt x="12" y="16"/>
                      <a:pt x="14" y="15"/>
                    </a:cubicBezTo>
                    <a:cubicBezTo>
                      <a:pt x="16" y="14"/>
                      <a:pt x="18" y="12"/>
                      <a:pt x="20" y="11"/>
                    </a:cubicBezTo>
                    <a:cubicBezTo>
                      <a:pt x="24" y="8"/>
                      <a:pt x="30" y="6"/>
                      <a:pt x="36" y="4"/>
                    </a:cubicBezTo>
                    <a:cubicBezTo>
                      <a:pt x="42" y="3"/>
                      <a:pt x="48" y="1"/>
                      <a:pt x="56" y="1"/>
                    </a:cubicBezTo>
                    <a:cubicBezTo>
                      <a:pt x="63" y="0"/>
                      <a:pt x="70" y="1"/>
                      <a:pt x="78" y="2"/>
                    </a:cubicBezTo>
                    <a:cubicBezTo>
                      <a:pt x="86" y="4"/>
                      <a:pt x="93" y="7"/>
                      <a:pt x="101" y="10"/>
                    </a:cubicBezTo>
                    <a:cubicBezTo>
                      <a:pt x="108" y="14"/>
                      <a:pt x="115" y="19"/>
                      <a:pt x="121" y="25"/>
                    </a:cubicBezTo>
                    <a:cubicBezTo>
                      <a:pt x="127" y="31"/>
                      <a:pt x="132" y="38"/>
                      <a:pt x="136" y="45"/>
                    </a:cubicBezTo>
                    <a:cubicBezTo>
                      <a:pt x="140" y="53"/>
                      <a:pt x="142" y="60"/>
                      <a:pt x="144" y="68"/>
                    </a:cubicBezTo>
                    <a:cubicBezTo>
                      <a:pt x="145" y="76"/>
                      <a:pt x="146" y="83"/>
                      <a:pt x="146" y="91"/>
                    </a:cubicBezTo>
                    <a:cubicBezTo>
                      <a:pt x="145" y="98"/>
                      <a:pt x="144" y="105"/>
                      <a:pt x="142" y="111"/>
                    </a:cubicBezTo>
                    <a:cubicBezTo>
                      <a:pt x="140" y="117"/>
                      <a:pt x="138" y="122"/>
                      <a:pt x="135" y="126"/>
                    </a:cubicBezTo>
                    <a:cubicBezTo>
                      <a:pt x="134" y="129"/>
                      <a:pt x="133" y="131"/>
                      <a:pt x="132" y="132"/>
                    </a:cubicBezTo>
                    <a:cubicBezTo>
                      <a:pt x="130" y="134"/>
                      <a:pt x="129" y="136"/>
                      <a:pt x="128" y="137"/>
                    </a:cubicBezTo>
                    <a:cubicBezTo>
                      <a:pt x="126" y="140"/>
                      <a:pt x="124" y="142"/>
                      <a:pt x="122" y="144"/>
                    </a:cubicBezTo>
                    <a:cubicBezTo>
                      <a:pt x="121" y="145"/>
                      <a:pt x="120" y="146"/>
                      <a:pt x="120" y="146"/>
                    </a:cubicBezTo>
                    <a:cubicBezTo>
                      <a:pt x="120" y="146"/>
                      <a:pt x="121" y="145"/>
                      <a:pt x="122" y="144"/>
                    </a:cubicBezTo>
                    <a:cubicBezTo>
                      <a:pt x="124" y="142"/>
                      <a:pt x="126" y="140"/>
                      <a:pt x="128" y="137"/>
                    </a:cubicBezTo>
                    <a:cubicBezTo>
                      <a:pt x="129" y="136"/>
                      <a:pt x="130" y="134"/>
                      <a:pt x="131" y="132"/>
                    </a:cubicBezTo>
                    <a:cubicBezTo>
                      <a:pt x="132" y="130"/>
                      <a:pt x="133" y="128"/>
                      <a:pt x="135" y="126"/>
                    </a:cubicBezTo>
                    <a:cubicBezTo>
                      <a:pt x="137" y="122"/>
                      <a:pt x="139" y="116"/>
                      <a:pt x="141" y="110"/>
                    </a:cubicBezTo>
                    <a:cubicBezTo>
                      <a:pt x="143" y="104"/>
                      <a:pt x="144" y="98"/>
                      <a:pt x="144" y="91"/>
                    </a:cubicBezTo>
                    <a:cubicBezTo>
                      <a:pt x="145" y="84"/>
                      <a:pt x="144" y="76"/>
                      <a:pt x="143" y="68"/>
                    </a:cubicBezTo>
                    <a:cubicBezTo>
                      <a:pt x="141" y="61"/>
                      <a:pt x="138" y="53"/>
                      <a:pt x="134" y="46"/>
                    </a:cubicBezTo>
                    <a:cubicBezTo>
                      <a:pt x="131" y="39"/>
                      <a:pt x="126" y="32"/>
                      <a:pt x="120" y="26"/>
                    </a:cubicBezTo>
                    <a:cubicBezTo>
                      <a:pt x="114" y="21"/>
                      <a:pt x="107" y="16"/>
                      <a:pt x="100" y="12"/>
                    </a:cubicBezTo>
                    <a:cubicBezTo>
                      <a:pt x="93" y="8"/>
                      <a:pt x="85" y="5"/>
                      <a:pt x="78" y="4"/>
                    </a:cubicBezTo>
                    <a:cubicBezTo>
                      <a:pt x="70" y="2"/>
                      <a:pt x="63" y="1"/>
                      <a:pt x="56" y="2"/>
                    </a:cubicBezTo>
                    <a:cubicBezTo>
                      <a:pt x="48" y="2"/>
                      <a:pt x="42" y="3"/>
                      <a:pt x="36" y="5"/>
                    </a:cubicBezTo>
                    <a:cubicBezTo>
                      <a:pt x="30" y="7"/>
                      <a:pt x="25" y="9"/>
                      <a:pt x="20" y="11"/>
                    </a:cubicBezTo>
                    <a:cubicBezTo>
                      <a:pt x="18" y="13"/>
                      <a:pt x="16" y="14"/>
                      <a:pt x="14" y="15"/>
                    </a:cubicBezTo>
                    <a:cubicBezTo>
                      <a:pt x="12" y="16"/>
                      <a:pt x="11" y="17"/>
                      <a:pt x="9" y="18"/>
                    </a:cubicBezTo>
                    <a:cubicBezTo>
                      <a:pt x="6" y="20"/>
                      <a:pt x="4" y="23"/>
                      <a:pt x="3" y="24"/>
                    </a:cubicBezTo>
                    <a:cubicBezTo>
                      <a:pt x="1" y="25"/>
                      <a:pt x="0" y="26"/>
                      <a:pt x="0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97"/>
              <p:cNvSpPr/>
              <p:nvPr/>
            </p:nvSpPr>
            <p:spPr bwMode="auto">
              <a:xfrm>
                <a:off x="8242300" y="5378450"/>
                <a:ext cx="357188" cy="357187"/>
              </a:xfrm>
              <a:custGeom>
                <a:avLst/>
                <a:gdLst>
                  <a:gd name="T0" fmla="*/ 25 w 146"/>
                  <a:gd name="T1" fmla="*/ 121 h 146"/>
                  <a:gd name="T2" fmla="*/ 0 w 146"/>
                  <a:gd name="T3" fmla="*/ 61 h 146"/>
                  <a:gd name="T4" fmla="*/ 25 w 146"/>
                  <a:gd name="T5" fmla="*/ 0 h 146"/>
                  <a:gd name="T6" fmla="*/ 26 w 146"/>
                  <a:gd name="T7" fmla="*/ 1 h 146"/>
                  <a:gd name="T8" fmla="*/ 1 w 146"/>
                  <a:gd name="T9" fmla="*/ 61 h 146"/>
                  <a:gd name="T10" fmla="*/ 26 w 146"/>
                  <a:gd name="T11" fmla="*/ 120 h 146"/>
                  <a:gd name="T12" fmla="*/ 85 w 146"/>
                  <a:gd name="T13" fmla="*/ 145 h 146"/>
                  <a:gd name="T14" fmla="*/ 145 w 146"/>
                  <a:gd name="T15" fmla="*/ 120 h 146"/>
                  <a:gd name="T16" fmla="*/ 145 w 146"/>
                  <a:gd name="T17" fmla="*/ 120 h 146"/>
                  <a:gd name="T18" fmla="*/ 146 w 146"/>
                  <a:gd name="T19" fmla="*/ 121 h 146"/>
                  <a:gd name="T20" fmla="*/ 85 w 146"/>
                  <a:gd name="T21" fmla="*/ 146 h 146"/>
                  <a:gd name="T22" fmla="*/ 25 w 146"/>
                  <a:gd name="T23" fmla="*/ 12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6" h="146">
                    <a:moveTo>
                      <a:pt x="25" y="121"/>
                    </a:moveTo>
                    <a:cubicBezTo>
                      <a:pt x="8" y="105"/>
                      <a:pt x="0" y="83"/>
                      <a:pt x="0" y="61"/>
                    </a:cubicBezTo>
                    <a:cubicBezTo>
                      <a:pt x="0" y="39"/>
                      <a:pt x="8" y="17"/>
                      <a:pt x="25" y="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9" y="18"/>
                      <a:pt x="1" y="39"/>
                      <a:pt x="1" y="61"/>
                    </a:cubicBezTo>
                    <a:cubicBezTo>
                      <a:pt x="1" y="82"/>
                      <a:pt x="9" y="104"/>
                      <a:pt x="26" y="120"/>
                    </a:cubicBezTo>
                    <a:cubicBezTo>
                      <a:pt x="42" y="136"/>
                      <a:pt x="64" y="145"/>
                      <a:pt x="85" y="145"/>
                    </a:cubicBezTo>
                    <a:cubicBezTo>
                      <a:pt x="107" y="145"/>
                      <a:pt x="128" y="137"/>
                      <a:pt x="145" y="120"/>
                    </a:cubicBezTo>
                    <a:cubicBezTo>
                      <a:pt x="145" y="120"/>
                      <a:pt x="145" y="120"/>
                      <a:pt x="145" y="120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29" y="138"/>
                      <a:pt x="107" y="146"/>
                      <a:pt x="85" y="146"/>
                    </a:cubicBezTo>
                    <a:cubicBezTo>
                      <a:pt x="63" y="146"/>
                      <a:pt x="41" y="138"/>
                      <a:pt x="25" y="121"/>
                    </a:cubicBezTo>
                    <a:close/>
                  </a:path>
                </a:pathLst>
              </a:custGeom>
              <a:solidFill>
                <a:srgbClr val="B1B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6739481" y="3489229"/>
              <a:ext cx="741300" cy="710565"/>
              <a:chOff x="1793493" y="3299895"/>
              <a:chExt cx="454025" cy="457200"/>
            </a:xfrm>
          </p:grpSpPr>
          <p:sp>
            <p:nvSpPr>
              <p:cNvPr id="35" name="Oval 93"/>
              <p:cNvSpPr>
                <a:spLocks noChangeArrowheads="1"/>
              </p:cNvSpPr>
              <p:nvPr/>
            </p:nvSpPr>
            <p:spPr bwMode="auto">
              <a:xfrm rot="10800000">
                <a:off x="1821274" y="3329264"/>
                <a:ext cx="398462" cy="398462"/>
              </a:xfrm>
              <a:prstGeom prst="ellipse">
                <a:avLst/>
              </a:prstGeom>
              <a:solidFill>
                <a:srgbClr val="6A6D7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94"/>
              <p:cNvSpPr/>
              <p:nvPr/>
            </p:nvSpPr>
            <p:spPr bwMode="auto">
              <a:xfrm>
                <a:off x="1793493" y="3299895"/>
                <a:ext cx="454025" cy="457200"/>
              </a:xfrm>
              <a:custGeom>
                <a:avLst/>
                <a:gdLst>
                  <a:gd name="T0" fmla="*/ 153 w 186"/>
                  <a:gd name="T1" fmla="*/ 154 h 187"/>
                  <a:gd name="T2" fmla="*/ 33 w 186"/>
                  <a:gd name="T3" fmla="*/ 154 h 187"/>
                  <a:gd name="T4" fmla="*/ 33 w 186"/>
                  <a:gd name="T5" fmla="*/ 34 h 187"/>
                  <a:gd name="T6" fmla="*/ 153 w 186"/>
                  <a:gd name="T7" fmla="*/ 34 h 187"/>
                  <a:gd name="T8" fmla="*/ 153 w 186"/>
                  <a:gd name="T9" fmla="*/ 154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187">
                    <a:moveTo>
                      <a:pt x="153" y="154"/>
                    </a:moveTo>
                    <a:cubicBezTo>
                      <a:pt x="120" y="187"/>
                      <a:pt x="66" y="187"/>
                      <a:pt x="33" y="154"/>
                    </a:cubicBezTo>
                    <a:cubicBezTo>
                      <a:pt x="0" y="120"/>
                      <a:pt x="0" y="67"/>
                      <a:pt x="33" y="34"/>
                    </a:cubicBezTo>
                    <a:cubicBezTo>
                      <a:pt x="66" y="0"/>
                      <a:pt x="120" y="0"/>
                      <a:pt x="153" y="34"/>
                    </a:cubicBezTo>
                    <a:cubicBezTo>
                      <a:pt x="186" y="67"/>
                      <a:pt x="186" y="120"/>
                      <a:pt x="153" y="154"/>
                    </a:cubicBezTo>
                    <a:close/>
                  </a:path>
                </a:pathLst>
              </a:custGeom>
              <a:gradFill flip="none" rotWithShape="1">
                <a:gsLst>
                  <a:gs pos="50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95"/>
              <p:cNvSpPr/>
              <p:nvPr/>
            </p:nvSpPr>
            <p:spPr bwMode="auto">
              <a:xfrm>
                <a:off x="1846674" y="3354664"/>
                <a:ext cx="347663" cy="347662"/>
              </a:xfrm>
              <a:custGeom>
                <a:avLst/>
                <a:gdLst>
                  <a:gd name="T0" fmla="*/ 71 w 142"/>
                  <a:gd name="T1" fmla="*/ 142 h 142"/>
                  <a:gd name="T2" fmla="*/ 21 w 142"/>
                  <a:gd name="T3" fmla="*/ 121 h 142"/>
                  <a:gd name="T4" fmla="*/ 0 w 142"/>
                  <a:gd name="T5" fmla="*/ 71 h 142"/>
                  <a:gd name="T6" fmla="*/ 21 w 142"/>
                  <a:gd name="T7" fmla="*/ 21 h 142"/>
                  <a:gd name="T8" fmla="*/ 71 w 142"/>
                  <a:gd name="T9" fmla="*/ 0 h 142"/>
                  <a:gd name="T10" fmla="*/ 122 w 142"/>
                  <a:gd name="T11" fmla="*/ 21 h 142"/>
                  <a:gd name="T12" fmla="*/ 142 w 142"/>
                  <a:gd name="T13" fmla="*/ 71 h 142"/>
                  <a:gd name="T14" fmla="*/ 122 w 142"/>
                  <a:gd name="T15" fmla="*/ 121 h 142"/>
                  <a:gd name="T16" fmla="*/ 71 w 142"/>
                  <a:gd name="T17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2" h="142">
                    <a:moveTo>
                      <a:pt x="71" y="142"/>
                    </a:moveTo>
                    <a:cubicBezTo>
                      <a:pt x="52" y="142"/>
                      <a:pt x="35" y="134"/>
                      <a:pt x="21" y="121"/>
                    </a:cubicBezTo>
                    <a:cubicBezTo>
                      <a:pt x="8" y="108"/>
                      <a:pt x="0" y="90"/>
                      <a:pt x="0" y="71"/>
                    </a:cubicBezTo>
                    <a:cubicBezTo>
                      <a:pt x="0" y="52"/>
                      <a:pt x="8" y="34"/>
                      <a:pt x="21" y="21"/>
                    </a:cubicBezTo>
                    <a:cubicBezTo>
                      <a:pt x="35" y="7"/>
                      <a:pt x="52" y="0"/>
                      <a:pt x="71" y="0"/>
                    </a:cubicBezTo>
                    <a:cubicBezTo>
                      <a:pt x="90" y="0"/>
                      <a:pt x="108" y="7"/>
                      <a:pt x="122" y="21"/>
                    </a:cubicBezTo>
                    <a:cubicBezTo>
                      <a:pt x="135" y="34"/>
                      <a:pt x="142" y="52"/>
                      <a:pt x="142" y="71"/>
                    </a:cubicBezTo>
                    <a:cubicBezTo>
                      <a:pt x="142" y="90"/>
                      <a:pt x="135" y="108"/>
                      <a:pt x="122" y="121"/>
                    </a:cubicBezTo>
                    <a:cubicBezTo>
                      <a:pt x="108" y="134"/>
                      <a:pt x="90" y="142"/>
                      <a:pt x="71" y="142"/>
                    </a:cubicBezTo>
                    <a:close/>
                  </a:path>
                </a:pathLst>
              </a:custGeom>
              <a:solidFill>
                <a:srgbClr val="FF6D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34" name="文本框 3"/>
            <p:cNvSpPr txBox="1"/>
            <p:nvPr/>
          </p:nvSpPr>
          <p:spPr>
            <a:xfrm>
              <a:off x="6750774" y="3645198"/>
              <a:ext cx="71827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737547" y="3140968"/>
            <a:ext cx="741300" cy="710565"/>
            <a:chOff x="6739481" y="3489229"/>
            <a:chExt cx="741300" cy="710565"/>
          </a:xfrm>
        </p:grpSpPr>
        <p:grpSp>
          <p:nvGrpSpPr>
            <p:cNvPr id="41" name="组合 40"/>
            <p:cNvGrpSpPr/>
            <p:nvPr/>
          </p:nvGrpSpPr>
          <p:grpSpPr>
            <a:xfrm>
              <a:off x="6769077" y="3515131"/>
              <a:ext cx="685920" cy="657897"/>
              <a:chOff x="8242300" y="5316537"/>
              <a:chExt cx="415926" cy="419100"/>
            </a:xfrm>
          </p:grpSpPr>
          <p:sp>
            <p:nvSpPr>
              <p:cNvPr id="47" name="Freeform 96"/>
              <p:cNvSpPr/>
              <p:nvPr/>
            </p:nvSpPr>
            <p:spPr bwMode="auto">
              <a:xfrm>
                <a:off x="8301038" y="5316537"/>
                <a:ext cx="357188" cy="357187"/>
              </a:xfrm>
              <a:custGeom>
                <a:avLst/>
                <a:gdLst>
                  <a:gd name="T0" fmla="*/ 0 w 146"/>
                  <a:gd name="T1" fmla="*/ 26 h 146"/>
                  <a:gd name="T2" fmla="*/ 3 w 146"/>
                  <a:gd name="T3" fmla="*/ 24 h 146"/>
                  <a:gd name="T4" fmla="*/ 9 w 146"/>
                  <a:gd name="T5" fmla="*/ 18 h 146"/>
                  <a:gd name="T6" fmla="*/ 14 w 146"/>
                  <a:gd name="T7" fmla="*/ 15 h 146"/>
                  <a:gd name="T8" fmla="*/ 20 w 146"/>
                  <a:gd name="T9" fmla="*/ 11 h 146"/>
                  <a:gd name="T10" fmla="*/ 36 w 146"/>
                  <a:gd name="T11" fmla="*/ 4 h 146"/>
                  <a:gd name="T12" fmla="*/ 56 w 146"/>
                  <a:gd name="T13" fmla="*/ 1 h 146"/>
                  <a:gd name="T14" fmla="*/ 78 w 146"/>
                  <a:gd name="T15" fmla="*/ 2 h 146"/>
                  <a:gd name="T16" fmla="*/ 101 w 146"/>
                  <a:gd name="T17" fmla="*/ 10 h 146"/>
                  <a:gd name="T18" fmla="*/ 121 w 146"/>
                  <a:gd name="T19" fmla="*/ 25 h 146"/>
                  <a:gd name="T20" fmla="*/ 136 w 146"/>
                  <a:gd name="T21" fmla="*/ 45 h 146"/>
                  <a:gd name="T22" fmla="*/ 144 w 146"/>
                  <a:gd name="T23" fmla="*/ 68 h 146"/>
                  <a:gd name="T24" fmla="*/ 146 w 146"/>
                  <a:gd name="T25" fmla="*/ 91 h 146"/>
                  <a:gd name="T26" fmla="*/ 142 w 146"/>
                  <a:gd name="T27" fmla="*/ 111 h 146"/>
                  <a:gd name="T28" fmla="*/ 135 w 146"/>
                  <a:gd name="T29" fmla="*/ 126 h 146"/>
                  <a:gd name="T30" fmla="*/ 132 w 146"/>
                  <a:gd name="T31" fmla="*/ 132 h 146"/>
                  <a:gd name="T32" fmla="*/ 128 w 146"/>
                  <a:gd name="T33" fmla="*/ 137 h 146"/>
                  <a:gd name="T34" fmla="*/ 122 w 146"/>
                  <a:gd name="T35" fmla="*/ 144 h 146"/>
                  <a:gd name="T36" fmla="*/ 120 w 146"/>
                  <a:gd name="T37" fmla="*/ 146 h 146"/>
                  <a:gd name="T38" fmla="*/ 122 w 146"/>
                  <a:gd name="T39" fmla="*/ 144 h 146"/>
                  <a:gd name="T40" fmla="*/ 128 w 146"/>
                  <a:gd name="T41" fmla="*/ 137 h 146"/>
                  <a:gd name="T42" fmla="*/ 131 w 146"/>
                  <a:gd name="T43" fmla="*/ 132 h 146"/>
                  <a:gd name="T44" fmla="*/ 135 w 146"/>
                  <a:gd name="T45" fmla="*/ 126 h 146"/>
                  <a:gd name="T46" fmla="*/ 141 w 146"/>
                  <a:gd name="T47" fmla="*/ 110 h 146"/>
                  <a:gd name="T48" fmla="*/ 144 w 146"/>
                  <a:gd name="T49" fmla="*/ 91 h 146"/>
                  <a:gd name="T50" fmla="*/ 143 w 146"/>
                  <a:gd name="T51" fmla="*/ 68 h 146"/>
                  <a:gd name="T52" fmla="*/ 134 w 146"/>
                  <a:gd name="T53" fmla="*/ 46 h 146"/>
                  <a:gd name="T54" fmla="*/ 120 w 146"/>
                  <a:gd name="T55" fmla="*/ 26 h 146"/>
                  <a:gd name="T56" fmla="*/ 100 w 146"/>
                  <a:gd name="T57" fmla="*/ 12 h 146"/>
                  <a:gd name="T58" fmla="*/ 78 w 146"/>
                  <a:gd name="T59" fmla="*/ 4 h 146"/>
                  <a:gd name="T60" fmla="*/ 56 w 146"/>
                  <a:gd name="T61" fmla="*/ 2 h 146"/>
                  <a:gd name="T62" fmla="*/ 36 w 146"/>
                  <a:gd name="T63" fmla="*/ 5 h 146"/>
                  <a:gd name="T64" fmla="*/ 20 w 146"/>
                  <a:gd name="T65" fmla="*/ 11 h 146"/>
                  <a:gd name="T66" fmla="*/ 14 w 146"/>
                  <a:gd name="T67" fmla="*/ 15 h 146"/>
                  <a:gd name="T68" fmla="*/ 9 w 146"/>
                  <a:gd name="T69" fmla="*/ 18 h 146"/>
                  <a:gd name="T70" fmla="*/ 3 w 146"/>
                  <a:gd name="T71" fmla="*/ 24 h 146"/>
                  <a:gd name="T72" fmla="*/ 0 w 146"/>
                  <a:gd name="T73" fmla="*/ 2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6" h="146">
                    <a:moveTo>
                      <a:pt x="0" y="26"/>
                    </a:moveTo>
                    <a:cubicBezTo>
                      <a:pt x="0" y="26"/>
                      <a:pt x="1" y="25"/>
                      <a:pt x="3" y="24"/>
                    </a:cubicBezTo>
                    <a:cubicBezTo>
                      <a:pt x="4" y="23"/>
                      <a:pt x="6" y="20"/>
                      <a:pt x="9" y="18"/>
                    </a:cubicBezTo>
                    <a:cubicBezTo>
                      <a:pt x="10" y="17"/>
                      <a:pt x="12" y="16"/>
                      <a:pt x="14" y="15"/>
                    </a:cubicBezTo>
                    <a:cubicBezTo>
                      <a:pt x="16" y="14"/>
                      <a:pt x="18" y="12"/>
                      <a:pt x="20" y="11"/>
                    </a:cubicBezTo>
                    <a:cubicBezTo>
                      <a:pt x="24" y="8"/>
                      <a:pt x="30" y="6"/>
                      <a:pt x="36" y="4"/>
                    </a:cubicBezTo>
                    <a:cubicBezTo>
                      <a:pt x="42" y="3"/>
                      <a:pt x="48" y="1"/>
                      <a:pt x="56" y="1"/>
                    </a:cubicBezTo>
                    <a:cubicBezTo>
                      <a:pt x="63" y="0"/>
                      <a:pt x="70" y="1"/>
                      <a:pt x="78" y="2"/>
                    </a:cubicBezTo>
                    <a:cubicBezTo>
                      <a:pt x="86" y="4"/>
                      <a:pt x="93" y="7"/>
                      <a:pt x="101" y="10"/>
                    </a:cubicBezTo>
                    <a:cubicBezTo>
                      <a:pt x="108" y="14"/>
                      <a:pt x="115" y="19"/>
                      <a:pt x="121" y="25"/>
                    </a:cubicBezTo>
                    <a:cubicBezTo>
                      <a:pt x="127" y="31"/>
                      <a:pt x="132" y="38"/>
                      <a:pt x="136" y="45"/>
                    </a:cubicBezTo>
                    <a:cubicBezTo>
                      <a:pt x="140" y="53"/>
                      <a:pt x="142" y="60"/>
                      <a:pt x="144" y="68"/>
                    </a:cubicBezTo>
                    <a:cubicBezTo>
                      <a:pt x="145" y="76"/>
                      <a:pt x="146" y="83"/>
                      <a:pt x="146" y="91"/>
                    </a:cubicBezTo>
                    <a:cubicBezTo>
                      <a:pt x="145" y="98"/>
                      <a:pt x="144" y="105"/>
                      <a:pt x="142" y="111"/>
                    </a:cubicBezTo>
                    <a:cubicBezTo>
                      <a:pt x="140" y="117"/>
                      <a:pt x="138" y="122"/>
                      <a:pt x="135" y="126"/>
                    </a:cubicBezTo>
                    <a:cubicBezTo>
                      <a:pt x="134" y="129"/>
                      <a:pt x="133" y="131"/>
                      <a:pt x="132" y="132"/>
                    </a:cubicBezTo>
                    <a:cubicBezTo>
                      <a:pt x="130" y="134"/>
                      <a:pt x="129" y="136"/>
                      <a:pt x="128" y="137"/>
                    </a:cubicBezTo>
                    <a:cubicBezTo>
                      <a:pt x="126" y="140"/>
                      <a:pt x="124" y="142"/>
                      <a:pt x="122" y="144"/>
                    </a:cubicBezTo>
                    <a:cubicBezTo>
                      <a:pt x="121" y="145"/>
                      <a:pt x="120" y="146"/>
                      <a:pt x="120" y="146"/>
                    </a:cubicBezTo>
                    <a:cubicBezTo>
                      <a:pt x="120" y="146"/>
                      <a:pt x="121" y="145"/>
                      <a:pt x="122" y="144"/>
                    </a:cubicBezTo>
                    <a:cubicBezTo>
                      <a:pt x="124" y="142"/>
                      <a:pt x="126" y="140"/>
                      <a:pt x="128" y="137"/>
                    </a:cubicBezTo>
                    <a:cubicBezTo>
                      <a:pt x="129" y="136"/>
                      <a:pt x="130" y="134"/>
                      <a:pt x="131" y="132"/>
                    </a:cubicBezTo>
                    <a:cubicBezTo>
                      <a:pt x="132" y="130"/>
                      <a:pt x="133" y="128"/>
                      <a:pt x="135" y="126"/>
                    </a:cubicBezTo>
                    <a:cubicBezTo>
                      <a:pt x="137" y="122"/>
                      <a:pt x="139" y="116"/>
                      <a:pt x="141" y="110"/>
                    </a:cubicBezTo>
                    <a:cubicBezTo>
                      <a:pt x="143" y="104"/>
                      <a:pt x="144" y="98"/>
                      <a:pt x="144" y="91"/>
                    </a:cubicBezTo>
                    <a:cubicBezTo>
                      <a:pt x="145" y="84"/>
                      <a:pt x="144" y="76"/>
                      <a:pt x="143" y="68"/>
                    </a:cubicBezTo>
                    <a:cubicBezTo>
                      <a:pt x="141" y="61"/>
                      <a:pt x="138" y="53"/>
                      <a:pt x="134" y="46"/>
                    </a:cubicBezTo>
                    <a:cubicBezTo>
                      <a:pt x="131" y="39"/>
                      <a:pt x="126" y="32"/>
                      <a:pt x="120" y="26"/>
                    </a:cubicBezTo>
                    <a:cubicBezTo>
                      <a:pt x="114" y="21"/>
                      <a:pt x="107" y="16"/>
                      <a:pt x="100" y="12"/>
                    </a:cubicBezTo>
                    <a:cubicBezTo>
                      <a:pt x="93" y="8"/>
                      <a:pt x="85" y="5"/>
                      <a:pt x="78" y="4"/>
                    </a:cubicBezTo>
                    <a:cubicBezTo>
                      <a:pt x="70" y="2"/>
                      <a:pt x="63" y="1"/>
                      <a:pt x="56" y="2"/>
                    </a:cubicBezTo>
                    <a:cubicBezTo>
                      <a:pt x="48" y="2"/>
                      <a:pt x="42" y="3"/>
                      <a:pt x="36" y="5"/>
                    </a:cubicBezTo>
                    <a:cubicBezTo>
                      <a:pt x="30" y="7"/>
                      <a:pt x="25" y="9"/>
                      <a:pt x="20" y="11"/>
                    </a:cubicBezTo>
                    <a:cubicBezTo>
                      <a:pt x="18" y="13"/>
                      <a:pt x="16" y="14"/>
                      <a:pt x="14" y="15"/>
                    </a:cubicBezTo>
                    <a:cubicBezTo>
                      <a:pt x="12" y="16"/>
                      <a:pt x="11" y="17"/>
                      <a:pt x="9" y="18"/>
                    </a:cubicBezTo>
                    <a:cubicBezTo>
                      <a:pt x="6" y="20"/>
                      <a:pt x="4" y="23"/>
                      <a:pt x="3" y="24"/>
                    </a:cubicBezTo>
                    <a:cubicBezTo>
                      <a:pt x="1" y="25"/>
                      <a:pt x="0" y="26"/>
                      <a:pt x="0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97"/>
              <p:cNvSpPr/>
              <p:nvPr/>
            </p:nvSpPr>
            <p:spPr bwMode="auto">
              <a:xfrm>
                <a:off x="8242300" y="5378450"/>
                <a:ext cx="357188" cy="357187"/>
              </a:xfrm>
              <a:custGeom>
                <a:avLst/>
                <a:gdLst>
                  <a:gd name="T0" fmla="*/ 25 w 146"/>
                  <a:gd name="T1" fmla="*/ 121 h 146"/>
                  <a:gd name="T2" fmla="*/ 0 w 146"/>
                  <a:gd name="T3" fmla="*/ 61 h 146"/>
                  <a:gd name="T4" fmla="*/ 25 w 146"/>
                  <a:gd name="T5" fmla="*/ 0 h 146"/>
                  <a:gd name="T6" fmla="*/ 26 w 146"/>
                  <a:gd name="T7" fmla="*/ 1 h 146"/>
                  <a:gd name="T8" fmla="*/ 1 w 146"/>
                  <a:gd name="T9" fmla="*/ 61 h 146"/>
                  <a:gd name="T10" fmla="*/ 26 w 146"/>
                  <a:gd name="T11" fmla="*/ 120 h 146"/>
                  <a:gd name="T12" fmla="*/ 85 w 146"/>
                  <a:gd name="T13" fmla="*/ 145 h 146"/>
                  <a:gd name="T14" fmla="*/ 145 w 146"/>
                  <a:gd name="T15" fmla="*/ 120 h 146"/>
                  <a:gd name="T16" fmla="*/ 145 w 146"/>
                  <a:gd name="T17" fmla="*/ 120 h 146"/>
                  <a:gd name="T18" fmla="*/ 146 w 146"/>
                  <a:gd name="T19" fmla="*/ 121 h 146"/>
                  <a:gd name="T20" fmla="*/ 85 w 146"/>
                  <a:gd name="T21" fmla="*/ 146 h 146"/>
                  <a:gd name="T22" fmla="*/ 25 w 146"/>
                  <a:gd name="T23" fmla="*/ 12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6" h="146">
                    <a:moveTo>
                      <a:pt x="25" y="121"/>
                    </a:moveTo>
                    <a:cubicBezTo>
                      <a:pt x="8" y="105"/>
                      <a:pt x="0" y="83"/>
                      <a:pt x="0" y="61"/>
                    </a:cubicBezTo>
                    <a:cubicBezTo>
                      <a:pt x="0" y="39"/>
                      <a:pt x="8" y="17"/>
                      <a:pt x="25" y="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9" y="18"/>
                      <a:pt x="1" y="39"/>
                      <a:pt x="1" y="61"/>
                    </a:cubicBezTo>
                    <a:cubicBezTo>
                      <a:pt x="1" y="82"/>
                      <a:pt x="9" y="104"/>
                      <a:pt x="26" y="120"/>
                    </a:cubicBezTo>
                    <a:cubicBezTo>
                      <a:pt x="42" y="136"/>
                      <a:pt x="64" y="145"/>
                      <a:pt x="85" y="145"/>
                    </a:cubicBezTo>
                    <a:cubicBezTo>
                      <a:pt x="107" y="145"/>
                      <a:pt x="128" y="137"/>
                      <a:pt x="145" y="120"/>
                    </a:cubicBezTo>
                    <a:cubicBezTo>
                      <a:pt x="145" y="120"/>
                      <a:pt x="145" y="120"/>
                      <a:pt x="145" y="120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29" y="138"/>
                      <a:pt x="107" y="146"/>
                      <a:pt x="85" y="146"/>
                    </a:cubicBezTo>
                    <a:cubicBezTo>
                      <a:pt x="63" y="146"/>
                      <a:pt x="41" y="138"/>
                      <a:pt x="25" y="121"/>
                    </a:cubicBezTo>
                    <a:close/>
                  </a:path>
                </a:pathLst>
              </a:custGeom>
              <a:solidFill>
                <a:srgbClr val="B1B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6739481" y="3489229"/>
              <a:ext cx="741300" cy="710565"/>
              <a:chOff x="1793493" y="3299895"/>
              <a:chExt cx="454025" cy="457200"/>
            </a:xfrm>
          </p:grpSpPr>
          <p:sp>
            <p:nvSpPr>
              <p:cNvPr id="44" name="Oval 93"/>
              <p:cNvSpPr>
                <a:spLocks noChangeArrowheads="1"/>
              </p:cNvSpPr>
              <p:nvPr/>
            </p:nvSpPr>
            <p:spPr bwMode="auto">
              <a:xfrm rot="10800000">
                <a:off x="1821274" y="3329264"/>
                <a:ext cx="398462" cy="398462"/>
              </a:xfrm>
              <a:prstGeom prst="ellipse">
                <a:avLst/>
              </a:prstGeom>
              <a:solidFill>
                <a:srgbClr val="6A6D7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94"/>
              <p:cNvSpPr/>
              <p:nvPr/>
            </p:nvSpPr>
            <p:spPr bwMode="auto">
              <a:xfrm>
                <a:off x="1793493" y="3299895"/>
                <a:ext cx="454025" cy="457200"/>
              </a:xfrm>
              <a:custGeom>
                <a:avLst/>
                <a:gdLst>
                  <a:gd name="T0" fmla="*/ 153 w 186"/>
                  <a:gd name="T1" fmla="*/ 154 h 187"/>
                  <a:gd name="T2" fmla="*/ 33 w 186"/>
                  <a:gd name="T3" fmla="*/ 154 h 187"/>
                  <a:gd name="T4" fmla="*/ 33 w 186"/>
                  <a:gd name="T5" fmla="*/ 34 h 187"/>
                  <a:gd name="T6" fmla="*/ 153 w 186"/>
                  <a:gd name="T7" fmla="*/ 34 h 187"/>
                  <a:gd name="T8" fmla="*/ 153 w 186"/>
                  <a:gd name="T9" fmla="*/ 154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187">
                    <a:moveTo>
                      <a:pt x="153" y="154"/>
                    </a:moveTo>
                    <a:cubicBezTo>
                      <a:pt x="120" y="187"/>
                      <a:pt x="66" y="187"/>
                      <a:pt x="33" y="154"/>
                    </a:cubicBezTo>
                    <a:cubicBezTo>
                      <a:pt x="0" y="120"/>
                      <a:pt x="0" y="67"/>
                      <a:pt x="33" y="34"/>
                    </a:cubicBezTo>
                    <a:cubicBezTo>
                      <a:pt x="66" y="0"/>
                      <a:pt x="120" y="0"/>
                      <a:pt x="153" y="34"/>
                    </a:cubicBezTo>
                    <a:cubicBezTo>
                      <a:pt x="186" y="67"/>
                      <a:pt x="186" y="120"/>
                      <a:pt x="153" y="154"/>
                    </a:cubicBezTo>
                    <a:close/>
                  </a:path>
                </a:pathLst>
              </a:custGeom>
              <a:gradFill flip="none" rotWithShape="1">
                <a:gsLst>
                  <a:gs pos="50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95"/>
              <p:cNvSpPr/>
              <p:nvPr/>
            </p:nvSpPr>
            <p:spPr bwMode="auto">
              <a:xfrm>
                <a:off x="1846674" y="3354664"/>
                <a:ext cx="347663" cy="347662"/>
              </a:xfrm>
              <a:custGeom>
                <a:avLst/>
                <a:gdLst>
                  <a:gd name="T0" fmla="*/ 71 w 142"/>
                  <a:gd name="T1" fmla="*/ 142 h 142"/>
                  <a:gd name="T2" fmla="*/ 21 w 142"/>
                  <a:gd name="T3" fmla="*/ 121 h 142"/>
                  <a:gd name="T4" fmla="*/ 0 w 142"/>
                  <a:gd name="T5" fmla="*/ 71 h 142"/>
                  <a:gd name="T6" fmla="*/ 21 w 142"/>
                  <a:gd name="T7" fmla="*/ 21 h 142"/>
                  <a:gd name="T8" fmla="*/ 71 w 142"/>
                  <a:gd name="T9" fmla="*/ 0 h 142"/>
                  <a:gd name="T10" fmla="*/ 122 w 142"/>
                  <a:gd name="T11" fmla="*/ 21 h 142"/>
                  <a:gd name="T12" fmla="*/ 142 w 142"/>
                  <a:gd name="T13" fmla="*/ 71 h 142"/>
                  <a:gd name="T14" fmla="*/ 122 w 142"/>
                  <a:gd name="T15" fmla="*/ 121 h 142"/>
                  <a:gd name="T16" fmla="*/ 71 w 142"/>
                  <a:gd name="T17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2" h="142">
                    <a:moveTo>
                      <a:pt x="71" y="142"/>
                    </a:moveTo>
                    <a:cubicBezTo>
                      <a:pt x="52" y="142"/>
                      <a:pt x="35" y="134"/>
                      <a:pt x="21" y="121"/>
                    </a:cubicBezTo>
                    <a:cubicBezTo>
                      <a:pt x="8" y="108"/>
                      <a:pt x="0" y="90"/>
                      <a:pt x="0" y="71"/>
                    </a:cubicBezTo>
                    <a:cubicBezTo>
                      <a:pt x="0" y="52"/>
                      <a:pt x="8" y="34"/>
                      <a:pt x="21" y="21"/>
                    </a:cubicBezTo>
                    <a:cubicBezTo>
                      <a:pt x="35" y="7"/>
                      <a:pt x="52" y="0"/>
                      <a:pt x="71" y="0"/>
                    </a:cubicBezTo>
                    <a:cubicBezTo>
                      <a:pt x="90" y="0"/>
                      <a:pt x="108" y="7"/>
                      <a:pt x="122" y="21"/>
                    </a:cubicBezTo>
                    <a:cubicBezTo>
                      <a:pt x="135" y="34"/>
                      <a:pt x="142" y="52"/>
                      <a:pt x="142" y="71"/>
                    </a:cubicBezTo>
                    <a:cubicBezTo>
                      <a:pt x="142" y="90"/>
                      <a:pt x="135" y="108"/>
                      <a:pt x="122" y="121"/>
                    </a:cubicBezTo>
                    <a:cubicBezTo>
                      <a:pt x="108" y="134"/>
                      <a:pt x="90" y="142"/>
                      <a:pt x="71" y="142"/>
                    </a:cubicBezTo>
                    <a:close/>
                  </a:path>
                </a:pathLst>
              </a:custGeom>
              <a:solidFill>
                <a:srgbClr val="00B0F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43" name="文本框 3"/>
            <p:cNvSpPr txBox="1"/>
            <p:nvPr/>
          </p:nvSpPr>
          <p:spPr>
            <a:xfrm>
              <a:off x="6750774" y="3645198"/>
              <a:ext cx="71827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302381" y="3147990"/>
            <a:ext cx="741300" cy="710565"/>
            <a:chOff x="6739481" y="3489229"/>
            <a:chExt cx="741300" cy="710565"/>
          </a:xfrm>
        </p:grpSpPr>
        <p:grpSp>
          <p:nvGrpSpPr>
            <p:cNvPr id="50" name="组合 49"/>
            <p:cNvGrpSpPr/>
            <p:nvPr/>
          </p:nvGrpSpPr>
          <p:grpSpPr>
            <a:xfrm>
              <a:off x="6769077" y="3515131"/>
              <a:ext cx="685920" cy="657897"/>
              <a:chOff x="8242300" y="5316537"/>
              <a:chExt cx="415926" cy="419100"/>
            </a:xfrm>
          </p:grpSpPr>
          <p:sp>
            <p:nvSpPr>
              <p:cNvPr id="56" name="Freeform 96"/>
              <p:cNvSpPr/>
              <p:nvPr/>
            </p:nvSpPr>
            <p:spPr bwMode="auto">
              <a:xfrm>
                <a:off x="8301038" y="5316537"/>
                <a:ext cx="357188" cy="357187"/>
              </a:xfrm>
              <a:custGeom>
                <a:avLst/>
                <a:gdLst>
                  <a:gd name="T0" fmla="*/ 0 w 146"/>
                  <a:gd name="T1" fmla="*/ 26 h 146"/>
                  <a:gd name="T2" fmla="*/ 3 w 146"/>
                  <a:gd name="T3" fmla="*/ 24 h 146"/>
                  <a:gd name="T4" fmla="*/ 9 w 146"/>
                  <a:gd name="T5" fmla="*/ 18 h 146"/>
                  <a:gd name="T6" fmla="*/ 14 w 146"/>
                  <a:gd name="T7" fmla="*/ 15 h 146"/>
                  <a:gd name="T8" fmla="*/ 20 w 146"/>
                  <a:gd name="T9" fmla="*/ 11 h 146"/>
                  <a:gd name="T10" fmla="*/ 36 w 146"/>
                  <a:gd name="T11" fmla="*/ 4 h 146"/>
                  <a:gd name="T12" fmla="*/ 56 w 146"/>
                  <a:gd name="T13" fmla="*/ 1 h 146"/>
                  <a:gd name="T14" fmla="*/ 78 w 146"/>
                  <a:gd name="T15" fmla="*/ 2 h 146"/>
                  <a:gd name="T16" fmla="*/ 101 w 146"/>
                  <a:gd name="T17" fmla="*/ 10 h 146"/>
                  <a:gd name="T18" fmla="*/ 121 w 146"/>
                  <a:gd name="T19" fmla="*/ 25 h 146"/>
                  <a:gd name="T20" fmla="*/ 136 w 146"/>
                  <a:gd name="T21" fmla="*/ 45 h 146"/>
                  <a:gd name="T22" fmla="*/ 144 w 146"/>
                  <a:gd name="T23" fmla="*/ 68 h 146"/>
                  <a:gd name="T24" fmla="*/ 146 w 146"/>
                  <a:gd name="T25" fmla="*/ 91 h 146"/>
                  <a:gd name="T26" fmla="*/ 142 w 146"/>
                  <a:gd name="T27" fmla="*/ 111 h 146"/>
                  <a:gd name="T28" fmla="*/ 135 w 146"/>
                  <a:gd name="T29" fmla="*/ 126 h 146"/>
                  <a:gd name="T30" fmla="*/ 132 w 146"/>
                  <a:gd name="T31" fmla="*/ 132 h 146"/>
                  <a:gd name="T32" fmla="*/ 128 w 146"/>
                  <a:gd name="T33" fmla="*/ 137 h 146"/>
                  <a:gd name="T34" fmla="*/ 122 w 146"/>
                  <a:gd name="T35" fmla="*/ 144 h 146"/>
                  <a:gd name="T36" fmla="*/ 120 w 146"/>
                  <a:gd name="T37" fmla="*/ 146 h 146"/>
                  <a:gd name="T38" fmla="*/ 122 w 146"/>
                  <a:gd name="T39" fmla="*/ 144 h 146"/>
                  <a:gd name="T40" fmla="*/ 128 w 146"/>
                  <a:gd name="T41" fmla="*/ 137 h 146"/>
                  <a:gd name="T42" fmla="*/ 131 w 146"/>
                  <a:gd name="T43" fmla="*/ 132 h 146"/>
                  <a:gd name="T44" fmla="*/ 135 w 146"/>
                  <a:gd name="T45" fmla="*/ 126 h 146"/>
                  <a:gd name="T46" fmla="*/ 141 w 146"/>
                  <a:gd name="T47" fmla="*/ 110 h 146"/>
                  <a:gd name="T48" fmla="*/ 144 w 146"/>
                  <a:gd name="T49" fmla="*/ 91 h 146"/>
                  <a:gd name="T50" fmla="*/ 143 w 146"/>
                  <a:gd name="T51" fmla="*/ 68 h 146"/>
                  <a:gd name="T52" fmla="*/ 134 w 146"/>
                  <a:gd name="T53" fmla="*/ 46 h 146"/>
                  <a:gd name="T54" fmla="*/ 120 w 146"/>
                  <a:gd name="T55" fmla="*/ 26 h 146"/>
                  <a:gd name="T56" fmla="*/ 100 w 146"/>
                  <a:gd name="T57" fmla="*/ 12 h 146"/>
                  <a:gd name="T58" fmla="*/ 78 w 146"/>
                  <a:gd name="T59" fmla="*/ 4 h 146"/>
                  <a:gd name="T60" fmla="*/ 56 w 146"/>
                  <a:gd name="T61" fmla="*/ 2 h 146"/>
                  <a:gd name="T62" fmla="*/ 36 w 146"/>
                  <a:gd name="T63" fmla="*/ 5 h 146"/>
                  <a:gd name="T64" fmla="*/ 20 w 146"/>
                  <a:gd name="T65" fmla="*/ 11 h 146"/>
                  <a:gd name="T66" fmla="*/ 14 w 146"/>
                  <a:gd name="T67" fmla="*/ 15 h 146"/>
                  <a:gd name="T68" fmla="*/ 9 w 146"/>
                  <a:gd name="T69" fmla="*/ 18 h 146"/>
                  <a:gd name="T70" fmla="*/ 3 w 146"/>
                  <a:gd name="T71" fmla="*/ 24 h 146"/>
                  <a:gd name="T72" fmla="*/ 0 w 146"/>
                  <a:gd name="T73" fmla="*/ 2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6" h="146">
                    <a:moveTo>
                      <a:pt x="0" y="26"/>
                    </a:moveTo>
                    <a:cubicBezTo>
                      <a:pt x="0" y="26"/>
                      <a:pt x="1" y="25"/>
                      <a:pt x="3" y="24"/>
                    </a:cubicBezTo>
                    <a:cubicBezTo>
                      <a:pt x="4" y="23"/>
                      <a:pt x="6" y="20"/>
                      <a:pt x="9" y="18"/>
                    </a:cubicBezTo>
                    <a:cubicBezTo>
                      <a:pt x="10" y="17"/>
                      <a:pt x="12" y="16"/>
                      <a:pt x="14" y="15"/>
                    </a:cubicBezTo>
                    <a:cubicBezTo>
                      <a:pt x="16" y="14"/>
                      <a:pt x="18" y="12"/>
                      <a:pt x="20" y="11"/>
                    </a:cubicBezTo>
                    <a:cubicBezTo>
                      <a:pt x="24" y="8"/>
                      <a:pt x="30" y="6"/>
                      <a:pt x="36" y="4"/>
                    </a:cubicBezTo>
                    <a:cubicBezTo>
                      <a:pt x="42" y="3"/>
                      <a:pt x="48" y="1"/>
                      <a:pt x="56" y="1"/>
                    </a:cubicBezTo>
                    <a:cubicBezTo>
                      <a:pt x="63" y="0"/>
                      <a:pt x="70" y="1"/>
                      <a:pt x="78" y="2"/>
                    </a:cubicBezTo>
                    <a:cubicBezTo>
                      <a:pt x="86" y="4"/>
                      <a:pt x="93" y="7"/>
                      <a:pt x="101" y="10"/>
                    </a:cubicBezTo>
                    <a:cubicBezTo>
                      <a:pt x="108" y="14"/>
                      <a:pt x="115" y="19"/>
                      <a:pt x="121" y="25"/>
                    </a:cubicBezTo>
                    <a:cubicBezTo>
                      <a:pt x="127" y="31"/>
                      <a:pt x="132" y="38"/>
                      <a:pt x="136" y="45"/>
                    </a:cubicBezTo>
                    <a:cubicBezTo>
                      <a:pt x="140" y="53"/>
                      <a:pt x="142" y="60"/>
                      <a:pt x="144" y="68"/>
                    </a:cubicBezTo>
                    <a:cubicBezTo>
                      <a:pt x="145" y="76"/>
                      <a:pt x="146" y="83"/>
                      <a:pt x="146" y="91"/>
                    </a:cubicBezTo>
                    <a:cubicBezTo>
                      <a:pt x="145" y="98"/>
                      <a:pt x="144" y="105"/>
                      <a:pt x="142" y="111"/>
                    </a:cubicBezTo>
                    <a:cubicBezTo>
                      <a:pt x="140" y="117"/>
                      <a:pt x="138" y="122"/>
                      <a:pt x="135" y="126"/>
                    </a:cubicBezTo>
                    <a:cubicBezTo>
                      <a:pt x="134" y="129"/>
                      <a:pt x="133" y="131"/>
                      <a:pt x="132" y="132"/>
                    </a:cubicBezTo>
                    <a:cubicBezTo>
                      <a:pt x="130" y="134"/>
                      <a:pt x="129" y="136"/>
                      <a:pt x="128" y="137"/>
                    </a:cubicBezTo>
                    <a:cubicBezTo>
                      <a:pt x="126" y="140"/>
                      <a:pt x="124" y="142"/>
                      <a:pt x="122" y="144"/>
                    </a:cubicBezTo>
                    <a:cubicBezTo>
                      <a:pt x="121" y="145"/>
                      <a:pt x="120" y="146"/>
                      <a:pt x="120" y="146"/>
                    </a:cubicBezTo>
                    <a:cubicBezTo>
                      <a:pt x="120" y="146"/>
                      <a:pt x="121" y="145"/>
                      <a:pt x="122" y="144"/>
                    </a:cubicBezTo>
                    <a:cubicBezTo>
                      <a:pt x="124" y="142"/>
                      <a:pt x="126" y="140"/>
                      <a:pt x="128" y="137"/>
                    </a:cubicBezTo>
                    <a:cubicBezTo>
                      <a:pt x="129" y="136"/>
                      <a:pt x="130" y="134"/>
                      <a:pt x="131" y="132"/>
                    </a:cubicBezTo>
                    <a:cubicBezTo>
                      <a:pt x="132" y="130"/>
                      <a:pt x="133" y="128"/>
                      <a:pt x="135" y="126"/>
                    </a:cubicBezTo>
                    <a:cubicBezTo>
                      <a:pt x="137" y="122"/>
                      <a:pt x="139" y="116"/>
                      <a:pt x="141" y="110"/>
                    </a:cubicBezTo>
                    <a:cubicBezTo>
                      <a:pt x="143" y="104"/>
                      <a:pt x="144" y="98"/>
                      <a:pt x="144" y="91"/>
                    </a:cubicBezTo>
                    <a:cubicBezTo>
                      <a:pt x="145" y="84"/>
                      <a:pt x="144" y="76"/>
                      <a:pt x="143" y="68"/>
                    </a:cubicBezTo>
                    <a:cubicBezTo>
                      <a:pt x="141" y="61"/>
                      <a:pt x="138" y="53"/>
                      <a:pt x="134" y="46"/>
                    </a:cubicBezTo>
                    <a:cubicBezTo>
                      <a:pt x="131" y="39"/>
                      <a:pt x="126" y="32"/>
                      <a:pt x="120" y="26"/>
                    </a:cubicBezTo>
                    <a:cubicBezTo>
                      <a:pt x="114" y="21"/>
                      <a:pt x="107" y="16"/>
                      <a:pt x="100" y="12"/>
                    </a:cubicBezTo>
                    <a:cubicBezTo>
                      <a:pt x="93" y="8"/>
                      <a:pt x="85" y="5"/>
                      <a:pt x="78" y="4"/>
                    </a:cubicBezTo>
                    <a:cubicBezTo>
                      <a:pt x="70" y="2"/>
                      <a:pt x="63" y="1"/>
                      <a:pt x="56" y="2"/>
                    </a:cubicBezTo>
                    <a:cubicBezTo>
                      <a:pt x="48" y="2"/>
                      <a:pt x="42" y="3"/>
                      <a:pt x="36" y="5"/>
                    </a:cubicBezTo>
                    <a:cubicBezTo>
                      <a:pt x="30" y="7"/>
                      <a:pt x="25" y="9"/>
                      <a:pt x="20" y="11"/>
                    </a:cubicBezTo>
                    <a:cubicBezTo>
                      <a:pt x="18" y="13"/>
                      <a:pt x="16" y="14"/>
                      <a:pt x="14" y="15"/>
                    </a:cubicBezTo>
                    <a:cubicBezTo>
                      <a:pt x="12" y="16"/>
                      <a:pt x="11" y="17"/>
                      <a:pt x="9" y="18"/>
                    </a:cubicBezTo>
                    <a:cubicBezTo>
                      <a:pt x="6" y="20"/>
                      <a:pt x="4" y="23"/>
                      <a:pt x="3" y="24"/>
                    </a:cubicBezTo>
                    <a:cubicBezTo>
                      <a:pt x="1" y="25"/>
                      <a:pt x="0" y="26"/>
                      <a:pt x="0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97"/>
              <p:cNvSpPr/>
              <p:nvPr/>
            </p:nvSpPr>
            <p:spPr bwMode="auto">
              <a:xfrm>
                <a:off x="8242300" y="5378450"/>
                <a:ext cx="357188" cy="357187"/>
              </a:xfrm>
              <a:custGeom>
                <a:avLst/>
                <a:gdLst>
                  <a:gd name="T0" fmla="*/ 25 w 146"/>
                  <a:gd name="T1" fmla="*/ 121 h 146"/>
                  <a:gd name="T2" fmla="*/ 0 w 146"/>
                  <a:gd name="T3" fmla="*/ 61 h 146"/>
                  <a:gd name="T4" fmla="*/ 25 w 146"/>
                  <a:gd name="T5" fmla="*/ 0 h 146"/>
                  <a:gd name="T6" fmla="*/ 26 w 146"/>
                  <a:gd name="T7" fmla="*/ 1 h 146"/>
                  <a:gd name="T8" fmla="*/ 1 w 146"/>
                  <a:gd name="T9" fmla="*/ 61 h 146"/>
                  <a:gd name="T10" fmla="*/ 26 w 146"/>
                  <a:gd name="T11" fmla="*/ 120 h 146"/>
                  <a:gd name="T12" fmla="*/ 85 w 146"/>
                  <a:gd name="T13" fmla="*/ 145 h 146"/>
                  <a:gd name="T14" fmla="*/ 145 w 146"/>
                  <a:gd name="T15" fmla="*/ 120 h 146"/>
                  <a:gd name="T16" fmla="*/ 145 w 146"/>
                  <a:gd name="T17" fmla="*/ 120 h 146"/>
                  <a:gd name="T18" fmla="*/ 146 w 146"/>
                  <a:gd name="T19" fmla="*/ 121 h 146"/>
                  <a:gd name="T20" fmla="*/ 85 w 146"/>
                  <a:gd name="T21" fmla="*/ 146 h 146"/>
                  <a:gd name="T22" fmla="*/ 25 w 146"/>
                  <a:gd name="T23" fmla="*/ 12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6" h="146">
                    <a:moveTo>
                      <a:pt x="25" y="121"/>
                    </a:moveTo>
                    <a:cubicBezTo>
                      <a:pt x="8" y="105"/>
                      <a:pt x="0" y="83"/>
                      <a:pt x="0" y="61"/>
                    </a:cubicBezTo>
                    <a:cubicBezTo>
                      <a:pt x="0" y="39"/>
                      <a:pt x="8" y="17"/>
                      <a:pt x="25" y="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9" y="18"/>
                      <a:pt x="1" y="39"/>
                      <a:pt x="1" y="61"/>
                    </a:cubicBezTo>
                    <a:cubicBezTo>
                      <a:pt x="1" y="82"/>
                      <a:pt x="9" y="104"/>
                      <a:pt x="26" y="120"/>
                    </a:cubicBezTo>
                    <a:cubicBezTo>
                      <a:pt x="42" y="136"/>
                      <a:pt x="64" y="145"/>
                      <a:pt x="85" y="145"/>
                    </a:cubicBezTo>
                    <a:cubicBezTo>
                      <a:pt x="107" y="145"/>
                      <a:pt x="128" y="137"/>
                      <a:pt x="145" y="120"/>
                    </a:cubicBezTo>
                    <a:cubicBezTo>
                      <a:pt x="145" y="120"/>
                      <a:pt x="145" y="120"/>
                      <a:pt x="145" y="120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29" y="138"/>
                      <a:pt x="107" y="146"/>
                      <a:pt x="85" y="146"/>
                    </a:cubicBezTo>
                    <a:cubicBezTo>
                      <a:pt x="63" y="146"/>
                      <a:pt x="41" y="138"/>
                      <a:pt x="25" y="121"/>
                    </a:cubicBezTo>
                    <a:close/>
                  </a:path>
                </a:pathLst>
              </a:custGeom>
              <a:solidFill>
                <a:srgbClr val="B1B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6739481" y="3489229"/>
              <a:ext cx="741300" cy="710565"/>
              <a:chOff x="1793493" y="3299895"/>
              <a:chExt cx="454025" cy="457200"/>
            </a:xfrm>
          </p:grpSpPr>
          <p:sp>
            <p:nvSpPr>
              <p:cNvPr id="53" name="Oval 93"/>
              <p:cNvSpPr>
                <a:spLocks noChangeArrowheads="1"/>
              </p:cNvSpPr>
              <p:nvPr/>
            </p:nvSpPr>
            <p:spPr bwMode="auto">
              <a:xfrm rot="10800000">
                <a:off x="1821274" y="3329264"/>
                <a:ext cx="398462" cy="398462"/>
              </a:xfrm>
              <a:prstGeom prst="ellipse">
                <a:avLst/>
              </a:prstGeom>
              <a:solidFill>
                <a:srgbClr val="6A6D7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94"/>
              <p:cNvSpPr/>
              <p:nvPr/>
            </p:nvSpPr>
            <p:spPr bwMode="auto">
              <a:xfrm>
                <a:off x="1793493" y="3299895"/>
                <a:ext cx="454025" cy="457200"/>
              </a:xfrm>
              <a:custGeom>
                <a:avLst/>
                <a:gdLst>
                  <a:gd name="T0" fmla="*/ 153 w 186"/>
                  <a:gd name="T1" fmla="*/ 154 h 187"/>
                  <a:gd name="T2" fmla="*/ 33 w 186"/>
                  <a:gd name="T3" fmla="*/ 154 h 187"/>
                  <a:gd name="T4" fmla="*/ 33 w 186"/>
                  <a:gd name="T5" fmla="*/ 34 h 187"/>
                  <a:gd name="T6" fmla="*/ 153 w 186"/>
                  <a:gd name="T7" fmla="*/ 34 h 187"/>
                  <a:gd name="T8" fmla="*/ 153 w 186"/>
                  <a:gd name="T9" fmla="*/ 154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187">
                    <a:moveTo>
                      <a:pt x="153" y="154"/>
                    </a:moveTo>
                    <a:cubicBezTo>
                      <a:pt x="120" y="187"/>
                      <a:pt x="66" y="187"/>
                      <a:pt x="33" y="154"/>
                    </a:cubicBezTo>
                    <a:cubicBezTo>
                      <a:pt x="0" y="120"/>
                      <a:pt x="0" y="67"/>
                      <a:pt x="33" y="34"/>
                    </a:cubicBezTo>
                    <a:cubicBezTo>
                      <a:pt x="66" y="0"/>
                      <a:pt x="120" y="0"/>
                      <a:pt x="153" y="34"/>
                    </a:cubicBezTo>
                    <a:cubicBezTo>
                      <a:pt x="186" y="67"/>
                      <a:pt x="186" y="120"/>
                      <a:pt x="153" y="154"/>
                    </a:cubicBezTo>
                    <a:close/>
                  </a:path>
                </a:pathLst>
              </a:custGeom>
              <a:gradFill flip="none" rotWithShape="1">
                <a:gsLst>
                  <a:gs pos="50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95"/>
              <p:cNvSpPr/>
              <p:nvPr/>
            </p:nvSpPr>
            <p:spPr bwMode="auto">
              <a:xfrm>
                <a:off x="1846674" y="3354664"/>
                <a:ext cx="347663" cy="347662"/>
              </a:xfrm>
              <a:custGeom>
                <a:avLst/>
                <a:gdLst>
                  <a:gd name="T0" fmla="*/ 71 w 142"/>
                  <a:gd name="T1" fmla="*/ 142 h 142"/>
                  <a:gd name="T2" fmla="*/ 21 w 142"/>
                  <a:gd name="T3" fmla="*/ 121 h 142"/>
                  <a:gd name="T4" fmla="*/ 0 w 142"/>
                  <a:gd name="T5" fmla="*/ 71 h 142"/>
                  <a:gd name="T6" fmla="*/ 21 w 142"/>
                  <a:gd name="T7" fmla="*/ 21 h 142"/>
                  <a:gd name="T8" fmla="*/ 71 w 142"/>
                  <a:gd name="T9" fmla="*/ 0 h 142"/>
                  <a:gd name="T10" fmla="*/ 122 w 142"/>
                  <a:gd name="T11" fmla="*/ 21 h 142"/>
                  <a:gd name="T12" fmla="*/ 142 w 142"/>
                  <a:gd name="T13" fmla="*/ 71 h 142"/>
                  <a:gd name="T14" fmla="*/ 122 w 142"/>
                  <a:gd name="T15" fmla="*/ 121 h 142"/>
                  <a:gd name="T16" fmla="*/ 71 w 142"/>
                  <a:gd name="T17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2" h="142">
                    <a:moveTo>
                      <a:pt x="71" y="142"/>
                    </a:moveTo>
                    <a:cubicBezTo>
                      <a:pt x="52" y="142"/>
                      <a:pt x="35" y="134"/>
                      <a:pt x="21" y="121"/>
                    </a:cubicBezTo>
                    <a:cubicBezTo>
                      <a:pt x="8" y="108"/>
                      <a:pt x="0" y="90"/>
                      <a:pt x="0" y="71"/>
                    </a:cubicBezTo>
                    <a:cubicBezTo>
                      <a:pt x="0" y="52"/>
                      <a:pt x="8" y="34"/>
                      <a:pt x="21" y="21"/>
                    </a:cubicBezTo>
                    <a:cubicBezTo>
                      <a:pt x="35" y="7"/>
                      <a:pt x="52" y="0"/>
                      <a:pt x="71" y="0"/>
                    </a:cubicBezTo>
                    <a:cubicBezTo>
                      <a:pt x="90" y="0"/>
                      <a:pt x="108" y="7"/>
                      <a:pt x="122" y="21"/>
                    </a:cubicBezTo>
                    <a:cubicBezTo>
                      <a:pt x="135" y="34"/>
                      <a:pt x="142" y="52"/>
                      <a:pt x="142" y="71"/>
                    </a:cubicBezTo>
                    <a:cubicBezTo>
                      <a:pt x="142" y="90"/>
                      <a:pt x="135" y="108"/>
                      <a:pt x="122" y="121"/>
                    </a:cubicBezTo>
                    <a:cubicBezTo>
                      <a:pt x="108" y="134"/>
                      <a:pt x="90" y="142"/>
                      <a:pt x="71" y="142"/>
                    </a:cubicBezTo>
                    <a:close/>
                  </a:path>
                </a:pathLst>
              </a:custGeom>
              <a:solidFill>
                <a:srgbClr val="F5C058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52" name="文本框 3"/>
            <p:cNvSpPr txBox="1"/>
            <p:nvPr/>
          </p:nvSpPr>
          <p:spPr>
            <a:xfrm>
              <a:off x="6750774" y="3645198"/>
              <a:ext cx="71827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20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8884679" y="3140968"/>
            <a:ext cx="741300" cy="710565"/>
            <a:chOff x="6739481" y="3489229"/>
            <a:chExt cx="741300" cy="710565"/>
          </a:xfrm>
        </p:grpSpPr>
        <p:grpSp>
          <p:nvGrpSpPr>
            <p:cNvPr id="59" name="组合 58"/>
            <p:cNvGrpSpPr/>
            <p:nvPr/>
          </p:nvGrpSpPr>
          <p:grpSpPr>
            <a:xfrm>
              <a:off x="6769077" y="3515131"/>
              <a:ext cx="685920" cy="657897"/>
              <a:chOff x="8242300" y="5316537"/>
              <a:chExt cx="415926" cy="419100"/>
            </a:xfrm>
          </p:grpSpPr>
          <p:sp>
            <p:nvSpPr>
              <p:cNvPr id="65" name="Freeform 96"/>
              <p:cNvSpPr/>
              <p:nvPr/>
            </p:nvSpPr>
            <p:spPr bwMode="auto">
              <a:xfrm>
                <a:off x="8301038" y="5316537"/>
                <a:ext cx="357188" cy="357187"/>
              </a:xfrm>
              <a:custGeom>
                <a:avLst/>
                <a:gdLst>
                  <a:gd name="T0" fmla="*/ 0 w 146"/>
                  <a:gd name="T1" fmla="*/ 26 h 146"/>
                  <a:gd name="T2" fmla="*/ 3 w 146"/>
                  <a:gd name="T3" fmla="*/ 24 h 146"/>
                  <a:gd name="T4" fmla="*/ 9 w 146"/>
                  <a:gd name="T5" fmla="*/ 18 h 146"/>
                  <a:gd name="T6" fmla="*/ 14 w 146"/>
                  <a:gd name="T7" fmla="*/ 15 h 146"/>
                  <a:gd name="T8" fmla="*/ 20 w 146"/>
                  <a:gd name="T9" fmla="*/ 11 h 146"/>
                  <a:gd name="T10" fmla="*/ 36 w 146"/>
                  <a:gd name="T11" fmla="*/ 4 h 146"/>
                  <a:gd name="T12" fmla="*/ 56 w 146"/>
                  <a:gd name="T13" fmla="*/ 1 h 146"/>
                  <a:gd name="T14" fmla="*/ 78 w 146"/>
                  <a:gd name="T15" fmla="*/ 2 h 146"/>
                  <a:gd name="T16" fmla="*/ 101 w 146"/>
                  <a:gd name="T17" fmla="*/ 10 h 146"/>
                  <a:gd name="T18" fmla="*/ 121 w 146"/>
                  <a:gd name="T19" fmla="*/ 25 h 146"/>
                  <a:gd name="T20" fmla="*/ 136 w 146"/>
                  <a:gd name="T21" fmla="*/ 45 h 146"/>
                  <a:gd name="T22" fmla="*/ 144 w 146"/>
                  <a:gd name="T23" fmla="*/ 68 h 146"/>
                  <a:gd name="T24" fmla="*/ 146 w 146"/>
                  <a:gd name="T25" fmla="*/ 91 h 146"/>
                  <a:gd name="T26" fmla="*/ 142 w 146"/>
                  <a:gd name="T27" fmla="*/ 111 h 146"/>
                  <a:gd name="T28" fmla="*/ 135 w 146"/>
                  <a:gd name="T29" fmla="*/ 126 h 146"/>
                  <a:gd name="T30" fmla="*/ 132 w 146"/>
                  <a:gd name="T31" fmla="*/ 132 h 146"/>
                  <a:gd name="T32" fmla="*/ 128 w 146"/>
                  <a:gd name="T33" fmla="*/ 137 h 146"/>
                  <a:gd name="T34" fmla="*/ 122 w 146"/>
                  <a:gd name="T35" fmla="*/ 144 h 146"/>
                  <a:gd name="T36" fmla="*/ 120 w 146"/>
                  <a:gd name="T37" fmla="*/ 146 h 146"/>
                  <a:gd name="T38" fmla="*/ 122 w 146"/>
                  <a:gd name="T39" fmla="*/ 144 h 146"/>
                  <a:gd name="T40" fmla="*/ 128 w 146"/>
                  <a:gd name="T41" fmla="*/ 137 h 146"/>
                  <a:gd name="T42" fmla="*/ 131 w 146"/>
                  <a:gd name="T43" fmla="*/ 132 h 146"/>
                  <a:gd name="T44" fmla="*/ 135 w 146"/>
                  <a:gd name="T45" fmla="*/ 126 h 146"/>
                  <a:gd name="T46" fmla="*/ 141 w 146"/>
                  <a:gd name="T47" fmla="*/ 110 h 146"/>
                  <a:gd name="T48" fmla="*/ 144 w 146"/>
                  <a:gd name="T49" fmla="*/ 91 h 146"/>
                  <a:gd name="T50" fmla="*/ 143 w 146"/>
                  <a:gd name="T51" fmla="*/ 68 h 146"/>
                  <a:gd name="T52" fmla="*/ 134 w 146"/>
                  <a:gd name="T53" fmla="*/ 46 h 146"/>
                  <a:gd name="T54" fmla="*/ 120 w 146"/>
                  <a:gd name="T55" fmla="*/ 26 h 146"/>
                  <a:gd name="T56" fmla="*/ 100 w 146"/>
                  <a:gd name="T57" fmla="*/ 12 h 146"/>
                  <a:gd name="T58" fmla="*/ 78 w 146"/>
                  <a:gd name="T59" fmla="*/ 4 h 146"/>
                  <a:gd name="T60" fmla="*/ 56 w 146"/>
                  <a:gd name="T61" fmla="*/ 2 h 146"/>
                  <a:gd name="T62" fmla="*/ 36 w 146"/>
                  <a:gd name="T63" fmla="*/ 5 h 146"/>
                  <a:gd name="T64" fmla="*/ 20 w 146"/>
                  <a:gd name="T65" fmla="*/ 11 h 146"/>
                  <a:gd name="T66" fmla="*/ 14 w 146"/>
                  <a:gd name="T67" fmla="*/ 15 h 146"/>
                  <a:gd name="T68" fmla="*/ 9 w 146"/>
                  <a:gd name="T69" fmla="*/ 18 h 146"/>
                  <a:gd name="T70" fmla="*/ 3 w 146"/>
                  <a:gd name="T71" fmla="*/ 24 h 146"/>
                  <a:gd name="T72" fmla="*/ 0 w 146"/>
                  <a:gd name="T73" fmla="*/ 2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6" h="146">
                    <a:moveTo>
                      <a:pt x="0" y="26"/>
                    </a:moveTo>
                    <a:cubicBezTo>
                      <a:pt x="0" y="26"/>
                      <a:pt x="1" y="25"/>
                      <a:pt x="3" y="24"/>
                    </a:cubicBezTo>
                    <a:cubicBezTo>
                      <a:pt x="4" y="23"/>
                      <a:pt x="6" y="20"/>
                      <a:pt x="9" y="18"/>
                    </a:cubicBezTo>
                    <a:cubicBezTo>
                      <a:pt x="10" y="17"/>
                      <a:pt x="12" y="16"/>
                      <a:pt x="14" y="15"/>
                    </a:cubicBezTo>
                    <a:cubicBezTo>
                      <a:pt x="16" y="14"/>
                      <a:pt x="18" y="12"/>
                      <a:pt x="20" y="11"/>
                    </a:cubicBezTo>
                    <a:cubicBezTo>
                      <a:pt x="24" y="8"/>
                      <a:pt x="30" y="6"/>
                      <a:pt x="36" y="4"/>
                    </a:cubicBezTo>
                    <a:cubicBezTo>
                      <a:pt x="42" y="3"/>
                      <a:pt x="48" y="1"/>
                      <a:pt x="56" y="1"/>
                    </a:cubicBezTo>
                    <a:cubicBezTo>
                      <a:pt x="63" y="0"/>
                      <a:pt x="70" y="1"/>
                      <a:pt x="78" y="2"/>
                    </a:cubicBezTo>
                    <a:cubicBezTo>
                      <a:pt x="86" y="4"/>
                      <a:pt x="93" y="7"/>
                      <a:pt x="101" y="10"/>
                    </a:cubicBezTo>
                    <a:cubicBezTo>
                      <a:pt x="108" y="14"/>
                      <a:pt x="115" y="19"/>
                      <a:pt x="121" y="25"/>
                    </a:cubicBezTo>
                    <a:cubicBezTo>
                      <a:pt x="127" y="31"/>
                      <a:pt x="132" y="38"/>
                      <a:pt x="136" y="45"/>
                    </a:cubicBezTo>
                    <a:cubicBezTo>
                      <a:pt x="140" y="53"/>
                      <a:pt x="142" y="60"/>
                      <a:pt x="144" y="68"/>
                    </a:cubicBezTo>
                    <a:cubicBezTo>
                      <a:pt x="145" y="76"/>
                      <a:pt x="146" y="83"/>
                      <a:pt x="146" y="91"/>
                    </a:cubicBezTo>
                    <a:cubicBezTo>
                      <a:pt x="145" y="98"/>
                      <a:pt x="144" y="105"/>
                      <a:pt x="142" y="111"/>
                    </a:cubicBezTo>
                    <a:cubicBezTo>
                      <a:pt x="140" y="117"/>
                      <a:pt x="138" y="122"/>
                      <a:pt x="135" y="126"/>
                    </a:cubicBezTo>
                    <a:cubicBezTo>
                      <a:pt x="134" y="129"/>
                      <a:pt x="133" y="131"/>
                      <a:pt x="132" y="132"/>
                    </a:cubicBezTo>
                    <a:cubicBezTo>
                      <a:pt x="130" y="134"/>
                      <a:pt x="129" y="136"/>
                      <a:pt x="128" y="137"/>
                    </a:cubicBezTo>
                    <a:cubicBezTo>
                      <a:pt x="126" y="140"/>
                      <a:pt x="124" y="142"/>
                      <a:pt x="122" y="144"/>
                    </a:cubicBezTo>
                    <a:cubicBezTo>
                      <a:pt x="121" y="145"/>
                      <a:pt x="120" y="146"/>
                      <a:pt x="120" y="146"/>
                    </a:cubicBezTo>
                    <a:cubicBezTo>
                      <a:pt x="120" y="146"/>
                      <a:pt x="121" y="145"/>
                      <a:pt x="122" y="144"/>
                    </a:cubicBezTo>
                    <a:cubicBezTo>
                      <a:pt x="124" y="142"/>
                      <a:pt x="126" y="140"/>
                      <a:pt x="128" y="137"/>
                    </a:cubicBezTo>
                    <a:cubicBezTo>
                      <a:pt x="129" y="136"/>
                      <a:pt x="130" y="134"/>
                      <a:pt x="131" y="132"/>
                    </a:cubicBezTo>
                    <a:cubicBezTo>
                      <a:pt x="132" y="130"/>
                      <a:pt x="133" y="128"/>
                      <a:pt x="135" y="126"/>
                    </a:cubicBezTo>
                    <a:cubicBezTo>
                      <a:pt x="137" y="122"/>
                      <a:pt x="139" y="116"/>
                      <a:pt x="141" y="110"/>
                    </a:cubicBezTo>
                    <a:cubicBezTo>
                      <a:pt x="143" y="104"/>
                      <a:pt x="144" y="98"/>
                      <a:pt x="144" y="91"/>
                    </a:cubicBezTo>
                    <a:cubicBezTo>
                      <a:pt x="145" y="84"/>
                      <a:pt x="144" y="76"/>
                      <a:pt x="143" y="68"/>
                    </a:cubicBezTo>
                    <a:cubicBezTo>
                      <a:pt x="141" y="61"/>
                      <a:pt x="138" y="53"/>
                      <a:pt x="134" y="46"/>
                    </a:cubicBezTo>
                    <a:cubicBezTo>
                      <a:pt x="131" y="39"/>
                      <a:pt x="126" y="32"/>
                      <a:pt x="120" y="26"/>
                    </a:cubicBezTo>
                    <a:cubicBezTo>
                      <a:pt x="114" y="21"/>
                      <a:pt x="107" y="16"/>
                      <a:pt x="100" y="12"/>
                    </a:cubicBezTo>
                    <a:cubicBezTo>
                      <a:pt x="93" y="8"/>
                      <a:pt x="85" y="5"/>
                      <a:pt x="78" y="4"/>
                    </a:cubicBezTo>
                    <a:cubicBezTo>
                      <a:pt x="70" y="2"/>
                      <a:pt x="63" y="1"/>
                      <a:pt x="56" y="2"/>
                    </a:cubicBezTo>
                    <a:cubicBezTo>
                      <a:pt x="48" y="2"/>
                      <a:pt x="42" y="3"/>
                      <a:pt x="36" y="5"/>
                    </a:cubicBezTo>
                    <a:cubicBezTo>
                      <a:pt x="30" y="7"/>
                      <a:pt x="25" y="9"/>
                      <a:pt x="20" y="11"/>
                    </a:cubicBezTo>
                    <a:cubicBezTo>
                      <a:pt x="18" y="13"/>
                      <a:pt x="16" y="14"/>
                      <a:pt x="14" y="15"/>
                    </a:cubicBezTo>
                    <a:cubicBezTo>
                      <a:pt x="12" y="16"/>
                      <a:pt x="11" y="17"/>
                      <a:pt x="9" y="18"/>
                    </a:cubicBezTo>
                    <a:cubicBezTo>
                      <a:pt x="6" y="20"/>
                      <a:pt x="4" y="23"/>
                      <a:pt x="3" y="24"/>
                    </a:cubicBezTo>
                    <a:cubicBezTo>
                      <a:pt x="1" y="25"/>
                      <a:pt x="0" y="26"/>
                      <a:pt x="0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7"/>
              <p:cNvSpPr/>
              <p:nvPr/>
            </p:nvSpPr>
            <p:spPr bwMode="auto">
              <a:xfrm>
                <a:off x="8242300" y="5378450"/>
                <a:ext cx="357188" cy="357187"/>
              </a:xfrm>
              <a:custGeom>
                <a:avLst/>
                <a:gdLst>
                  <a:gd name="T0" fmla="*/ 25 w 146"/>
                  <a:gd name="T1" fmla="*/ 121 h 146"/>
                  <a:gd name="T2" fmla="*/ 0 w 146"/>
                  <a:gd name="T3" fmla="*/ 61 h 146"/>
                  <a:gd name="T4" fmla="*/ 25 w 146"/>
                  <a:gd name="T5" fmla="*/ 0 h 146"/>
                  <a:gd name="T6" fmla="*/ 26 w 146"/>
                  <a:gd name="T7" fmla="*/ 1 h 146"/>
                  <a:gd name="T8" fmla="*/ 1 w 146"/>
                  <a:gd name="T9" fmla="*/ 61 h 146"/>
                  <a:gd name="T10" fmla="*/ 26 w 146"/>
                  <a:gd name="T11" fmla="*/ 120 h 146"/>
                  <a:gd name="T12" fmla="*/ 85 w 146"/>
                  <a:gd name="T13" fmla="*/ 145 h 146"/>
                  <a:gd name="T14" fmla="*/ 145 w 146"/>
                  <a:gd name="T15" fmla="*/ 120 h 146"/>
                  <a:gd name="T16" fmla="*/ 145 w 146"/>
                  <a:gd name="T17" fmla="*/ 120 h 146"/>
                  <a:gd name="T18" fmla="*/ 146 w 146"/>
                  <a:gd name="T19" fmla="*/ 121 h 146"/>
                  <a:gd name="T20" fmla="*/ 85 w 146"/>
                  <a:gd name="T21" fmla="*/ 146 h 146"/>
                  <a:gd name="T22" fmla="*/ 25 w 146"/>
                  <a:gd name="T23" fmla="*/ 12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6" h="146">
                    <a:moveTo>
                      <a:pt x="25" y="121"/>
                    </a:moveTo>
                    <a:cubicBezTo>
                      <a:pt x="8" y="105"/>
                      <a:pt x="0" y="83"/>
                      <a:pt x="0" y="61"/>
                    </a:cubicBezTo>
                    <a:cubicBezTo>
                      <a:pt x="0" y="39"/>
                      <a:pt x="8" y="17"/>
                      <a:pt x="25" y="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9" y="18"/>
                      <a:pt x="1" y="39"/>
                      <a:pt x="1" y="61"/>
                    </a:cubicBezTo>
                    <a:cubicBezTo>
                      <a:pt x="1" y="82"/>
                      <a:pt x="9" y="104"/>
                      <a:pt x="26" y="120"/>
                    </a:cubicBezTo>
                    <a:cubicBezTo>
                      <a:pt x="42" y="136"/>
                      <a:pt x="64" y="145"/>
                      <a:pt x="85" y="145"/>
                    </a:cubicBezTo>
                    <a:cubicBezTo>
                      <a:pt x="107" y="145"/>
                      <a:pt x="128" y="137"/>
                      <a:pt x="145" y="120"/>
                    </a:cubicBezTo>
                    <a:cubicBezTo>
                      <a:pt x="145" y="120"/>
                      <a:pt x="145" y="120"/>
                      <a:pt x="145" y="120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29" y="138"/>
                      <a:pt x="107" y="146"/>
                      <a:pt x="85" y="146"/>
                    </a:cubicBezTo>
                    <a:cubicBezTo>
                      <a:pt x="63" y="146"/>
                      <a:pt x="41" y="138"/>
                      <a:pt x="25" y="121"/>
                    </a:cubicBezTo>
                    <a:close/>
                  </a:path>
                </a:pathLst>
              </a:custGeom>
              <a:solidFill>
                <a:srgbClr val="B1B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6739481" y="3489229"/>
              <a:ext cx="741300" cy="710565"/>
              <a:chOff x="1793493" y="3299895"/>
              <a:chExt cx="454025" cy="457200"/>
            </a:xfrm>
          </p:grpSpPr>
          <p:sp>
            <p:nvSpPr>
              <p:cNvPr id="62" name="Oval 93"/>
              <p:cNvSpPr>
                <a:spLocks noChangeArrowheads="1"/>
              </p:cNvSpPr>
              <p:nvPr/>
            </p:nvSpPr>
            <p:spPr bwMode="auto">
              <a:xfrm rot="10800000">
                <a:off x="1821274" y="3329264"/>
                <a:ext cx="398462" cy="398462"/>
              </a:xfrm>
              <a:prstGeom prst="ellipse">
                <a:avLst/>
              </a:prstGeom>
              <a:solidFill>
                <a:srgbClr val="6A6D7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94"/>
              <p:cNvSpPr/>
              <p:nvPr/>
            </p:nvSpPr>
            <p:spPr bwMode="auto">
              <a:xfrm>
                <a:off x="1793493" y="3299895"/>
                <a:ext cx="454025" cy="457200"/>
              </a:xfrm>
              <a:custGeom>
                <a:avLst/>
                <a:gdLst>
                  <a:gd name="T0" fmla="*/ 153 w 186"/>
                  <a:gd name="T1" fmla="*/ 154 h 187"/>
                  <a:gd name="T2" fmla="*/ 33 w 186"/>
                  <a:gd name="T3" fmla="*/ 154 h 187"/>
                  <a:gd name="T4" fmla="*/ 33 w 186"/>
                  <a:gd name="T5" fmla="*/ 34 h 187"/>
                  <a:gd name="T6" fmla="*/ 153 w 186"/>
                  <a:gd name="T7" fmla="*/ 34 h 187"/>
                  <a:gd name="T8" fmla="*/ 153 w 186"/>
                  <a:gd name="T9" fmla="*/ 154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187">
                    <a:moveTo>
                      <a:pt x="153" y="154"/>
                    </a:moveTo>
                    <a:cubicBezTo>
                      <a:pt x="120" y="187"/>
                      <a:pt x="66" y="187"/>
                      <a:pt x="33" y="154"/>
                    </a:cubicBezTo>
                    <a:cubicBezTo>
                      <a:pt x="0" y="120"/>
                      <a:pt x="0" y="67"/>
                      <a:pt x="33" y="34"/>
                    </a:cubicBezTo>
                    <a:cubicBezTo>
                      <a:pt x="66" y="0"/>
                      <a:pt x="120" y="0"/>
                      <a:pt x="153" y="34"/>
                    </a:cubicBezTo>
                    <a:cubicBezTo>
                      <a:pt x="186" y="67"/>
                      <a:pt x="186" y="120"/>
                      <a:pt x="153" y="154"/>
                    </a:cubicBezTo>
                    <a:close/>
                  </a:path>
                </a:pathLst>
              </a:custGeom>
              <a:gradFill flip="none" rotWithShape="1">
                <a:gsLst>
                  <a:gs pos="50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95"/>
              <p:cNvSpPr/>
              <p:nvPr/>
            </p:nvSpPr>
            <p:spPr bwMode="auto">
              <a:xfrm>
                <a:off x="1846674" y="3354664"/>
                <a:ext cx="347663" cy="347662"/>
              </a:xfrm>
              <a:custGeom>
                <a:avLst/>
                <a:gdLst>
                  <a:gd name="T0" fmla="*/ 71 w 142"/>
                  <a:gd name="T1" fmla="*/ 142 h 142"/>
                  <a:gd name="T2" fmla="*/ 21 w 142"/>
                  <a:gd name="T3" fmla="*/ 121 h 142"/>
                  <a:gd name="T4" fmla="*/ 0 w 142"/>
                  <a:gd name="T5" fmla="*/ 71 h 142"/>
                  <a:gd name="T6" fmla="*/ 21 w 142"/>
                  <a:gd name="T7" fmla="*/ 21 h 142"/>
                  <a:gd name="T8" fmla="*/ 71 w 142"/>
                  <a:gd name="T9" fmla="*/ 0 h 142"/>
                  <a:gd name="T10" fmla="*/ 122 w 142"/>
                  <a:gd name="T11" fmla="*/ 21 h 142"/>
                  <a:gd name="T12" fmla="*/ 142 w 142"/>
                  <a:gd name="T13" fmla="*/ 71 h 142"/>
                  <a:gd name="T14" fmla="*/ 122 w 142"/>
                  <a:gd name="T15" fmla="*/ 121 h 142"/>
                  <a:gd name="T16" fmla="*/ 71 w 142"/>
                  <a:gd name="T17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2" h="142">
                    <a:moveTo>
                      <a:pt x="71" y="142"/>
                    </a:moveTo>
                    <a:cubicBezTo>
                      <a:pt x="52" y="142"/>
                      <a:pt x="35" y="134"/>
                      <a:pt x="21" y="121"/>
                    </a:cubicBezTo>
                    <a:cubicBezTo>
                      <a:pt x="8" y="108"/>
                      <a:pt x="0" y="90"/>
                      <a:pt x="0" y="71"/>
                    </a:cubicBezTo>
                    <a:cubicBezTo>
                      <a:pt x="0" y="52"/>
                      <a:pt x="8" y="34"/>
                      <a:pt x="21" y="21"/>
                    </a:cubicBezTo>
                    <a:cubicBezTo>
                      <a:pt x="35" y="7"/>
                      <a:pt x="52" y="0"/>
                      <a:pt x="71" y="0"/>
                    </a:cubicBezTo>
                    <a:cubicBezTo>
                      <a:pt x="90" y="0"/>
                      <a:pt x="108" y="7"/>
                      <a:pt x="122" y="21"/>
                    </a:cubicBezTo>
                    <a:cubicBezTo>
                      <a:pt x="135" y="34"/>
                      <a:pt x="142" y="52"/>
                      <a:pt x="142" y="71"/>
                    </a:cubicBezTo>
                    <a:cubicBezTo>
                      <a:pt x="142" y="90"/>
                      <a:pt x="135" y="108"/>
                      <a:pt x="122" y="121"/>
                    </a:cubicBezTo>
                    <a:cubicBezTo>
                      <a:pt x="108" y="134"/>
                      <a:pt x="90" y="142"/>
                      <a:pt x="71" y="142"/>
                    </a:cubicBezTo>
                    <a:close/>
                  </a:path>
                </a:pathLst>
              </a:custGeom>
              <a:solidFill>
                <a:srgbClr val="5E779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sp>
          <p:nvSpPr>
            <p:cNvPr id="61" name="文本框 3"/>
            <p:cNvSpPr txBox="1"/>
            <p:nvPr/>
          </p:nvSpPr>
          <p:spPr>
            <a:xfrm>
              <a:off x="6750774" y="3645198"/>
              <a:ext cx="71827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05</a:t>
              </a:r>
              <a:endParaRPr lang="zh-CN" altLang="en-US" sz="20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67" name="文本框 44"/>
          <p:cNvSpPr txBox="1"/>
          <p:nvPr/>
        </p:nvSpPr>
        <p:spPr>
          <a:xfrm>
            <a:off x="2375619" y="397331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68" name="矩形 67"/>
          <p:cNvSpPr/>
          <p:nvPr/>
        </p:nvSpPr>
        <p:spPr>
          <a:xfrm>
            <a:off x="1921123" y="4368645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69" name="文本框 44"/>
          <p:cNvSpPr txBox="1"/>
          <p:nvPr/>
        </p:nvSpPr>
        <p:spPr>
          <a:xfrm>
            <a:off x="3887023" y="181307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70" name="矩形 69"/>
          <p:cNvSpPr/>
          <p:nvPr/>
        </p:nvSpPr>
        <p:spPr>
          <a:xfrm>
            <a:off x="3432527" y="2208405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71" name="文本框 44"/>
          <p:cNvSpPr txBox="1"/>
          <p:nvPr/>
        </p:nvSpPr>
        <p:spPr>
          <a:xfrm>
            <a:off x="7055375" y="181307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72" name="矩形 71"/>
          <p:cNvSpPr/>
          <p:nvPr/>
        </p:nvSpPr>
        <p:spPr>
          <a:xfrm>
            <a:off x="6600879" y="2208405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73" name="文本框 44"/>
          <p:cNvSpPr txBox="1"/>
          <p:nvPr/>
        </p:nvSpPr>
        <p:spPr>
          <a:xfrm>
            <a:off x="5543207" y="397331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74" name="矩形 73"/>
          <p:cNvSpPr/>
          <p:nvPr/>
        </p:nvSpPr>
        <p:spPr>
          <a:xfrm>
            <a:off x="5088711" y="4368645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75" name="文本框 44"/>
          <p:cNvSpPr txBox="1"/>
          <p:nvPr/>
        </p:nvSpPr>
        <p:spPr>
          <a:xfrm>
            <a:off x="8711559" y="397331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76" name="矩形 75"/>
          <p:cNvSpPr/>
          <p:nvPr/>
        </p:nvSpPr>
        <p:spPr>
          <a:xfrm>
            <a:off x="8257063" y="4368645"/>
            <a:ext cx="2016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请在此输入详细的文字介绍信息，表达图表的含义。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市场拓展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27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9" name="KSO_Shape"/>
          <p:cNvSpPr/>
          <p:nvPr/>
        </p:nvSpPr>
        <p:spPr bwMode="auto">
          <a:xfrm>
            <a:off x="320602" y="202431"/>
            <a:ext cx="343814" cy="29224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846937" y="2109442"/>
            <a:ext cx="2943850" cy="2943851"/>
            <a:chOff x="4179570" y="1588770"/>
            <a:chExt cx="2735580" cy="2735580"/>
          </a:xfrm>
        </p:grpSpPr>
        <p:sp>
          <p:nvSpPr>
            <p:cNvPr id="21" name="椭圆 20"/>
            <p:cNvSpPr/>
            <p:nvPr/>
          </p:nvSpPr>
          <p:spPr>
            <a:xfrm>
              <a:off x="4179570" y="1588770"/>
              <a:ext cx="2735580" cy="27355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</a:ln>
            <a:effectLst>
              <a:innerShdw blurRad="215900" dist="889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4368227" y="1777427"/>
              <a:ext cx="2358266" cy="235826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794574" y="1819351"/>
            <a:ext cx="789552" cy="789552"/>
            <a:chOff x="2578550" y="1916832"/>
            <a:chExt cx="789552" cy="789552"/>
          </a:xfrm>
        </p:grpSpPr>
        <p:sp>
          <p:nvSpPr>
            <p:cNvPr id="24" name="Oval 7"/>
            <p:cNvSpPr>
              <a:spLocks noChangeArrowheads="1"/>
            </p:cNvSpPr>
            <p:nvPr/>
          </p:nvSpPr>
          <p:spPr bwMode="auto">
            <a:xfrm>
              <a:off x="2578550" y="1916832"/>
              <a:ext cx="789552" cy="789552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25" name="Freeform 540"/>
            <p:cNvSpPr>
              <a:spLocks noEditPoints="1"/>
            </p:cNvSpPr>
            <p:nvPr/>
          </p:nvSpPr>
          <p:spPr bwMode="auto">
            <a:xfrm>
              <a:off x="2771487" y="2095490"/>
              <a:ext cx="406330" cy="406330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185 w 288"/>
                <a:gd name="T11" fmla="*/ 226 h 288"/>
                <a:gd name="T12" fmla="*/ 104 w 288"/>
                <a:gd name="T13" fmla="*/ 226 h 288"/>
                <a:gd name="T14" fmla="*/ 124 w 288"/>
                <a:gd name="T15" fmla="*/ 139 h 288"/>
                <a:gd name="T16" fmla="*/ 104 w 288"/>
                <a:gd name="T17" fmla="*/ 104 h 288"/>
                <a:gd name="T18" fmla="*/ 145 w 288"/>
                <a:gd name="T19" fmla="*/ 63 h 288"/>
                <a:gd name="T20" fmla="*/ 185 w 288"/>
                <a:gd name="T21" fmla="*/ 104 h 288"/>
                <a:gd name="T22" fmla="*/ 165 w 288"/>
                <a:gd name="T23" fmla="*/ 139 h 288"/>
                <a:gd name="T24" fmla="*/ 185 w 288"/>
                <a:gd name="T25" fmla="*/ 226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224"/>
                    <a:pt x="65" y="288"/>
                    <a:pt x="144" y="288"/>
                  </a:cubicBezTo>
                  <a:cubicBezTo>
                    <a:pt x="224" y="288"/>
                    <a:pt x="288" y="22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185" y="226"/>
                  </a:moveTo>
                  <a:cubicBezTo>
                    <a:pt x="104" y="226"/>
                    <a:pt x="104" y="226"/>
                    <a:pt x="104" y="226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12" y="132"/>
                    <a:pt x="104" y="119"/>
                    <a:pt x="104" y="104"/>
                  </a:cubicBezTo>
                  <a:cubicBezTo>
                    <a:pt x="104" y="81"/>
                    <a:pt x="122" y="63"/>
                    <a:pt x="145" y="63"/>
                  </a:cubicBezTo>
                  <a:cubicBezTo>
                    <a:pt x="167" y="63"/>
                    <a:pt x="185" y="81"/>
                    <a:pt x="185" y="104"/>
                  </a:cubicBezTo>
                  <a:cubicBezTo>
                    <a:pt x="185" y="119"/>
                    <a:pt x="177" y="132"/>
                    <a:pt x="165" y="139"/>
                  </a:cubicBezTo>
                  <a:lnTo>
                    <a:pt x="185" y="2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290032" y="3655095"/>
            <a:ext cx="727435" cy="725190"/>
            <a:chOff x="4074008" y="3752576"/>
            <a:chExt cx="727435" cy="725190"/>
          </a:xfrm>
        </p:grpSpPr>
        <p:sp>
          <p:nvSpPr>
            <p:cNvPr id="27" name="Oval 20"/>
            <p:cNvSpPr>
              <a:spLocks noChangeArrowheads="1"/>
            </p:cNvSpPr>
            <p:nvPr/>
          </p:nvSpPr>
          <p:spPr bwMode="auto">
            <a:xfrm>
              <a:off x="4074008" y="3752576"/>
              <a:ext cx="727435" cy="725190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4294288" y="3896608"/>
              <a:ext cx="296171" cy="452843"/>
              <a:chOff x="11664951" y="2593976"/>
              <a:chExt cx="219075" cy="334963"/>
            </a:xfrm>
            <a:solidFill>
              <a:srgbClr val="F5C058"/>
            </a:solidFill>
          </p:grpSpPr>
          <p:sp>
            <p:nvSpPr>
              <p:cNvPr id="29" name="Freeform 853"/>
              <p:cNvSpPr>
                <a:spLocks noEditPoints="1"/>
              </p:cNvSpPr>
              <p:nvPr/>
            </p:nvSpPr>
            <p:spPr bwMode="auto">
              <a:xfrm>
                <a:off x="11664951" y="2593976"/>
                <a:ext cx="219075" cy="334963"/>
              </a:xfrm>
              <a:custGeom>
                <a:avLst/>
                <a:gdLst>
                  <a:gd name="T0" fmla="*/ 177 w 190"/>
                  <a:gd name="T1" fmla="*/ 0 h 289"/>
                  <a:gd name="T2" fmla="*/ 14 w 190"/>
                  <a:gd name="T3" fmla="*/ 0 h 289"/>
                  <a:gd name="T4" fmla="*/ 0 w 190"/>
                  <a:gd name="T5" fmla="*/ 14 h 289"/>
                  <a:gd name="T6" fmla="*/ 0 w 190"/>
                  <a:gd name="T7" fmla="*/ 275 h 289"/>
                  <a:gd name="T8" fmla="*/ 14 w 190"/>
                  <a:gd name="T9" fmla="*/ 289 h 289"/>
                  <a:gd name="T10" fmla="*/ 177 w 190"/>
                  <a:gd name="T11" fmla="*/ 289 h 289"/>
                  <a:gd name="T12" fmla="*/ 190 w 190"/>
                  <a:gd name="T13" fmla="*/ 275 h 289"/>
                  <a:gd name="T14" fmla="*/ 190 w 190"/>
                  <a:gd name="T15" fmla="*/ 14 h 289"/>
                  <a:gd name="T16" fmla="*/ 177 w 190"/>
                  <a:gd name="T17" fmla="*/ 0 h 289"/>
                  <a:gd name="T18" fmla="*/ 95 w 190"/>
                  <a:gd name="T19" fmla="*/ 265 h 289"/>
                  <a:gd name="T20" fmla="*/ 38 w 190"/>
                  <a:gd name="T21" fmla="*/ 208 h 289"/>
                  <a:gd name="T22" fmla="*/ 95 w 190"/>
                  <a:gd name="T23" fmla="*/ 151 h 289"/>
                  <a:gd name="T24" fmla="*/ 152 w 190"/>
                  <a:gd name="T25" fmla="*/ 208 h 289"/>
                  <a:gd name="T26" fmla="*/ 95 w 190"/>
                  <a:gd name="T27" fmla="*/ 265 h 289"/>
                  <a:gd name="T28" fmla="*/ 161 w 190"/>
                  <a:gd name="T29" fmla="*/ 117 h 289"/>
                  <a:gd name="T30" fmla="*/ 154 w 190"/>
                  <a:gd name="T31" fmla="*/ 124 h 289"/>
                  <a:gd name="T32" fmla="*/ 36 w 190"/>
                  <a:gd name="T33" fmla="*/ 124 h 289"/>
                  <a:gd name="T34" fmla="*/ 29 w 190"/>
                  <a:gd name="T35" fmla="*/ 117 h 289"/>
                  <a:gd name="T36" fmla="*/ 29 w 190"/>
                  <a:gd name="T37" fmla="*/ 34 h 289"/>
                  <a:gd name="T38" fmla="*/ 36 w 190"/>
                  <a:gd name="T39" fmla="*/ 27 h 289"/>
                  <a:gd name="T40" fmla="*/ 154 w 190"/>
                  <a:gd name="T41" fmla="*/ 27 h 289"/>
                  <a:gd name="T42" fmla="*/ 161 w 190"/>
                  <a:gd name="T43" fmla="*/ 34 h 289"/>
                  <a:gd name="T44" fmla="*/ 161 w 190"/>
                  <a:gd name="T45" fmla="*/ 117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0" h="289">
                    <a:moveTo>
                      <a:pt x="177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75"/>
                      <a:pt x="0" y="275"/>
                      <a:pt x="0" y="275"/>
                    </a:cubicBezTo>
                    <a:cubicBezTo>
                      <a:pt x="0" y="282"/>
                      <a:pt x="6" y="289"/>
                      <a:pt x="14" y="289"/>
                    </a:cubicBezTo>
                    <a:cubicBezTo>
                      <a:pt x="177" y="289"/>
                      <a:pt x="177" y="289"/>
                      <a:pt x="177" y="289"/>
                    </a:cubicBezTo>
                    <a:cubicBezTo>
                      <a:pt x="184" y="289"/>
                      <a:pt x="190" y="282"/>
                      <a:pt x="190" y="275"/>
                    </a:cubicBezTo>
                    <a:cubicBezTo>
                      <a:pt x="190" y="14"/>
                      <a:pt x="190" y="14"/>
                      <a:pt x="190" y="14"/>
                    </a:cubicBezTo>
                    <a:cubicBezTo>
                      <a:pt x="190" y="7"/>
                      <a:pt x="184" y="0"/>
                      <a:pt x="177" y="0"/>
                    </a:cubicBezTo>
                    <a:close/>
                    <a:moveTo>
                      <a:pt x="95" y="265"/>
                    </a:moveTo>
                    <a:cubicBezTo>
                      <a:pt x="64" y="265"/>
                      <a:pt x="38" y="240"/>
                      <a:pt x="38" y="208"/>
                    </a:cubicBezTo>
                    <a:cubicBezTo>
                      <a:pt x="38" y="177"/>
                      <a:pt x="64" y="151"/>
                      <a:pt x="95" y="151"/>
                    </a:cubicBezTo>
                    <a:cubicBezTo>
                      <a:pt x="127" y="151"/>
                      <a:pt x="152" y="177"/>
                      <a:pt x="152" y="208"/>
                    </a:cubicBezTo>
                    <a:cubicBezTo>
                      <a:pt x="152" y="240"/>
                      <a:pt x="127" y="265"/>
                      <a:pt x="95" y="265"/>
                    </a:cubicBezTo>
                    <a:close/>
                    <a:moveTo>
                      <a:pt x="161" y="117"/>
                    </a:moveTo>
                    <a:cubicBezTo>
                      <a:pt x="161" y="121"/>
                      <a:pt x="158" y="124"/>
                      <a:pt x="154" y="124"/>
                    </a:cubicBezTo>
                    <a:cubicBezTo>
                      <a:pt x="36" y="124"/>
                      <a:pt x="36" y="124"/>
                      <a:pt x="36" y="124"/>
                    </a:cubicBezTo>
                    <a:cubicBezTo>
                      <a:pt x="33" y="124"/>
                      <a:pt x="29" y="121"/>
                      <a:pt x="29" y="117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0"/>
                      <a:pt x="33" y="27"/>
                      <a:pt x="36" y="27"/>
                    </a:cubicBezTo>
                    <a:cubicBezTo>
                      <a:pt x="154" y="27"/>
                      <a:pt x="154" y="27"/>
                      <a:pt x="154" y="27"/>
                    </a:cubicBezTo>
                    <a:cubicBezTo>
                      <a:pt x="158" y="27"/>
                      <a:pt x="161" y="30"/>
                      <a:pt x="161" y="34"/>
                    </a:cubicBezTo>
                    <a:lnTo>
                      <a:pt x="161" y="1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Oval 855"/>
              <p:cNvSpPr>
                <a:spLocks noChangeArrowheads="1"/>
              </p:cNvSpPr>
              <p:nvPr/>
            </p:nvSpPr>
            <p:spPr bwMode="auto">
              <a:xfrm>
                <a:off x="11750676" y="2809876"/>
                <a:ext cx="47625" cy="492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1733531" y="3638631"/>
            <a:ext cx="773835" cy="773836"/>
            <a:chOff x="1517507" y="3736112"/>
            <a:chExt cx="773835" cy="773836"/>
          </a:xfrm>
        </p:grpSpPr>
        <p:sp>
          <p:nvSpPr>
            <p:cNvPr id="32" name="Oval 6"/>
            <p:cNvSpPr>
              <a:spLocks noChangeArrowheads="1"/>
            </p:cNvSpPr>
            <p:nvPr/>
          </p:nvSpPr>
          <p:spPr bwMode="auto">
            <a:xfrm>
              <a:off x="1517507" y="3736112"/>
              <a:ext cx="773835" cy="773836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3" name="Freeform 661"/>
            <p:cNvSpPr/>
            <p:nvPr/>
          </p:nvSpPr>
          <p:spPr bwMode="auto">
            <a:xfrm>
              <a:off x="1735355" y="3971310"/>
              <a:ext cx="333375" cy="334963"/>
            </a:xfrm>
            <a:custGeom>
              <a:avLst/>
              <a:gdLst>
                <a:gd name="T0" fmla="*/ 96 w 288"/>
                <a:gd name="T1" fmla="*/ 0 h 288"/>
                <a:gd name="T2" fmla="*/ 144 w 288"/>
                <a:gd name="T3" fmla="*/ 40 h 288"/>
                <a:gd name="T4" fmla="*/ 192 w 288"/>
                <a:gd name="T5" fmla="*/ 0 h 288"/>
                <a:gd name="T6" fmla="*/ 288 w 288"/>
                <a:gd name="T7" fmla="*/ 36 h 288"/>
                <a:gd name="T8" fmla="*/ 288 w 288"/>
                <a:gd name="T9" fmla="*/ 108 h 288"/>
                <a:gd name="T10" fmla="*/ 224 w 288"/>
                <a:gd name="T11" fmla="*/ 90 h 288"/>
                <a:gd name="T12" fmla="*/ 224 w 288"/>
                <a:gd name="T13" fmla="*/ 288 h 288"/>
                <a:gd name="T14" fmla="*/ 64 w 288"/>
                <a:gd name="T15" fmla="*/ 288 h 288"/>
                <a:gd name="T16" fmla="*/ 64 w 288"/>
                <a:gd name="T17" fmla="*/ 90 h 288"/>
                <a:gd name="T18" fmla="*/ 0 w 288"/>
                <a:gd name="T19" fmla="*/ 108 h 288"/>
                <a:gd name="T20" fmla="*/ 0 w 288"/>
                <a:gd name="T21" fmla="*/ 36 h 288"/>
                <a:gd name="T22" fmla="*/ 96 w 288"/>
                <a:gd name="T23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8" h="288">
                  <a:moveTo>
                    <a:pt x="96" y="0"/>
                  </a:moveTo>
                  <a:cubicBezTo>
                    <a:pt x="96" y="0"/>
                    <a:pt x="109" y="40"/>
                    <a:pt x="144" y="40"/>
                  </a:cubicBezTo>
                  <a:cubicBezTo>
                    <a:pt x="179" y="40"/>
                    <a:pt x="192" y="0"/>
                    <a:pt x="192" y="0"/>
                  </a:cubicBezTo>
                  <a:cubicBezTo>
                    <a:pt x="288" y="36"/>
                    <a:pt x="288" y="36"/>
                    <a:pt x="288" y="36"/>
                  </a:cubicBezTo>
                  <a:cubicBezTo>
                    <a:pt x="288" y="108"/>
                    <a:pt x="288" y="108"/>
                    <a:pt x="288" y="108"/>
                  </a:cubicBezTo>
                  <a:cubicBezTo>
                    <a:pt x="224" y="90"/>
                    <a:pt x="224" y="90"/>
                    <a:pt x="224" y="90"/>
                  </a:cubicBezTo>
                  <a:cubicBezTo>
                    <a:pt x="224" y="288"/>
                    <a:pt x="224" y="288"/>
                    <a:pt x="224" y="288"/>
                  </a:cubicBezTo>
                  <a:cubicBezTo>
                    <a:pt x="64" y="288"/>
                    <a:pt x="64" y="288"/>
                    <a:pt x="64" y="288"/>
                  </a:cubicBezTo>
                  <a:cubicBezTo>
                    <a:pt x="64" y="90"/>
                    <a:pt x="64" y="90"/>
                    <a:pt x="64" y="9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36"/>
                    <a:pt x="0" y="36"/>
                    <a:pt x="0" y="36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5E77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883807" y="4488802"/>
            <a:ext cx="777577" cy="779074"/>
            <a:chOff x="2667783" y="4586283"/>
            <a:chExt cx="777577" cy="779074"/>
          </a:xfrm>
        </p:grpSpPr>
        <p:sp>
          <p:nvSpPr>
            <p:cNvPr id="35" name="Oval 21"/>
            <p:cNvSpPr>
              <a:spLocks noChangeArrowheads="1"/>
            </p:cNvSpPr>
            <p:nvPr/>
          </p:nvSpPr>
          <p:spPr bwMode="auto">
            <a:xfrm>
              <a:off x="2667783" y="4586283"/>
              <a:ext cx="777577" cy="779074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2887434" y="4817399"/>
              <a:ext cx="333375" cy="333375"/>
              <a:chOff x="2254251" y="2593976"/>
              <a:chExt cx="333375" cy="333375"/>
            </a:xfrm>
            <a:solidFill>
              <a:srgbClr val="FF6D67"/>
            </a:solidFill>
          </p:grpSpPr>
          <p:sp>
            <p:nvSpPr>
              <p:cNvPr id="37" name="Freeform 599"/>
              <p:cNvSpPr/>
              <p:nvPr/>
            </p:nvSpPr>
            <p:spPr bwMode="auto">
              <a:xfrm>
                <a:off x="2351088" y="2690814"/>
                <a:ext cx="139700" cy="139700"/>
              </a:xfrm>
              <a:custGeom>
                <a:avLst/>
                <a:gdLst>
                  <a:gd name="T0" fmla="*/ 120 w 120"/>
                  <a:gd name="T1" fmla="*/ 0 h 120"/>
                  <a:gd name="T2" fmla="*/ 119 w 120"/>
                  <a:gd name="T3" fmla="*/ 0 h 120"/>
                  <a:gd name="T4" fmla="*/ 115 w 120"/>
                  <a:gd name="T5" fmla="*/ 0 h 120"/>
                  <a:gd name="T6" fmla="*/ 5 w 120"/>
                  <a:gd name="T7" fmla="*/ 0 h 120"/>
                  <a:gd name="T8" fmla="*/ 1 w 120"/>
                  <a:gd name="T9" fmla="*/ 0 h 120"/>
                  <a:gd name="T10" fmla="*/ 0 w 120"/>
                  <a:gd name="T11" fmla="*/ 0 h 120"/>
                  <a:gd name="T12" fmla="*/ 0 w 120"/>
                  <a:gd name="T13" fmla="*/ 1 h 120"/>
                  <a:gd name="T14" fmla="*/ 0 w 120"/>
                  <a:gd name="T15" fmla="*/ 5 h 120"/>
                  <a:gd name="T16" fmla="*/ 0 w 120"/>
                  <a:gd name="T17" fmla="*/ 115 h 120"/>
                  <a:gd name="T18" fmla="*/ 0 w 120"/>
                  <a:gd name="T19" fmla="*/ 119 h 120"/>
                  <a:gd name="T20" fmla="*/ 0 w 120"/>
                  <a:gd name="T21" fmla="*/ 120 h 120"/>
                  <a:gd name="T22" fmla="*/ 1 w 120"/>
                  <a:gd name="T23" fmla="*/ 120 h 120"/>
                  <a:gd name="T24" fmla="*/ 5 w 120"/>
                  <a:gd name="T25" fmla="*/ 120 h 120"/>
                  <a:gd name="T26" fmla="*/ 115 w 120"/>
                  <a:gd name="T27" fmla="*/ 120 h 120"/>
                  <a:gd name="T28" fmla="*/ 119 w 120"/>
                  <a:gd name="T29" fmla="*/ 120 h 120"/>
                  <a:gd name="T30" fmla="*/ 120 w 120"/>
                  <a:gd name="T31" fmla="*/ 120 h 120"/>
                  <a:gd name="T32" fmla="*/ 120 w 120"/>
                  <a:gd name="T33" fmla="*/ 119 h 120"/>
                  <a:gd name="T34" fmla="*/ 120 w 120"/>
                  <a:gd name="T35" fmla="*/ 115 h 120"/>
                  <a:gd name="T36" fmla="*/ 120 w 120"/>
                  <a:gd name="T37" fmla="*/ 5 h 120"/>
                  <a:gd name="T38" fmla="*/ 120 w 120"/>
                  <a:gd name="T39" fmla="*/ 1 h 120"/>
                  <a:gd name="T40" fmla="*/ 120 w 120"/>
                  <a:gd name="T4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20">
                    <a:moveTo>
                      <a:pt x="120" y="0"/>
                    </a:moveTo>
                    <a:cubicBezTo>
                      <a:pt x="120" y="0"/>
                      <a:pt x="120" y="0"/>
                      <a:pt x="119" y="0"/>
                    </a:cubicBezTo>
                    <a:cubicBezTo>
                      <a:pt x="119" y="0"/>
                      <a:pt x="117" y="0"/>
                      <a:pt x="11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17"/>
                      <a:pt x="0" y="118"/>
                      <a:pt x="0" y="119"/>
                    </a:cubicBezTo>
                    <a:cubicBezTo>
                      <a:pt x="0" y="119"/>
                      <a:pt x="0" y="120"/>
                      <a:pt x="0" y="120"/>
                    </a:cubicBezTo>
                    <a:cubicBezTo>
                      <a:pt x="1" y="120"/>
                      <a:pt x="1" y="120"/>
                      <a:pt x="1" y="120"/>
                    </a:cubicBezTo>
                    <a:cubicBezTo>
                      <a:pt x="1" y="120"/>
                      <a:pt x="3" y="120"/>
                      <a:pt x="5" y="120"/>
                    </a:cubicBezTo>
                    <a:cubicBezTo>
                      <a:pt x="115" y="120"/>
                      <a:pt x="115" y="120"/>
                      <a:pt x="115" y="120"/>
                    </a:cubicBezTo>
                    <a:cubicBezTo>
                      <a:pt x="117" y="120"/>
                      <a:pt x="118" y="120"/>
                      <a:pt x="119" y="120"/>
                    </a:cubicBezTo>
                    <a:cubicBezTo>
                      <a:pt x="119" y="120"/>
                      <a:pt x="120" y="120"/>
                      <a:pt x="120" y="120"/>
                    </a:cubicBezTo>
                    <a:cubicBezTo>
                      <a:pt x="120" y="120"/>
                      <a:pt x="120" y="120"/>
                      <a:pt x="120" y="119"/>
                    </a:cubicBezTo>
                    <a:cubicBezTo>
                      <a:pt x="120" y="119"/>
                      <a:pt x="120" y="117"/>
                      <a:pt x="120" y="115"/>
                    </a:cubicBezTo>
                    <a:cubicBezTo>
                      <a:pt x="120" y="5"/>
                      <a:pt x="120" y="5"/>
                      <a:pt x="120" y="5"/>
                    </a:cubicBezTo>
                    <a:cubicBezTo>
                      <a:pt x="120" y="3"/>
                      <a:pt x="120" y="2"/>
                      <a:pt x="120" y="1"/>
                    </a:cubicBezTo>
                    <a:cubicBezTo>
                      <a:pt x="120" y="1"/>
                      <a:pt x="120" y="0"/>
                      <a:pt x="1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00"/>
              <p:cNvSpPr>
                <a:spLocks noEditPoints="1"/>
              </p:cNvSpPr>
              <p:nvPr/>
            </p:nvSpPr>
            <p:spPr bwMode="auto">
              <a:xfrm>
                <a:off x="2254251" y="2593976"/>
                <a:ext cx="333375" cy="333375"/>
              </a:xfrm>
              <a:custGeom>
                <a:avLst/>
                <a:gdLst>
                  <a:gd name="T0" fmla="*/ 248 w 288"/>
                  <a:gd name="T1" fmla="*/ 0 h 288"/>
                  <a:gd name="T2" fmla="*/ 40 w 288"/>
                  <a:gd name="T3" fmla="*/ 0 h 288"/>
                  <a:gd name="T4" fmla="*/ 0 w 288"/>
                  <a:gd name="T5" fmla="*/ 40 h 288"/>
                  <a:gd name="T6" fmla="*/ 0 w 288"/>
                  <a:gd name="T7" fmla="*/ 248 h 288"/>
                  <a:gd name="T8" fmla="*/ 40 w 288"/>
                  <a:gd name="T9" fmla="*/ 288 h 288"/>
                  <a:gd name="T10" fmla="*/ 248 w 288"/>
                  <a:gd name="T11" fmla="*/ 288 h 288"/>
                  <a:gd name="T12" fmla="*/ 288 w 288"/>
                  <a:gd name="T13" fmla="*/ 248 h 288"/>
                  <a:gd name="T14" fmla="*/ 288 w 288"/>
                  <a:gd name="T15" fmla="*/ 40 h 288"/>
                  <a:gd name="T16" fmla="*/ 248 w 288"/>
                  <a:gd name="T17" fmla="*/ 0 h 288"/>
                  <a:gd name="T18" fmla="*/ 24 w 288"/>
                  <a:gd name="T19" fmla="*/ 159 h 288"/>
                  <a:gd name="T20" fmla="*/ 9 w 288"/>
                  <a:gd name="T21" fmla="*/ 144 h 288"/>
                  <a:gd name="T22" fmla="*/ 24 w 288"/>
                  <a:gd name="T23" fmla="*/ 129 h 288"/>
                  <a:gd name="T24" fmla="*/ 39 w 288"/>
                  <a:gd name="T25" fmla="*/ 144 h 288"/>
                  <a:gd name="T26" fmla="*/ 24 w 288"/>
                  <a:gd name="T27" fmla="*/ 159 h 288"/>
                  <a:gd name="T28" fmla="*/ 64 w 288"/>
                  <a:gd name="T29" fmla="*/ 13 h 288"/>
                  <a:gd name="T30" fmla="*/ 79 w 288"/>
                  <a:gd name="T31" fmla="*/ 28 h 288"/>
                  <a:gd name="T32" fmla="*/ 64 w 288"/>
                  <a:gd name="T33" fmla="*/ 43 h 288"/>
                  <a:gd name="T34" fmla="*/ 49 w 288"/>
                  <a:gd name="T35" fmla="*/ 28 h 288"/>
                  <a:gd name="T36" fmla="*/ 64 w 288"/>
                  <a:gd name="T37" fmla="*/ 13 h 288"/>
                  <a:gd name="T38" fmla="*/ 64 w 288"/>
                  <a:gd name="T39" fmla="*/ 275 h 288"/>
                  <a:gd name="T40" fmla="*/ 49 w 288"/>
                  <a:gd name="T41" fmla="*/ 260 h 288"/>
                  <a:gd name="T42" fmla="*/ 64 w 288"/>
                  <a:gd name="T43" fmla="*/ 245 h 288"/>
                  <a:gd name="T44" fmla="*/ 79 w 288"/>
                  <a:gd name="T45" fmla="*/ 260 h 288"/>
                  <a:gd name="T46" fmla="*/ 64 w 288"/>
                  <a:gd name="T47" fmla="*/ 275 h 288"/>
                  <a:gd name="T48" fmla="*/ 199 w 288"/>
                  <a:gd name="T49" fmla="*/ 236 h 288"/>
                  <a:gd name="T50" fmla="*/ 89 w 288"/>
                  <a:gd name="T51" fmla="*/ 236 h 288"/>
                  <a:gd name="T52" fmla="*/ 62 w 288"/>
                  <a:gd name="T53" fmla="*/ 226 h 288"/>
                  <a:gd name="T54" fmla="*/ 52 w 288"/>
                  <a:gd name="T55" fmla="*/ 199 h 288"/>
                  <a:gd name="T56" fmla="*/ 52 w 288"/>
                  <a:gd name="T57" fmla="*/ 89 h 288"/>
                  <a:gd name="T58" fmla="*/ 62 w 288"/>
                  <a:gd name="T59" fmla="*/ 62 h 288"/>
                  <a:gd name="T60" fmla="*/ 89 w 288"/>
                  <a:gd name="T61" fmla="*/ 52 h 288"/>
                  <a:gd name="T62" fmla="*/ 199 w 288"/>
                  <a:gd name="T63" fmla="*/ 52 h 288"/>
                  <a:gd name="T64" fmla="*/ 226 w 288"/>
                  <a:gd name="T65" fmla="*/ 62 h 288"/>
                  <a:gd name="T66" fmla="*/ 236 w 288"/>
                  <a:gd name="T67" fmla="*/ 89 h 288"/>
                  <a:gd name="T68" fmla="*/ 236 w 288"/>
                  <a:gd name="T69" fmla="*/ 199 h 288"/>
                  <a:gd name="T70" fmla="*/ 226 w 288"/>
                  <a:gd name="T71" fmla="*/ 226 h 288"/>
                  <a:gd name="T72" fmla="*/ 200 w 288"/>
                  <a:gd name="T73" fmla="*/ 236 h 288"/>
                  <a:gd name="T74" fmla="*/ 199 w 288"/>
                  <a:gd name="T75" fmla="*/ 236 h 288"/>
                  <a:gd name="T76" fmla="*/ 223 w 288"/>
                  <a:gd name="T77" fmla="*/ 275 h 288"/>
                  <a:gd name="T78" fmla="*/ 208 w 288"/>
                  <a:gd name="T79" fmla="*/ 260 h 288"/>
                  <a:gd name="T80" fmla="*/ 223 w 288"/>
                  <a:gd name="T81" fmla="*/ 245 h 288"/>
                  <a:gd name="T82" fmla="*/ 238 w 288"/>
                  <a:gd name="T83" fmla="*/ 260 h 288"/>
                  <a:gd name="T84" fmla="*/ 223 w 288"/>
                  <a:gd name="T85" fmla="*/ 275 h 288"/>
                  <a:gd name="T86" fmla="*/ 223 w 288"/>
                  <a:gd name="T87" fmla="*/ 43 h 288"/>
                  <a:gd name="T88" fmla="*/ 208 w 288"/>
                  <a:gd name="T89" fmla="*/ 28 h 288"/>
                  <a:gd name="T90" fmla="*/ 223 w 288"/>
                  <a:gd name="T91" fmla="*/ 13 h 288"/>
                  <a:gd name="T92" fmla="*/ 238 w 288"/>
                  <a:gd name="T93" fmla="*/ 28 h 288"/>
                  <a:gd name="T94" fmla="*/ 223 w 288"/>
                  <a:gd name="T95" fmla="*/ 43 h 288"/>
                  <a:gd name="T96" fmla="*/ 264 w 288"/>
                  <a:gd name="T97" fmla="*/ 159 h 288"/>
                  <a:gd name="T98" fmla="*/ 249 w 288"/>
                  <a:gd name="T99" fmla="*/ 144 h 288"/>
                  <a:gd name="T100" fmla="*/ 264 w 288"/>
                  <a:gd name="T101" fmla="*/ 129 h 288"/>
                  <a:gd name="T102" fmla="*/ 279 w 288"/>
                  <a:gd name="T103" fmla="*/ 144 h 288"/>
                  <a:gd name="T104" fmla="*/ 264 w 288"/>
                  <a:gd name="T105" fmla="*/ 159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8" h="288">
                    <a:moveTo>
                      <a:pt x="248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13" y="0"/>
                      <a:pt x="0" y="13"/>
                      <a:pt x="0" y="40"/>
                    </a:cubicBezTo>
                    <a:cubicBezTo>
                      <a:pt x="0" y="248"/>
                      <a:pt x="0" y="248"/>
                      <a:pt x="0" y="248"/>
                    </a:cubicBezTo>
                    <a:cubicBezTo>
                      <a:pt x="0" y="275"/>
                      <a:pt x="13" y="288"/>
                      <a:pt x="40" y="288"/>
                    </a:cubicBezTo>
                    <a:cubicBezTo>
                      <a:pt x="248" y="288"/>
                      <a:pt x="248" y="288"/>
                      <a:pt x="248" y="288"/>
                    </a:cubicBezTo>
                    <a:cubicBezTo>
                      <a:pt x="275" y="288"/>
                      <a:pt x="288" y="275"/>
                      <a:pt x="288" y="248"/>
                    </a:cubicBezTo>
                    <a:cubicBezTo>
                      <a:pt x="288" y="40"/>
                      <a:pt x="288" y="40"/>
                      <a:pt x="288" y="40"/>
                    </a:cubicBezTo>
                    <a:cubicBezTo>
                      <a:pt x="288" y="13"/>
                      <a:pt x="275" y="0"/>
                      <a:pt x="248" y="0"/>
                    </a:cubicBezTo>
                    <a:close/>
                    <a:moveTo>
                      <a:pt x="24" y="159"/>
                    </a:moveTo>
                    <a:cubicBezTo>
                      <a:pt x="16" y="159"/>
                      <a:pt x="9" y="153"/>
                      <a:pt x="9" y="144"/>
                    </a:cubicBezTo>
                    <a:cubicBezTo>
                      <a:pt x="9" y="136"/>
                      <a:pt x="16" y="129"/>
                      <a:pt x="24" y="129"/>
                    </a:cubicBezTo>
                    <a:cubicBezTo>
                      <a:pt x="32" y="129"/>
                      <a:pt x="39" y="136"/>
                      <a:pt x="39" y="144"/>
                    </a:cubicBezTo>
                    <a:cubicBezTo>
                      <a:pt x="39" y="153"/>
                      <a:pt x="32" y="159"/>
                      <a:pt x="24" y="159"/>
                    </a:cubicBezTo>
                    <a:close/>
                    <a:moveTo>
                      <a:pt x="64" y="13"/>
                    </a:moveTo>
                    <a:cubicBezTo>
                      <a:pt x="73" y="13"/>
                      <a:pt x="79" y="20"/>
                      <a:pt x="79" y="28"/>
                    </a:cubicBezTo>
                    <a:cubicBezTo>
                      <a:pt x="79" y="36"/>
                      <a:pt x="73" y="43"/>
                      <a:pt x="64" y="43"/>
                    </a:cubicBezTo>
                    <a:cubicBezTo>
                      <a:pt x="56" y="43"/>
                      <a:pt x="50" y="36"/>
                      <a:pt x="49" y="28"/>
                    </a:cubicBezTo>
                    <a:cubicBezTo>
                      <a:pt x="50" y="20"/>
                      <a:pt x="56" y="13"/>
                      <a:pt x="64" y="13"/>
                    </a:cubicBezTo>
                    <a:close/>
                    <a:moveTo>
                      <a:pt x="64" y="275"/>
                    </a:moveTo>
                    <a:cubicBezTo>
                      <a:pt x="56" y="275"/>
                      <a:pt x="50" y="268"/>
                      <a:pt x="49" y="260"/>
                    </a:cubicBezTo>
                    <a:cubicBezTo>
                      <a:pt x="50" y="252"/>
                      <a:pt x="56" y="245"/>
                      <a:pt x="64" y="245"/>
                    </a:cubicBezTo>
                    <a:cubicBezTo>
                      <a:pt x="73" y="245"/>
                      <a:pt x="79" y="252"/>
                      <a:pt x="79" y="260"/>
                    </a:cubicBezTo>
                    <a:cubicBezTo>
                      <a:pt x="79" y="268"/>
                      <a:pt x="73" y="275"/>
                      <a:pt x="64" y="275"/>
                    </a:cubicBezTo>
                    <a:close/>
                    <a:moveTo>
                      <a:pt x="199" y="236"/>
                    </a:moveTo>
                    <a:cubicBezTo>
                      <a:pt x="89" y="236"/>
                      <a:pt x="89" y="236"/>
                      <a:pt x="89" y="236"/>
                    </a:cubicBezTo>
                    <a:cubicBezTo>
                      <a:pt x="79" y="236"/>
                      <a:pt x="69" y="234"/>
                      <a:pt x="62" y="226"/>
                    </a:cubicBezTo>
                    <a:cubicBezTo>
                      <a:pt x="54" y="219"/>
                      <a:pt x="52" y="209"/>
                      <a:pt x="52" y="19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79"/>
                      <a:pt x="54" y="69"/>
                      <a:pt x="62" y="62"/>
                    </a:cubicBezTo>
                    <a:cubicBezTo>
                      <a:pt x="69" y="54"/>
                      <a:pt x="79" y="52"/>
                      <a:pt x="89" y="52"/>
                    </a:cubicBezTo>
                    <a:cubicBezTo>
                      <a:pt x="199" y="52"/>
                      <a:pt x="199" y="52"/>
                      <a:pt x="199" y="52"/>
                    </a:cubicBezTo>
                    <a:cubicBezTo>
                      <a:pt x="209" y="52"/>
                      <a:pt x="219" y="54"/>
                      <a:pt x="226" y="62"/>
                    </a:cubicBezTo>
                    <a:cubicBezTo>
                      <a:pt x="234" y="69"/>
                      <a:pt x="237" y="79"/>
                      <a:pt x="236" y="89"/>
                    </a:cubicBezTo>
                    <a:cubicBezTo>
                      <a:pt x="236" y="199"/>
                      <a:pt x="236" y="199"/>
                      <a:pt x="236" y="199"/>
                    </a:cubicBezTo>
                    <a:cubicBezTo>
                      <a:pt x="237" y="209"/>
                      <a:pt x="234" y="219"/>
                      <a:pt x="226" y="226"/>
                    </a:cubicBezTo>
                    <a:cubicBezTo>
                      <a:pt x="219" y="234"/>
                      <a:pt x="209" y="236"/>
                      <a:pt x="200" y="236"/>
                    </a:cubicBezTo>
                    <a:cubicBezTo>
                      <a:pt x="199" y="236"/>
                      <a:pt x="199" y="236"/>
                      <a:pt x="199" y="236"/>
                    </a:cubicBezTo>
                    <a:close/>
                    <a:moveTo>
                      <a:pt x="223" y="275"/>
                    </a:moveTo>
                    <a:cubicBezTo>
                      <a:pt x="215" y="275"/>
                      <a:pt x="208" y="268"/>
                      <a:pt x="208" y="260"/>
                    </a:cubicBezTo>
                    <a:cubicBezTo>
                      <a:pt x="208" y="252"/>
                      <a:pt x="215" y="245"/>
                      <a:pt x="223" y="245"/>
                    </a:cubicBezTo>
                    <a:cubicBezTo>
                      <a:pt x="231" y="245"/>
                      <a:pt x="238" y="252"/>
                      <a:pt x="238" y="260"/>
                    </a:cubicBezTo>
                    <a:cubicBezTo>
                      <a:pt x="238" y="268"/>
                      <a:pt x="231" y="275"/>
                      <a:pt x="223" y="275"/>
                    </a:cubicBezTo>
                    <a:close/>
                    <a:moveTo>
                      <a:pt x="223" y="43"/>
                    </a:moveTo>
                    <a:cubicBezTo>
                      <a:pt x="215" y="43"/>
                      <a:pt x="208" y="36"/>
                      <a:pt x="208" y="28"/>
                    </a:cubicBezTo>
                    <a:cubicBezTo>
                      <a:pt x="208" y="20"/>
                      <a:pt x="215" y="13"/>
                      <a:pt x="223" y="13"/>
                    </a:cubicBezTo>
                    <a:cubicBezTo>
                      <a:pt x="231" y="13"/>
                      <a:pt x="238" y="20"/>
                      <a:pt x="238" y="28"/>
                    </a:cubicBezTo>
                    <a:cubicBezTo>
                      <a:pt x="238" y="36"/>
                      <a:pt x="231" y="43"/>
                      <a:pt x="223" y="43"/>
                    </a:cubicBezTo>
                    <a:close/>
                    <a:moveTo>
                      <a:pt x="264" y="159"/>
                    </a:moveTo>
                    <a:cubicBezTo>
                      <a:pt x="256" y="159"/>
                      <a:pt x="249" y="153"/>
                      <a:pt x="249" y="144"/>
                    </a:cubicBezTo>
                    <a:cubicBezTo>
                      <a:pt x="249" y="136"/>
                      <a:pt x="256" y="129"/>
                      <a:pt x="264" y="129"/>
                    </a:cubicBezTo>
                    <a:cubicBezTo>
                      <a:pt x="273" y="129"/>
                      <a:pt x="279" y="136"/>
                      <a:pt x="279" y="144"/>
                    </a:cubicBezTo>
                    <a:cubicBezTo>
                      <a:pt x="279" y="153"/>
                      <a:pt x="273" y="159"/>
                      <a:pt x="264" y="15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5377507" y="1603327"/>
            <a:ext cx="720080" cy="693998"/>
            <a:chOff x="5161483" y="1700808"/>
            <a:chExt cx="720080" cy="693998"/>
          </a:xfrm>
        </p:grpSpPr>
        <p:sp>
          <p:nvSpPr>
            <p:cNvPr id="40" name="Oval 7"/>
            <p:cNvSpPr>
              <a:spLocks noChangeArrowheads="1"/>
            </p:cNvSpPr>
            <p:nvPr/>
          </p:nvSpPr>
          <p:spPr bwMode="auto">
            <a:xfrm>
              <a:off x="5174525" y="1700808"/>
              <a:ext cx="693998" cy="693998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1" name="文本框 123"/>
            <p:cNvSpPr txBox="1"/>
            <p:nvPr/>
          </p:nvSpPr>
          <p:spPr>
            <a:xfrm>
              <a:off x="5161483" y="1888040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92D050"/>
                  </a:solidFill>
                  <a:latin typeface="Impact MT Std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1800" dirty="0">
                <a:solidFill>
                  <a:srgbClr val="92D050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809555" y="2681105"/>
            <a:ext cx="720080" cy="693998"/>
            <a:chOff x="5593531" y="2778586"/>
            <a:chExt cx="720080" cy="693998"/>
          </a:xfrm>
        </p:grpSpPr>
        <p:sp>
          <p:nvSpPr>
            <p:cNvPr id="43" name="Oval 7"/>
            <p:cNvSpPr>
              <a:spLocks noChangeArrowheads="1"/>
            </p:cNvSpPr>
            <p:nvPr/>
          </p:nvSpPr>
          <p:spPr bwMode="auto">
            <a:xfrm>
              <a:off x="5606573" y="2778586"/>
              <a:ext cx="693998" cy="693998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4" name="文本框 123"/>
            <p:cNvSpPr txBox="1"/>
            <p:nvPr/>
          </p:nvSpPr>
          <p:spPr>
            <a:xfrm>
              <a:off x="5593531" y="2965818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6D67"/>
                  </a:solidFill>
                  <a:latin typeface="Impact MT Std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1800" dirty="0">
                <a:solidFill>
                  <a:srgbClr val="FF6D67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809555" y="3835575"/>
            <a:ext cx="720080" cy="693998"/>
            <a:chOff x="5593531" y="3933056"/>
            <a:chExt cx="720080" cy="693998"/>
          </a:xfrm>
        </p:grpSpPr>
        <p:sp>
          <p:nvSpPr>
            <p:cNvPr id="46" name="Oval 7"/>
            <p:cNvSpPr>
              <a:spLocks noChangeArrowheads="1"/>
            </p:cNvSpPr>
            <p:nvPr/>
          </p:nvSpPr>
          <p:spPr bwMode="auto">
            <a:xfrm>
              <a:off x="5606573" y="3933056"/>
              <a:ext cx="693998" cy="693998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7" name="文本框 123"/>
            <p:cNvSpPr txBox="1"/>
            <p:nvPr/>
          </p:nvSpPr>
          <p:spPr>
            <a:xfrm>
              <a:off x="5593531" y="4120288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5C058"/>
                  </a:solidFill>
                  <a:latin typeface="Impact MT Std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1800" dirty="0">
                <a:solidFill>
                  <a:srgbClr val="F5C058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377507" y="4941777"/>
            <a:ext cx="720080" cy="693998"/>
            <a:chOff x="5161483" y="5039258"/>
            <a:chExt cx="720080" cy="693998"/>
          </a:xfrm>
        </p:grpSpPr>
        <p:sp>
          <p:nvSpPr>
            <p:cNvPr id="49" name="Oval 7"/>
            <p:cNvSpPr>
              <a:spLocks noChangeArrowheads="1"/>
            </p:cNvSpPr>
            <p:nvPr/>
          </p:nvSpPr>
          <p:spPr bwMode="auto">
            <a:xfrm>
              <a:off x="5174525" y="5039258"/>
              <a:ext cx="693998" cy="693998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50" name="文本框 123"/>
            <p:cNvSpPr txBox="1"/>
            <p:nvPr/>
          </p:nvSpPr>
          <p:spPr>
            <a:xfrm>
              <a:off x="5161483" y="5226490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5E779E"/>
                  </a:solidFill>
                  <a:latin typeface="Impact MT Std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1800" dirty="0">
                <a:solidFill>
                  <a:srgbClr val="5E779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6314298" y="1412776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52" name="矩形 47"/>
          <p:cNvSpPr>
            <a:spLocks noChangeArrowheads="1"/>
          </p:cNvSpPr>
          <p:nvPr/>
        </p:nvSpPr>
        <p:spPr bwMode="auto">
          <a:xfrm>
            <a:off x="6313611" y="1786025"/>
            <a:ext cx="460415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在此录入上述图表的描述说明，在此录入上述图表的描述说明。在此录入上述图表的描述说明。</a:t>
            </a:r>
          </a:p>
        </p:txBody>
      </p:sp>
      <p:sp>
        <p:nvSpPr>
          <p:cNvPr id="53" name="矩形 52"/>
          <p:cNvSpPr/>
          <p:nvPr/>
        </p:nvSpPr>
        <p:spPr>
          <a:xfrm>
            <a:off x="6750705" y="2564904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6750018" y="2938153"/>
            <a:ext cx="460415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在此录入上述图表的描述说明，在此录入上述图表的描述说明。在此录入上述图表的描述说明。</a:t>
            </a:r>
          </a:p>
        </p:txBody>
      </p:sp>
      <p:sp>
        <p:nvSpPr>
          <p:cNvPr id="55" name="矩形 54"/>
          <p:cNvSpPr/>
          <p:nvPr/>
        </p:nvSpPr>
        <p:spPr>
          <a:xfrm>
            <a:off x="6750705" y="3717032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56" name="矩形 47"/>
          <p:cNvSpPr>
            <a:spLocks noChangeArrowheads="1"/>
          </p:cNvSpPr>
          <p:nvPr/>
        </p:nvSpPr>
        <p:spPr bwMode="auto">
          <a:xfrm>
            <a:off x="6750018" y="4090281"/>
            <a:ext cx="460415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在此录入上述图表的描述说明，在此录入上述图表的描述说明。在此录入上述图表的描述说明。</a:t>
            </a:r>
          </a:p>
        </p:txBody>
      </p:sp>
      <p:sp>
        <p:nvSpPr>
          <p:cNvPr id="57" name="矩形 56"/>
          <p:cNvSpPr/>
          <p:nvPr/>
        </p:nvSpPr>
        <p:spPr>
          <a:xfrm>
            <a:off x="6314298" y="4869160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6313611" y="5242409"/>
            <a:ext cx="460415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在此录入上述图表的描述说明，在此录入上述图表的描述说明。在此录入上述图表的描述说明。</a:t>
            </a:r>
          </a:p>
        </p:txBody>
      </p:sp>
      <p:grpSp>
        <p:nvGrpSpPr>
          <p:cNvPr id="59" name="组合 58"/>
          <p:cNvGrpSpPr/>
          <p:nvPr/>
        </p:nvGrpSpPr>
        <p:grpSpPr>
          <a:xfrm>
            <a:off x="2532185" y="2732600"/>
            <a:ext cx="1406225" cy="1569517"/>
            <a:chOff x="2776538" y="1841500"/>
            <a:chExt cx="1162050" cy="1296988"/>
          </a:xfrm>
          <a:solidFill>
            <a:srgbClr val="00B0F0"/>
          </a:solidFill>
        </p:grpSpPr>
        <p:sp>
          <p:nvSpPr>
            <p:cNvPr id="60" name="Freeform 5"/>
            <p:cNvSpPr>
              <a:spLocks noEditPoints="1"/>
            </p:cNvSpPr>
            <p:nvPr/>
          </p:nvSpPr>
          <p:spPr bwMode="auto">
            <a:xfrm>
              <a:off x="3160713" y="2141538"/>
              <a:ext cx="777875" cy="609600"/>
            </a:xfrm>
            <a:custGeom>
              <a:avLst/>
              <a:gdLst>
                <a:gd name="T0" fmla="*/ 536 w 543"/>
                <a:gd name="T1" fmla="*/ 423 h 425"/>
                <a:gd name="T2" fmla="*/ 9 w 543"/>
                <a:gd name="T3" fmla="*/ 425 h 425"/>
                <a:gd name="T4" fmla="*/ 2 w 543"/>
                <a:gd name="T5" fmla="*/ 418 h 425"/>
                <a:gd name="T6" fmla="*/ 0 w 543"/>
                <a:gd name="T7" fmla="*/ 10 h 425"/>
                <a:gd name="T8" fmla="*/ 7 w 543"/>
                <a:gd name="T9" fmla="*/ 3 h 425"/>
                <a:gd name="T10" fmla="*/ 534 w 543"/>
                <a:gd name="T11" fmla="*/ 0 h 425"/>
                <a:gd name="T12" fmla="*/ 541 w 543"/>
                <a:gd name="T13" fmla="*/ 7 h 425"/>
                <a:gd name="T14" fmla="*/ 543 w 543"/>
                <a:gd name="T15" fmla="*/ 415 h 425"/>
                <a:gd name="T16" fmla="*/ 536 w 543"/>
                <a:gd name="T17" fmla="*/ 423 h 425"/>
                <a:gd name="T18" fmla="*/ 17 w 543"/>
                <a:gd name="T19" fmla="*/ 411 h 425"/>
                <a:gd name="T20" fmla="*/ 528 w 543"/>
                <a:gd name="T21" fmla="*/ 408 h 425"/>
                <a:gd name="T22" fmla="*/ 527 w 543"/>
                <a:gd name="T23" fmla="*/ 15 h 425"/>
                <a:gd name="T24" fmla="*/ 15 w 543"/>
                <a:gd name="T25" fmla="*/ 17 h 425"/>
                <a:gd name="T26" fmla="*/ 17 w 543"/>
                <a:gd name="T27" fmla="*/ 41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3" h="425">
                  <a:moveTo>
                    <a:pt x="536" y="423"/>
                  </a:moveTo>
                  <a:cubicBezTo>
                    <a:pt x="9" y="425"/>
                    <a:pt x="9" y="425"/>
                    <a:pt x="9" y="425"/>
                  </a:cubicBezTo>
                  <a:cubicBezTo>
                    <a:pt x="5" y="425"/>
                    <a:pt x="2" y="422"/>
                    <a:pt x="2" y="41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3" y="3"/>
                    <a:pt x="7" y="3"/>
                  </a:cubicBezTo>
                  <a:cubicBezTo>
                    <a:pt x="534" y="0"/>
                    <a:pt x="534" y="0"/>
                    <a:pt x="534" y="0"/>
                  </a:cubicBezTo>
                  <a:cubicBezTo>
                    <a:pt x="538" y="0"/>
                    <a:pt x="541" y="3"/>
                    <a:pt x="541" y="7"/>
                  </a:cubicBezTo>
                  <a:cubicBezTo>
                    <a:pt x="543" y="415"/>
                    <a:pt x="543" y="415"/>
                    <a:pt x="543" y="415"/>
                  </a:cubicBezTo>
                  <a:cubicBezTo>
                    <a:pt x="543" y="419"/>
                    <a:pt x="540" y="423"/>
                    <a:pt x="536" y="423"/>
                  </a:cubicBezTo>
                  <a:close/>
                  <a:moveTo>
                    <a:pt x="17" y="411"/>
                  </a:moveTo>
                  <a:cubicBezTo>
                    <a:pt x="528" y="408"/>
                    <a:pt x="528" y="408"/>
                    <a:pt x="528" y="408"/>
                  </a:cubicBezTo>
                  <a:cubicBezTo>
                    <a:pt x="527" y="15"/>
                    <a:pt x="527" y="15"/>
                    <a:pt x="527" y="15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17" y="4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"/>
            <p:cNvSpPr/>
            <p:nvPr/>
          </p:nvSpPr>
          <p:spPr bwMode="auto">
            <a:xfrm>
              <a:off x="2776538" y="1841500"/>
              <a:ext cx="1127125" cy="1023938"/>
            </a:xfrm>
            <a:custGeom>
              <a:avLst/>
              <a:gdLst>
                <a:gd name="T0" fmla="*/ 763 w 785"/>
                <a:gd name="T1" fmla="*/ 666 h 713"/>
                <a:gd name="T2" fmla="*/ 201 w 785"/>
                <a:gd name="T3" fmla="*/ 669 h 713"/>
                <a:gd name="T4" fmla="*/ 237 w 785"/>
                <a:gd name="T5" fmla="*/ 631 h 713"/>
                <a:gd name="T6" fmla="*/ 244 w 785"/>
                <a:gd name="T7" fmla="*/ 616 h 713"/>
                <a:gd name="T8" fmla="*/ 242 w 785"/>
                <a:gd name="T9" fmla="*/ 217 h 713"/>
                <a:gd name="T10" fmla="*/ 235 w 785"/>
                <a:gd name="T11" fmla="*/ 202 h 713"/>
                <a:gd name="T12" fmla="*/ 40 w 785"/>
                <a:gd name="T13" fmla="*/ 8 h 713"/>
                <a:gd name="T14" fmla="*/ 9 w 785"/>
                <a:gd name="T15" fmla="*/ 8 h 713"/>
                <a:gd name="T16" fmla="*/ 9 w 785"/>
                <a:gd name="T17" fmla="*/ 40 h 713"/>
                <a:gd name="T18" fmla="*/ 198 w 785"/>
                <a:gd name="T19" fmla="*/ 227 h 713"/>
                <a:gd name="T20" fmla="*/ 200 w 785"/>
                <a:gd name="T21" fmla="*/ 607 h 713"/>
                <a:gd name="T22" fmla="*/ 132 w 785"/>
                <a:gd name="T23" fmla="*/ 675 h 713"/>
                <a:gd name="T24" fmla="*/ 127 w 785"/>
                <a:gd name="T25" fmla="*/ 700 h 713"/>
                <a:gd name="T26" fmla="*/ 147 w 785"/>
                <a:gd name="T27" fmla="*/ 713 h 713"/>
                <a:gd name="T28" fmla="*/ 215 w 785"/>
                <a:gd name="T29" fmla="*/ 713 h 713"/>
                <a:gd name="T30" fmla="*/ 290 w 785"/>
                <a:gd name="T31" fmla="*/ 681 h 713"/>
                <a:gd name="T32" fmla="*/ 365 w 785"/>
                <a:gd name="T33" fmla="*/ 712 h 713"/>
                <a:gd name="T34" fmla="*/ 592 w 785"/>
                <a:gd name="T35" fmla="*/ 711 h 713"/>
                <a:gd name="T36" fmla="*/ 667 w 785"/>
                <a:gd name="T37" fmla="*/ 679 h 713"/>
                <a:gd name="T38" fmla="*/ 742 w 785"/>
                <a:gd name="T39" fmla="*/ 710 h 713"/>
                <a:gd name="T40" fmla="*/ 763 w 785"/>
                <a:gd name="T41" fmla="*/ 710 h 713"/>
                <a:gd name="T42" fmla="*/ 785 w 785"/>
                <a:gd name="T43" fmla="*/ 688 h 713"/>
                <a:gd name="T44" fmla="*/ 763 w 785"/>
                <a:gd name="T45" fmla="*/ 666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85" h="713">
                  <a:moveTo>
                    <a:pt x="763" y="666"/>
                  </a:moveTo>
                  <a:cubicBezTo>
                    <a:pt x="201" y="669"/>
                    <a:pt x="201" y="669"/>
                    <a:pt x="201" y="669"/>
                  </a:cubicBezTo>
                  <a:cubicBezTo>
                    <a:pt x="237" y="631"/>
                    <a:pt x="237" y="631"/>
                    <a:pt x="237" y="631"/>
                  </a:cubicBezTo>
                  <a:cubicBezTo>
                    <a:pt x="242" y="627"/>
                    <a:pt x="244" y="622"/>
                    <a:pt x="244" y="616"/>
                  </a:cubicBezTo>
                  <a:cubicBezTo>
                    <a:pt x="242" y="217"/>
                    <a:pt x="242" y="217"/>
                    <a:pt x="242" y="217"/>
                  </a:cubicBezTo>
                  <a:cubicBezTo>
                    <a:pt x="242" y="211"/>
                    <a:pt x="240" y="206"/>
                    <a:pt x="235" y="202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1" y="0"/>
                    <a:pt x="17" y="0"/>
                    <a:pt x="9" y="8"/>
                  </a:cubicBezTo>
                  <a:cubicBezTo>
                    <a:pt x="0" y="17"/>
                    <a:pt x="0" y="31"/>
                    <a:pt x="9" y="40"/>
                  </a:cubicBezTo>
                  <a:cubicBezTo>
                    <a:pt x="198" y="227"/>
                    <a:pt x="198" y="227"/>
                    <a:pt x="198" y="227"/>
                  </a:cubicBezTo>
                  <a:cubicBezTo>
                    <a:pt x="200" y="607"/>
                    <a:pt x="200" y="607"/>
                    <a:pt x="200" y="607"/>
                  </a:cubicBezTo>
                  <a:cubicBezTo>
                    <a:pt x="132" y="675"/>
                    <a:pt x="132" y="675"/>
                    <a:pt x="132" y="675"/>
                  </a:cubicBezTo>
                  <a:cubicBezTo>
                    <a:pt x="125" y="682"/>
                    <a:pt x="123" y="691"/>
                    <a:pt x="127" y="700"/>
                  </a:cubicBezTo>
                  <a:cubicBezTo>
                    <a:pt x="130" y="708"/>
                    <a:pt x="139" y="713"/>
                    <a:pt x="147" y="713"/>
                  </a:cubicBezTo>
                  <a:cubicBezTo>
                    <a:pt x="215" y="713"/>
                    <a:pt x="215" y="713"/>
                    <a:pt x="215" y="713"/>
                  </a:cubicBezTo>
                  <a:cubicBezTo>
                    <a:pt x="234" y="693"/>
                    <a:pt x="260" y="681"/>
                    <a:pt x="290" y="681"/>
                  </a:cubicBezTo>
                  <a:cubicBezTo>
                    <a:pt x="319" y="681"/>
                    <a:pt x="346" y="693"/>
                    <a:pt x="365" y="712"/>
                  </a:cubicBezTo>
                  <a:cubicBezTo>
                    <a:pt x="592" y="711"/>
                    <a:pt x="592" y="711"/>
                    <a:pt x="592" y="711"/>
                  </a:cubicBezTo>
                  <a:cubicBezTo>
                    <a:pt x="611" y="691"/>
                    <a:pt x="638" y="679"/>
                    <a:pt x="667" y="679"/>
                  </a:cubicBezTo>
                  <a:cubicBezTo>
                    <a:pt x="697" y="679"/>
                    <a:pt x="723" y="691"/>
                    <a:pt x="742" y="710"/>
                  </a:cubicBezTo>
                  <a:cubicBezTo>
                    <a:pt x="763" y="710"/>
                    <a:pt x="763" y="710"/>
                    <a:pt x="763" y="710"/>
                  </a:cubicBezTo>
                  <a:cubicBezTo>
                    <a:pt x="775" y="710"/>
                    <a:pt x="785" y="700"/>
                    <a:pt x="785" y="688"/>
                  </a:cubicBezTo>
                  <a:cubicBezTo>
                    <a:pt x="785" y="676"/>
                    <a:pt x="775" y="666"/>
                    <a:pt x="763" y="6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7"/>
            <p:cNvSpPr>
              <a:spLocks noEditPoints="1"/>
            </p:cNvSpPr>
            <p:nvPr/>
          </p:nvSpPr>
          <p:spPr bwMode="auto">
            <a:xfrm>
              <a:off x="3584575" y="2833688"/>
              <a:ext cx="303213" cy="301625"/>
            </a:xfrm>
            <a:custGeom>
              <a:avLst/>
              <a:gdLst>
                <a:gd name="T0" fmla="*/ 106 w 211"/>
                <a:gd name="T1" fmla="*/ 211 h 211"/>
                <a:gd name="T2" fmla="*/ 0 w 211"/>
                <a:gd name="T3" fmla="*/ 106 h 211"/>
                <a:gd name="T4" fmla="*/ 105 w 211"/>
                <a:gd name="T5" fmla="*/ 0 h 211"/>
                <a:gd name="T6" fmla="*/ 211 w 211"/>
                <a:gd name="T7" fmla="*/ 105 h 211"/>
                <a:gd name="T8" fmla="*/ 106 w 211"/>
                <a:gd name="T9" fmla="*/ 211 h 211"/>
                <a:gd name="T10" fmla="*/ 105 w 211"/>
                <a:gd name="T11" fmla="*/ 64 h 211"/>
                <a:gd name="T12" fmla="*/ 64 w 211"/>
                <a:gd name="T13" fmla="*/ 105 h 211"/>
                <a:gd name="T14" fmla="*/ 106 w 211"/>
                <a:gd name="T15" fmla="*/ 147 h 211"/>
                <a:gd name="T16" fmla="*/ 147 w 211"/>
                <a:gd name="T17" fmla="*/ 105 h 211"/>
                <a:gd name="T18" fmla="*/ 105 w 211"/>
                <a:gd name="T19" fmla="*/ 6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11">
                  <a:moveTo>
                    <a:pt x="106" y="211"/>
                  </a:move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7" y="0"/>
                    <a:pt x="105" y="0"/>
                  </a:cubicBezTo>
                  <a:cubicBezTo>
                    <a:pt x="163" y="0"/>
                    <a:pt x="211" y="47"/>
                    <a:pt x="211" y="105"/>
                  </a:cubicBezTo>
                  <a:cubicBezTo>
                    <a:pt x="211" y="163"/>
                    <a:pt x="164" y="210"/>
                    <a:pt x="106" y="211"/>
                  </a:cubicBezTo>
                  <a:close/>
                  <a:moveTo>
                    <a:pt x="105" y="64"/>
                  </a:moveTo>
                  <a:cubicBezTo>
                    <a:pt x="82" y="64"/>
                    <a:pt x="64" y="82"/>
                    <a:pt x="64" y="105"/>
                  </a:cubicBezTo>
                  <a:cubicBezTo>
                    <a:pt x="64" y="128"/>
                    <a:pt x="83" y="147"/>
                    <a:pt x="106" y="147"/>
                  </a:cubicBezTo>
                  <a:cubicBezTo>
                    <a:pt x="129" y="147"/>
                    <a:pt x="147" y="128"/>
                    <a:pt x="147" y="105"/>
                  </a:cubicBezTo>
                  <a:cubicBezTo>
                    <a:pt x="147" y="82"/>
                    <a:pt x="128" y="63"/>
                    <a:pt x="105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8"/>
            <p:cNvSpPr>
              <a:spLocks noEditPoints="1"/>
            </p:cNvSpPr>
            <p:nvPr/>
          </p:nvSpPr>
          <p:spPr bwMode="auto">
            <a:xfrm>
              <a:off x="3041650" y="2835275"/>
              <a:ext cx="303213" cy="303213"/>
            </a:xfrm>
            <a:custGeom>
              <a:avLst/>
              <a:gdLst>
                <a:gd name="T0" fmla="*/ 106 w 211"/>
                <a:gd name="T1" fmla="*/ 211 h 212"/>
                <a:gd name="T2" fmla="*/ 0 w 211"/>
                <a:gd name="T3" fmla="*/ 107 h 212"/>
                <a:gd name="T4" fmla="*/ 105 w 211"/>
                <a:gd name="T5" fmla="*/ 1 h 212"/>
                <a:gd name="T6" fmla="*/ 211 w 211"/>
                <a:gd name="T7" fmla="*/ 106 h 212"/>
                <a:gd name="T8" fmla="*/ 106 w 211"/>
                <a:gd name="T9" fmla="*/ 211 h 212"/>
                <a:gd name="T10" fmla="*/ 105 w 211"/>
                <a:gd name="T11" fmla="*/ 64 h 212"/>
                <a:gd name="T12" fmla="*/ 64 w 211"/>
                <a:gd name="T13" fmla="*/ 106 h 212"/>
                <a:gd name="T14" fmla="*/ 106 w 211"/>
                <a:gd name="T15" fmla="*/ 148 h 212"/>
                <a:gd name="T16" fmla="*/ 147 w 211"/>
                <a:gd name="T17" fmla="*/ 106 h 212"/>
                <a:gd name="T18" fmla="*/ 105 w 211"/>
                <a:gd name="T19" fmla="*/ 6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212">
                  <a:moveTo>
                    <a:pt x="106" y="211"/>
                  </a:moveTo>
                  <a:cubicBezTo>
                    <a:pt x="48" y="212"/>
                    <a:pt x="0" y="165"/>
                    <a:pt x="0" y="107"/>
                  </a:cubicBezTo>
                  <a:cubicBezTo>
                    <a:pt x="0" y="48"/>
                    <a:pt x="47" y="1"/>
                    <a:pt x="105" y="1"/>
                  </a:cubicBezTo>
                  <a:cubicBezTo>
                    <a:pt x="163" y="0"/>
                    <a:pt x="210" y="47"/>
                    <a:pt x="211" y="106"/>
                  </a:cubicBezTo>
                  <a:cubicBezTo>
                    <a:pt x="211" y="164"/>
                    <a:pt x="164" y="211"/>
                    <a:pt x="106" y="211"/>
                  </a:cubicBezTo>
                  <a:close/>
                  <a:moveTo>
                    <a:pt x="105" y="64"/>
                  </a:moveTo>
                  <a:cubicBezTo>
                    <a:pt x="82" y="65"/>
                    <a:pt x="64" y="83"/>
                    <a:pt x="64" y="106"/>
                  </a:cubicBezTo>
                  <a:cubicBezTo>
                    <a:pt x="64" y="129"/>
                    <a:pt x="83" y="148"/>
                    <a:pt x="106" y="148"/>
                  </a:cubicBezTo>
                  <a:cubicBezTo>
                    <a:pt x="128" y="148"/>
                    <a:pt x="147" y="129"/>
                    <a:pt x="147" y="106"/>
                  </a:cubicBezTo>
                  <a:cubicBezTo>
                    <a:pt x="147" y="83"/>
                    <a:pt x="128" y="64"/>
                    <a:pt x="105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9"/>
            <p:cNvSpPr/>
            <p:nvPr/>
          </p:nvSpPr>
          <p:spPr bwMode="auto">
            <a:xfrm>
              <a:off x="3286125" y="2165350"/>
              <a:ext cx="11113" cy="565150"/>
            </a:xfrm>
            <a:custGeom>
              <a:avLst/>
              <a:gdLst>
                <a:gd name="T0" fmla="*/ 7 w 7"/>
                <a:gd name="T1" fmla="*/ 356 h 356"/>
                <a:gd name="T2" fmla="*/ 2 w 7"/>
                <a:gd name="T3" fmla="*/ 356 h 356"/>
                <a:gd name="T4" fmla="*/ 0 w 7"/>
                <a:gd name="T5" fmla="*/ 0 h 356"/>
                <a:gd name="T6" fmla="*/ 6 w 7"/>
                <a:gd name="T7" fmla="*/ 0 h 356"/>
                <a:gd name="T8" fmla="*/ 7 w 7"/>
                <a:gd name="T9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6">
                  <a:moveTo>
                    <a:pt x="7" y="356"/>
                  </a:moveTo>
                  <a:lnTo>
                    <a:pt x="2" y="356"/>
                  </a:lnTo>
                  <a:lnTo>
                    <a:pt x="0" y="0"/>
                  </a:lnTo>
                  <a:lnTo>
                    <a:pt x="6" y="0"/>
                  </a:lnTo>
                  <a:lnTo>
                    <a:pt x="7" y="3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0"/>
            <p:cNvSpPr/>
            <p:nvPr/>
          </p:nvSpPr>
          <p:spPr bwMode="auto">
            <a:xfrm>
              <a:off x="3419475" y="2165350"/>
              <a:ext cx="11113" cy="565150"/>
            </a:xfrm>
            <a:custGeom>
              <a:avLst/>
              <a:gdLst>
                <a:gd name="T0" fmla="*/ 7 w 7"/>
                <a:gd name="T1" fmla="*/ 356 h 356"/>
                <a:gd name="T2" fmla="*/ 2 w 7"/>
                <a:gd name="T3" fmla="*/ 356 h 356"/>
                <a:gd name="T4" fmla="*/ 0 w 7"/>
                <a:gd name="T5" fmla="*/ 0 h 356"/>
                <a:gd name="T6" fmla="*/ 6 w 7"/>
                <a:gd name="T7" fmla="*/ 0 h 356"/>
                <a:gd name="T8" fmla="*/ 7 w 7"/>
                <a:gd name="T9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6">
                  <a:moveTo>
                    <a:pt x="7" y="356"/>
                  </a:moveTo>
                  <a:lnTo>
                    <a:pt x="2" y="356"/>
                  </a:lnTo>
                  <a:lnTo>
                    <a:pt x="0" y="0"/>
                  </a:lnTo>
                  <a:lnTo>
                    <a:pt x="6" y="0"/>
                  </a:lnTo>
                  <a:lnTo>
                    <a:pt x="7" y="3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1"/>
            <p:cNvSpPr/>
            <p:nvPr/>
          </p:nvSpPr>
          <p:spPr bwMode="auto">
            <a:xfrm>
              <a:off x="3544888" y="2163763"/>
              <a:ext cx="11113" cy="565150"/>
            </a:xfrm>
            <a:custGeom>
              <a:avLst/>
              <a:gdLst>
                <a:gd name="T0" fmla="*/ 7 w 7"/>
                <a:gd name="T1" fmla="*/ 356 h 356"/>
                <a:gd name="T2" fmla="*/ 1 w 7"/>
                <a:gd name="T3" fmla="*/ 356 h 356"/>
                <a:gd name="T4" fmla="*/ 0 w 7"/>
                <a:gd name="T5" fmla="*/ 0 h 356"/>
                <a:gd name="T6" fmla="*/ 5 w 7"/>
                <a:gd name="T7" fmla="*/ 0 h 356"/>
                <a:gd name="T8" fmla="*/ 7 w 7"/>
                <a:gd name="T9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6">
                  <a:moveTo>
                    <a:pt x="7" y="356"/>
                  </a:moveTo>
                  <a:lnTo>
                    <a:pt x="1" y="356"/>
                  </a:lnTo>
                  <a:lnTo>
                    <a:pt x="0" y="0"/>
                  </a:lnTo>
                  <a:lnTo>
                    <a:pt x="5" y="0"/>
                  </a:lnTo>
                  <a:lnTo>
                    <a:pt x="7" y="3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2"/>
            <p:cNvSpPr/>
            <p:nvPr/>
          </p:nvSpPr>
          <p:spPr bwMode="auto">
            <a:xfrm>
              <a:off x="3668713" y="2163763"/>
              <a:ext cx="11113" cy="565150"/>
            </a:xfrm>
            <a:custGeom>
              <a:avLst/>
              <a:gdLst>
                <a:gd name="T0" fmla="*/ 7 w 7"/>
                <a:gd name="T1" fmla="*/ 356 h 356"/>
                <a:gd name="T2" fmla="*/ 1 w 7"/>
                <a:gd name="T3" fmla="*/ 356 h 356"/>
                <a:gd name="T4" fmla="*/ 0 w 7"/>
                <a:gd name="T5" fmla="*/ 0 h 356"/>
                <a:gd name="T6" fmla="*/ 5 w 7"/>
                <a:gd name="T7" fmla="*/ 0 h 356"/>
                <a:gd name="T8" fmla="*/ 7 w 7"/>
                <a:gd name="T9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56">
                  <a:moveTo>
                    <a:pt x="7" y="356"/>
                  </a:moveTo>
                  <a:lnTo>
                    <a:pt x="1" y="356"/>
                  </a:lnTo>
                  <a:lnTo>
                    <a:pt x="0" y="0"/>
                  </a:lnTo>
                  <a:lnTo>
                    <a:pt x="5" y="0"/>
                  </a:lnTo>
                  <a:lnTo>
                    <a:pt x="7" y="3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13"/>
            <p:cNvSpPr/>
            <p:nvPr/>
          </p:nvSpPr>
          <p:spPr bwMode="auto">
            <a:xfrm>
              <a:off x="3789363" y="2163763"/>
              <a:ext cx="12700" cy="563563"/>
            </a:xfrm>
            <a:custGeom>
              <a:avLst/>
              <a:gdLst>
                <a:gd name="T0" fmla="*/ 8 w 8"/>
                <a:gd name="T1" fmla="*/ 355 h 355"/>
                <a:gd name="T2" fmla="*/ 1 w 8"/>
                <a:gd name="T3" fmla="*/ 355 h 355"/>
                <a:gd name="T4" fmla="*/ 0 w 8"/>
                <a:gd name="T5" fmla="*/ 0 h 355"/>
                <a:gd name="T6" fmla="*/ 6 w 8"/>
                <a:gd name="T7" fmla="*/ 0 h 355"/>
                <a:gd name="T8" fmla="*/ 8 w 8"/>
                <a:gd name="T9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55">
                  <a:moveTo>
                    <a:pt x="8" y="355"/>
                  </a:moveTo>
                  <a:lnTo>
                    <a:pt x="1" y="355"/>
                  </a:lnTo>
                  <a:lnTo>
                    <a:pt x="0" y="0"/>
                  </a:lnTo>
                  <a:lnTo>
                    <a:pt x="6" y="0"/>
                  </a:lnTo>
                  <a:lnTo>
                    <a:pt x="8" y="3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五年计划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28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9" name="KSO_Shape"/>
          <p:cNvSpPr/>
          <p:nvPr/>
        </p:nvSpPr>
        <p:spPr bwMode="auto">
          <a:xfrm>
            <a:off x="320602" y="202431"/>
            <a:ext cx="343814" cy="29224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-197959" y="2397779"/>
            <a:ext cx="12587918" cy="1910092"/>
            <a:chOff x="107514" y="2596595"/>
            <a:chExt cx="11976972" cy="191009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>
              <a:off x="107514" y="4234205"/>
              <a:ext cx="11976972" cy="272482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flipV="1">
              <a:off x="107514" y="2596595"/>
              <a:ext cx="11976972" cy="278773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1051153" y="2535087"/>
            <a:ext cx="1644194" cy="1644194"/>
            <a:chOff x="435203" y="2733903"/>
            <a:chExt cx="1644194" cy="1644194"/>
          </a:xfrm>
        </p:grpSpPr>
        <p:grpSp>
          <p:nvGrpSpPr>
            <p:cNvPr id="24" name="组合 23"/>
            <p:cNvGrpSpPr/>
            <p:nvPr/>
          </p:nvGrpSpPr>
          <p:grpSpPr>
            <a:xfrm>
              <a:off x="435203" y="2733903"/>
              <a:ext cx="1644194" cy="1644194"/>
              <a:chOff x="5219336" y="1411604"/>
              <a:chExt cx="2903584" cy="2903584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6078823" y="2271091"/>
                <a:ext cx="1184613" cy="118461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</p:grpSp>
        <p:sp>
          <p:nvSpPr>
            <p:cNvPr id="25" name="文本框 15"/>
            <p:cNvSpPr txBox="1"/>
            <p:nvPr/>
          </p:nvSpPr>
          <p:spPr>
            <a:xfrm>
              <a:off x="742042" y="3370120"/>
              <a:ext cx="103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92D050"/>
                  </a:solidFill>
                  <a:latin typeface="Impact MT Std" pitchFamily="34" charset="0"/>
                </a:rPr>
                <a:t>2016</a:t>
              </a:r>
              <a:endParaRPr lang="zh-CN" altLang="en-US" dirty="0">
                <a:solidFill>
                  <a:srgbClr val="92D050"/>
                </a:solidFill>
                <a:latin typeface="Impact MT Std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162528" y="2535087"/>
            <a:ext cx="1644194" cy="1644194"/>
            <a:chOff x="2854553" y="2733903"/>
            <a:chExt cx="1644194" cy="1644194"/>
          </a:xfrm>
        </p:grpSpPr>
        <p:grpSp>
          <p:nvGrpSpPr>
            <p:cNvPr id="32" name="组合 31"/>
            <p:cNvGrpSpPr/>
            <p:nvPr/>
          </p:nvGrpSpPr>
          <p:grpSpPr>
            <a:xfrm>
              <a:off x="2854553" y="2733903"/>
              <a:ext cx="1644194" cy="1644194"/>
              <a:chOff x="5219336" y="1411604"/>
              <a:chExt cx="2903584" cy="2903584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rgbClr val="FF6D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6078822" y="2271090"/>
                <a:ext cx="1184612" cy="118461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</p:grpSp>
        <p:sp>
          <p:nvSpPr>
            <p:cNvPr id="33" name="文本框 23"/>
            <p:cNvSpPr txBox="1"/>
            <p:nvPr/>
          </p:nvSpPr>
          <p:spPr>
            <a:xfrm>
              <a:off x="3161392" y="3370120"/>
              <a:ext cx="103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6D67"/>
                  </a:solidFill>
                  <a:latin typeface="Impact MT Std" pitchFamily="34" charset="0"/>
                </a:rPr>
                <a:t>2017</a:t>
              </a:r>
              <a:endParaRPr lang="zh-CN" altLang="en-US" dirty="0">
                <a:solidFill>
                  <a:srgbClr val="FF6D67"/>
                </a:solidFill>
                <a:latin typeface="Impact MT Std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273903" y="2535087"/>
            <a:ext cx="1644194" cy="1644194"/>
            <a:chOff x="5273903" y="2733903"/>
            <a:chExt cx="1644194" cy="1644194"/>
          </a:xfrm>
        </p:grpSpPr>
        <p:grpSp>
          <p:nvGrpSpPr>
            <p:cNvPr id="40" name="组合 39"/>
            <p:cNvGrpSpPr/>
            <p:nvPr/>
          </p:nvGrpSpPr>
          <p:grpSpPr>
            <a:xfrm>
              <a:off x="5273903" y="2733903"/>
              <a:ext cx="1644194" cy="1644194"/>
              <a:chOff x="5219336" y="1411604"/>
              <a:chExt cx="2903584" cy="2903584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6078822" y="2271090"/>
                <a:ext cx="1184612" cy="118461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</p:grpSp>
        <p:sp>
          <p:nvSpPr>
            <p:cNvPr id="41" name="文本框 38"/>
            <p:cNvSpPr txBox="1"/>
            <p:nvPr/>
          </p:nvSpPr>
          <p:spPr>
            <a:xfrm>
              <a:off x="5575359" y="3370120"/>
              <a:ext cx="103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B0F0"/>
                  </a:solidFill>
                  <a:latin typeface="Impact MT Std" pitchFamily="34" charset="0"/>
                </a:rPr>
                <a:t>2018</a:t>
              </a:r>
              <a:endParaRPr lang="zh-CN" altLang="en-US" dirty="0">
                <a:solidFill>
                  <a:srgbClr val="00B0F0"/>
                </a:solidFill>
                <a:latin typeface="Impact MT Std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385278" y="2535087"/>
            <a:ext cx="1644194" cy="1644194"/>
            <a:chOff x="7693253" y="2733903"/>
            <a:chExt cx="1644194" cy="1644194"/>
          </a:xfrm>
        </p:grpSpPr>
        <p:grpSp>
          <p:nvGrpSpPr>
            <p:cNvPr id="48" name="组合 47"/>
            <p:cNvGrpSpPr/>
            <p:nvPr/>
          </p:nvGrpSpPr>
          <p:grpSpPr>
            <a:xfrm>
              <a:off x="7693253" y="2733903"/>
              <a:ext cx="1644194" cy="1644194"/>
              <a:chOff x="5219336" y="1411604"/>
              <a:chExt cx="2903584" cy="2903584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rgbClr val="F5C0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6091546" y="2271091"/>
                <a:ext cx="1184613" cy="118461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</p:grpSp>
        <p:sp>
          <p:nvSpPr>
            <p:cNvPr id="49" name="文本框 47"/>
            <p:cNvSpPr txBox="1"/>
            <p:nvPr/>
          </p:nvSpPr>
          <p:spPr>
            <a:xfrm>
              <a:off x="8000092" y="3370120"/>
              <a:ext cx="103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5C058"/>
                  </a:solidFill>
                  <a:latin typeface="Impact MT Std" pitchFamily="34" charset="0"/>
                </a:rPr>
                <a:t>2019</a:t>
              </a:r>
              <a:endParaRPr lang="zh-CN" altLang="en-US" dirty="0">
                <a:solidFill>
                  <a:srgbClr val="F5C058"/>
                </a:solidFill>
                <a:latin typeface="Impact MT Std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9496653" y="2535087"/>
            <a:ext cx="1644194" cy="1644194"/>
            <a:chOff x="10112603" y="2733903"/>
            <a:chExt cx="1644194" cy="1644194"/>
          </a:xfrm>
        </p:grpSpPr>
        <p:grpSp>
          <p:nvGrpSpPr>
            <p:cNvPr id="56" name="组合 55"/>
            <p:cNvGrpSpPr/>
            <p:nvPr/>
          </p:nvGrpSpPr>
          <p:grpSpPr>
            <a:xfrm>
              <a:off x="10112603" y="2733903"/>
              <a:ext cx="1644194" cy="1644194"/>
              <a:chOff x="5219336" y="1411604"/>
              <a:chExt cx="2903584" cy="2903584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rgbClr val="5E77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6078822" y="2271090"/>
                <a:ext cx="1184612" cy="118461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mpact MT Std" pitchFamily="34" charset="0"/>
                </a:endParaRPr>
              </a:p>
            </p:txBody>
          </p:sp>
        </p:grpSp>
        <p:sp>
          <p:nvSpPr>
            <p:cNvPr id="57" name="文本框 55"/>
            <p:cNvSpPr txBox="1"/>
            <p:nvPr/>
          </p:nvSpPr>
          <p:spPr>
            <a:xfrm>
              <a:off x="10419442" y="3370120"/>
              <a:ext cx="103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5E779E"/>
                  </a:solidFill>
                  <a:latin typeface="Impact MT Std" pitchFamily="34" charset="0"/>
                </a:rPr>
                <a:t>2020</a:t>
              </a:r>
              <a:endParaRPr lang="zh-CN" altLang="en-US" dirty="0">
                <a:solidFill>
                  <a:srgbClr val="5E779E"/>
                </a:solidFill>
                <a:latin typeface="Impact MT Std" pitchFamily="34" charset="0"/>
              </a:endParaRPr>
            </a:p>
          </p:txBody>
        </p:sp>
      </p:grpSp>
      <p:sp>
        <p:nvSpPr>
          <p:cNvPr id="63" name="TextBox 27"/>
          <p:cNvSpPr txBox="1"/>
          <p:nvPr/>
        </p:nvSpPr>
        <p:spPr>
          <a:xfrm>
            <a:off x="1314378" y="4224531"/>
            <a:ext cx="111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b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Rectangle 28"/>
          <p:cNvSpPr/>
          <p:nvPr/>
        </p:nvSpPr>
        <p:spPr>
          <a:xfrm>
            <a:off x="985019" y="4562544"/>
            <a:ext cx="18177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请在此输入详细的计划内容文字信息，表达图表含义。</a:t>
            </a:r>
          </a:p>
        </p:txBody>
      </p:sp>
      <p:sp>
        <p:nvSpPr>
          <p:cNvPr id="65" name="TextBox 27"/>
          <p:cNvSpPr txBox="1"/>
          <p:nvPr/>
        </p:nvSpPr>
        <p:spPr>
          <a:xfrm>
            <a:off x="5582167" y="422453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Rectangle 28"/>
          <p:cNvSpPr/>
          <p:nvPr/>
        </p:nvSpPr>
        <p:spPr>
          <a:xfrm>
            <a:off x="5233491" y="4562544"/>
            <a:ext cx="18177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请在此输入详细的计划内容文字信息，表达图表含义。</a:t>
            </a:r>
          </a:p>
        </p:txBody>
      </p:sp>
      <p:sp>
        <p:nvSpPr>
          <p:cNvPr id="67" name="TextBox 27"/>
          <p:cNvSpPr txBox="1"/>
          <p:nvPr/>
        </p:nvSpPr>
        <p:spPr>
          <a:xfrm>
            <a:off x="9804917" y="422453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5E77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Rectangle 28"/>
          <p:cNvSpPr/>
          <p:nvPr/>
        </p:nvSpPr>
        <p:spPr>
          <a:xfrm>
            <a:off x="9481963" y="4562544"/>
            <a:ext cx="18177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请在此输入详细的计划内容文字信息，表达图表含义。</a:t>
            </a:r>
          </a:p>
        </p:txBody>
      </p:sp>
      <p:sp>
        <p:nvSpPr>
          <p:cNvPr id="69" name="TextBox 27"/>
          <p:cNvSpPr txBox="1"/>
          <p:nvPr/>
        </p:nvSpPr>
        <p:spPr>
          <a:xfrm>
            <a:off x="3442360" y="137934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FF6D6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Rectangle 28"/>
          <p:cNvSpPr/>
          <p:nvPr/>
        </p:nvSpPr>
        <p:spPr>
          <a:xfrm>
            <a:off x="3073251" y="1697032"/>
            <a:ext cx="18897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请在此输入详细的计划内容文字信息，表达图表含义。</a:t>
            </a:r>
          </a:p>
        </p:txBody>
      </p:sp>
      <p:sp>
        <p:nvSpPr>
          <p:cNvPr id="71" name="TextBox 27"/>
          <p:cNvSpPr txBox="1"/>
          <p:nvPr/>
        </p:nvSpPr>
        <p:spPr>
          <a:xfrm>
            <a:off x="7657825" y="137934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F5C05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Rectangle 28"/>
          <p:cNvSpPr/>
          <p:nvPr/>
        </p:nvSpPr>
        <p:spPr>
          <a:xfrm>
            <a:off x="7321723" y="1697032"/>
            <a:ext cx="18897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请在此输入详细的计划内容文字信息，表达图表含义。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5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销售网络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29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9" name="KSO_Shape"/>
          <p:cNvSpPr/>
          <p:nvPr/>
        </p:nvSpPr>
        <p:spPr bwMode="auto">
          <a:xfrm>
            <a:off x="320602" y="202431"/>
            <a:ext cx="343814" cy="29224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20" name="组合 184"/>
          <p:cNvGrpSpPr/>
          <p:nvPr/>
        </p:nvGrpSpPr>
        <p:grpSpPr bwMode="auto">
          <a:xfrm>
            <a:off x="1993131" y="1333997"/>
            <a:ext cx="4649788" cy="3625969"/>
            <a:chOff x="0" y="0"/>
            <a:chExt cx="5407191" cy="4756567"/>
          </a:xfrm>
          <a:solidFill>
            <a:schemeClr val="bg1">
              <a:lumMod val="85000"/>
            </a:schemeClr>
          </a:solidFill>
        </p:grpSpPr>
        <p:sp>
          <p:nvSpPr>
            <p:cNvPr id="21" name="Freeform 3"/>
            <p:cNvSpPr>
              <a:spLocks noChangeArrowheads="1"/>
            </p:cNvSpPr>
            <p:nvPr/>
          </p:nvSpPr>
          <p:spPr bwMode="auto">
            <a:xfrm>
              <a:off x="3148473" y="4482387"/>
              <a:ext cx="297052" cy="274180"/>
            </a:xfrm>
            <a:custGeom>
              <a:avLst/>
              <a:gdLst>
                <a:gd name="T0" fmla="*/ 116 w 177"/>
                <a:gd name="T1" fmla="*/ 27 h 161"/>
                <a:gd name="T2" fmla="*/ 158 w 177"/>
                <a:gd name="T3" fmla="*/ 27 h 161"/>
                <a:gd name="T4" fmla="*/ 198 w 177"/>
                <a:gd name="T5" fmla="*/ 13 h 161"/>
                <a:gd name="T6" fmla="*/ 237 w 177"/>
                <a:gd name="T7" fmla="*/ 27 h 161"/>
                <a:gd name="T8" fmla="*/ 296 w 177"/>
                <a:gd name="T9" fmla="*/ 0 h 161"/>
                <a:gd name="T10" fmla="*/ 375 w 177"/>
                <a:gd name="T11" fmla="*/ 13 h 161"/>
                <a:gd name="T12" fmla="*/ 414 w 177"/>
                <a:gd name="T13" fmla="*/ 0 h 161"/>
                <a:gd name="T14" fmla="*/ 435 w 177"/>
                <a:gd name="T15" fmla="*/ 53 h 161"/>
                <a:gd name="T16" fmla="*/ 375 w 177"/>
                <a:gd name="T17" fmla="*/ 80 h 161"/>
                <a:gd name="T18" fmla="*/ 355 w 177"/>
                <a:gd name="T19" fmla="*/ 171 h 161"/>
                <a:gd name="T20" fmla="*/ 314 w 177"/>
                <a:gd name="T21" fmla="*/ 199 h 161"/>
                <a:gd name="T22" fmla="*/ 314 w 177"/>
                <a:gd name="T23" fmla="*/ 239 h 161"/>
                <a:gd name="T24" fmla="*/ 259 w 177"/>
                <a:gd name="T25" fmla="*/ 224 h 161"/>
                <a:gd name="T26" fmla="*/ 237 w 177"/>
                <a:gd name="T27" fmla="*/ 239 h 161"/>
                <a:gd name="T28" fmla="*/ 237 w 177"/>
                <a:gd name="T29" fmla="*/ 265 h 161"/>
                <a:gd name="T30" fmla="*/ 198 w 177"/>
                <a:gd name="T31" fmla="*/ 265 h 161"/>
                <a:gd name="T32" fmla="*/ 116 w 177"/>
                <a:gd name="T33" fmla="*/ 239 h 161"/>
                <a:gd name="T34" fmla="*/ 20 w 177"/>
                <a:gd name="T35" fmla="*/ 224 h 161"/>
                <a:gd name="T36" fmla="*/ 0 w 177"/>
                <a:gd name="T37" fmla="*/ 144 h 161"/>
                <a:gd name="T38" fmla="*/ 0 w 177"/>
                <a:gd name="T39" fmla="*/ 105 h 161"/>
                <a:gd name="T40" fmla="*/ 97 w 177"/>
                <a:gd name="T41" fmla="*/ 53 h 161"/>
                <a:gd name="T42" fmla="*/ 116 w 177"/>
                <a:gd name="T43" fmla="*/ 27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7"/>
                <a:gd name="T67" fmla="*/ 0 h 161"/>
                <a:gd name="T68" fmla="*/ 177 w 177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2" name="Freeform 4"/>
            <p:cNvSpPr>
              <a:spLocks noChangeArrowheads="1"/>
            </p:cNvSpPr>
            <p:nvPr/>
          </p:nvSpPr>
          <p:spPr bwMode="auto">
            <a:xfrm>
              <a:off x="4221785" y="0"/>
              <a:ext cx="1185406" cy="1190682"/>
            </a:xfrm>
            <a:custGeom>
              <a:avLst/>
              <a:gdLst>
                <a:gd name="T0" fmla="*/ 41 w 705"/>
                <a:gd name="T1" fmla="*/ 107 h 697"/>
                <a:gd name="T2" fmla="*/ 79 w 705"/>
                <a:gd name="T3" fmla="*/ 173 h 697"/>
                <a:gd name="T4" fmla="*/ 179 w 705"/>
                <a:gd name="T5" fmla="*/ 173 h 697"/>
                <a:gd name="T6" fmla="*/ 259 w 705"/>
                <a:gd name="T7" fmla="*/ 294 h 697"/>
                <a:gd name="T8" fmla="*/ 397 w 705"/>
                <a:gd name="T9" fmla="*/ 266 h 697"/>
                <a:gd name="T10" fmla="*/ 577 w 705"/>
                <a:gd name="T11" fmla="*/ 280 h 697"/>
                <a:gd name="T12" fmla="*/ 538 w 705"/>
                <a:gd name="T13" fmla="*/ 521 h 697"/>
                <a:gd name="T14" fmla="*/ 476 w 705"/>
                <a:gd name="T15" fmla="*/ 653 h 697"/>
                <a:gd name="T16" fmla="*/ 259 w 705"/>
                <a:gd name="T17" fmla="*/ 773 h 697"/>
                <a:gd name="T18" fmla="*/ 377 w 705"/>
                <a:gd name="T19" fmla="*/ 813 h 697"/>
                <a:gd name="T20" fmla="*/ 338 w 705"/>
                <a:gd name="T21" fmla="*/ 867 h 697"/>
                <a:gd name="T22" fmla="*/ 438 w 705"/>
                <a:gd name="T23" fmla="*/ 908 h 697"/>
                <a:gd name="T24" fmla="*/ 476 w 705"/>
                <a:gd name="T25" fmla="*/ 960 h 697"/>
                <a:gd name="T26" fmla="*/ 718 w 705"/>
                <a:gd name="T27" fmla="*/ 974 h 697"/>
                <a:gd name="T28" fmla="*/ 797 w 705"/>
                <a:gd name="T29" fmla="*/ 988 h 697"/>
                <a:gd name="T30" fmla="*/ 956 w 705"/>
                <a:gd name="T31" fmla="*/ 1067 h 697"/>
                <a:gd name="T32" fmla="*/ 1056 w 705"/>
                <a:gd name="T33" fmla="*/ 1106 h 697"/>
                <a:gd name="T34" fmla="*/ 1074 w 705"/>
                <a:gd name="T35" fmla="*/ 1039 h 697"/>
                <a:gd name="T36" fmla="*/ 1194 w 705"/>
                <a:gd name="T37" fmla="*/ 1161 h 697"/>
                <a:gd name="T38" fmla="*/ 1234 w 705"/>
                <a:gd name="T39" fmla="*/ 1133 h 697"/>
                <a:gd name="T40" fmla="*/ 1373 w 705"/>
                <a:gd name="T41" fmla="*/ 1133 h 697"/>
                <a:gd name="T42" fmla="*/ 1471 w 705"/>
                <a:gd name="T43" fmla="*/ 1052 h 697"/>
                <a:gd name="T44" fmla="*/ 1493 w 705"/>
                <a:gd name="T45" fmla="*/ 881 h 697"/>
                <a:gd name="T46" fmla="*/ 1651 w 705"/>
                <a:gd name="T47" fmla="*/ 894 h 697"/>
                <a:gd name="T48" fmla="*/ 1692 w 705"/>
                <a:gd name="T49" fmla="*/ 573 h 697"/>
                <a:gd name="T50" fmla="*/ 1730 w 705"/>
                <a:gd name="T51" fmla="*/ 493 h 697"/>
                <a:gd name="T52" fmla="*/ 1752 w 705"/>
                <a:gd name="T53" fmla="*/ 429 h 697"/>
                <a:gd name="T54" fmla="*/ 1513 w 705"/>
                <a:gd name="T55" fmla="*/ 533 h 697"/>
                <a:gd name="T56" fmla="*/ 1392 w 705"/>
                <a:gd name="T57" fmla="*/ 601 h 697"/>
                <a:gd name="T58" fmla="*/ 1216 w 705"/>
                <a:gd name="T59" fmla="*/ 506 h 697"/>
                <a:gd name="T60" fmla="*/ 1096 w 705"/>
                <a:gd name="T61" fmla="*/ 466 h 697"/>
                <a:gd name="T62" fmla="*/ 935 w 705"/>
                <a:gd name="T63" fmla="*/ 429 h 697"/>
                <a:gd name="T64" fmla="*/ 895 w 705"/>
                <a:gd name="T65" fmla="*/ 401 h 697"/>
                <a:gd name="T66" fmla="*/ 836 w 705"/>
                <a:gd name="T67" fmla="*/ 414 h 697"/>
                <a:gd name="T68" fmla="*/ 656 w 705"/>
                <a:gd name="T69" fmla="*/ 214 h 697"/>
                <a:gd name="T70" fmla="*/ 619 w 705"/>
                <a:gd name="T71" fmla="*/ 146 h 697"/>
                <a:gd name="T72" fmla="*/ 360 w 705"/>
                <a:gd name="T73" fmla="*/ 41 h 697"/>
                <a:gd name="T74" fmla="*/ 41 w 705"/>
                <a:gd name="T75" fmla="*/ 27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"/>
                <a:gd name="T115" fmla="*/ 0 h 697"/>
                <a:gd name="T116" fmla="*/ 705 w 705"/>
                <a:gd name="T117" fmla="*/ 697 h 6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3" name="Freeform 5"/>
            <p:cNvSpPr>
              <a:spLocks noChangeArrowheads="1"/>
            </p:cNvSpPr>
            <p:nvPr/>
          </p:nvSpPr>
          <p:spPr bwMode="auto">
            <a:xfrm>
              <a:off x="4335281" y="921123"/>
              <a:ext cx="889755" cy="685451"/>
            </a:xfrm>
            <a:custGeom>
              <a:avLst/>
              <a:gdLst>
                <a:gd name="T0" fmla="*/ 1316 w 529"/>
                <a:gd name="T1" fmla="*/ 244 h 401"/>
                <a:gd name="T2" fmla="*/ 1194 w 529"/>
                <a:gd name="T3" fmla="*/ 244 h 401"/>
                <a:gd name="T4" fmla="*/ 1137 w 529"/>
                <a:gd name="T5" fmla="*/ 202 h 401"/>
                <a:gd name="T6" fmla="*/ 1056 w 529"/>
                <a:gd name="T7" fmla="*/ 257 h 401"/>
                <a:gd name="T8" fmla="*/ 1036 w 529"/>
                <a:gd name="T9" fmla="*/ 229 h 401"/>
                <a:gd name="T10" fmla="*/ 1017 w 529"/>
                <a:gd name="T11" fmla="*/ 271 h 401"/>
                <a:gd name="T12" fmla="*/ 898 w 529"/>
                <a:gd name="T13" fmla="*/ 215 h 401"/>
                <a:gd name="T14" fmla="*/ 898 w 529"/>
                <a:gd name="T15" fmla="*/ 149 h 401"/>
                <a:gd name="T16" fmla="*/ 857 w 529"/>
                <a:gd name="T17" fmla="*/ 162 h 401"/>
                <a:gd name="T18" fmla="*/ 879 w 529"/>
                <a:gd name="T19" fmla="*/ 215 h 401"/>
                <a:gd name="T20" fmla="*/ 819 w 529"/>
                <a:gd name="T21" fmla="*/ 215 h 401"/>
                <a:gd name="T22" fmla="*/ 778 w 529"/>
                <a:gd name="T23" fmla="*/ 175 h 401"/>
                <a:gd name="T24" fmla="*/ 736 w 529"/>
                <a:gd name="T25" fmla="*/ 175 h 401"/>
                <a:gd name="T26" fmla="*/ 619 w 529"/>
                <a:gd name="T27" fmla="*/ 94 h 401"/>
                <a:gd name="T28" fmla="*/ 538 w 529"/>
                <a:gd name="T29" fmla="*/ 122 h 401"/>
                <a:gd name="T30" fmla="*/ 538 w 529"/>
                <a:gd name="T31" fmla="*/ 94 h 401"/>
                <a:gd name="T32" fmla="*/ 397 w 529"/>
                <a:gd name="T33" fmla="*/ 109 h 401"/>
                <a:gd name="T34" fmla="*/ 300 w 529"/>
                <a:gd name="T35" fmla="*/ 67 h 401"/>
                <a:gd name="T36" fmla="*/ 300 w 529"/>
                <a:gd name="T37" fmla="*/ 0 h 401"/>
                <a:gd name="T38" fmla="*/ 259 w 529"/>
                <a:gd name="T39" fmla="*/ 13 h 401"/>
                <a:gd name="T40" fmla="*/ 158 w 529"/>
                <a:gd name="T41" fmla="*/ 13 h 401"/>
                <a:gd name="T42" fmla="*/ 179 w 529"/>
                <a:gd name="T43" fmla="*/ 94 h 401"/>
                <a:gd name="T44" fmla="*/ 121 w 529"/>
                <a:gd name="T45" fmla="*/ 94 h 401"/>
                <a:gd name="T46" fmla="*/ 20 w 529"/>
                <a:gd name="T47" fmla="*/ 54 h 401"/>
                <a:gd name="T48" fmla="*/ 0 w 529"/>
                <a:gd name="T49" fmla="*/ 94 h 401"/>
                <a:gd name="T50" fmla="*/ 79 w 529"/>
                <a:gd name="T51" fmla="*/ 149 h 401"/>
                <a:gd name="T52" fmla="*/ 60 w 529"/>
                <a:gd name="T53" fmla="*/ 202 h 401"/>
                <a:gd name="T54" fmla="*/ 121 w 529"/>
                <a:gd name="T55" fmla="*/ 271 h 401"/>
                <a:gd name="T56" fmla="*/ 218 w 529"/>
                <a:gd name="T57" fmla="*/ 229 h 401"/>
                <a:gd name="T58" fmla="*/ 278 w 529"/>
                <a:gd name="T59" fmla="*/ 310 h 401"/>
                <a:gd name="T60" fmla="*/ 278 w 529"/>
                <a:gd name="T61" fmla="*/ 377 h 401"/>
                <a:gd name="T62" fmla="*/ 377 w 529"/>
                <a:gd name="T63" fmla="*/ 377 h 401"/>
                <a:gd name="T64" fmla="*/ 418 w 529"/>
                <a:gd name="T65" fmla="*/ 445 h 401"/>
                <a:gd name="T66" fmla="*/ 438 w 529"/>
                <a:gd name="T67" fmla="*/ 390 h 401"/>
                <a:gd name="T68" fmla="*/ 519 w 529"/>
                <a:gd name="T69" fmla="*/ 472 h 401"/>
                <a:gd name="T70" fmla="*/ 577 w 529"/>
                <a:gd name="T71" fmla="*/ 538 h 401"/>
                <a:gd name="T72" fmla="*/ 577 w 529"/>
                <a:gd name="T73" fmla="*/ 580 h 401"/>
                <a:gd name="T74" fmla="*/ 659 w 529"/>
                <a:gd name="T75" fmla="*/ 674 h 401"/>
                <a:gd name="T76" fmla="*/ 718 w 529"/>
                <a:gd name="T77" fmla="*/ 633 h 401"/>
                <a:gd name="T78" fmla="*/ 757 w 529"/>
                <a:gd name="T79" fmla="*/ 552 h 401"/>
                <a:gd name="T80" fmla="*/ 797 w 529"/>
                <a:gd name="T81" fmla="*/ 538 h 401"/>
                <a:gd name="T82" fmla="*/ 837 w 529"/>
                <a:gd name="T83" fmla="*/ 552 h 401"/>
                <a:gd name="T84" fmla="*/ 819 w 529"/>
                <a:gd name="T85" fmla="*/ 580 h 401"/>
                <a:gd name="T86" fmla="*/ 935 w 529"/>
                <a:gd name="T87" fmla="*/ 580 h 401"/>
                <a:gd name="T88" fmla="*/ 977 w 529"/>
                <a:gd name="T89" fmla="*/ 552 h 401"/>
                <a:gd name="T90" fmla="*/ 977 w 529"/>
                <a:gd name="T91" fmla="*/ 525 h 401"/>
                <a:gd name="T92" fmla="*/ 957 w 529"/>
                <a:gd name="T93" fmla="*/ 497 h 401"/>
                <a:gd name="T94" fmla="*/ 1078 w 529"/>
                <a:gd name="T95" fmla="*/ 458 h 401"/>
                <a:gd name="T96" fmla="*/ 1096 w 529"/>
                <a:gd name="T97" fmla="*/ 445 h 401"/>
                <a:gd name="T98" fmla="*/ 1096 w 529"/>
                <a:gd name="T99" fmla="*/ 416 h 401"/>
                <a:gd name="T100" fmla="*/ 1137 w 529"/>
                <a:gd name="T101" fmla="*/ 403 h 401"/>
                <a:gd name="T102" fmla="*/ 1137 w 529"/>
                <a:gd name="T103" fmla="*/ 323 h 401"/>
                <a:gd name="T104" fmla="*/ 1178 w 529"/>
                <a:gd name="T105" fmla="*/ 323 h 401"/>
                <a:gd name="T106" fmla="*/ 1194 w 529"/>
                <a:gd name="T107" fmla="*/ 363 h 401"/>
                <a:gd name="T108" fmla="*/ 1256 w 529"/>
                <a:gd name="T109" fmla="*/ 390 h 401"/>
                <a:gd name="T110" fmla="*/ 1277 w 529"/>
                <a:gd name="T111" fmla="*/ 377 h 401"/>
                <a:gd name="T112" fmla="*/ 1256 w 529"/>
                <a:gd name="T113" fmla="*/ 350 h 401"/>
                <a:gd name="T114" fmla="*/ 1256 w 529"/>
                <a:gd name="T115" fmla="*/ 323 h 401"/>
                <a:gd name="T116" fmla="*/ 1316 w 529"/>
                <a:gd name="T117" fmla="*/ 310 h 401"/>
                <a:gd name="T118" fmla="*/ 1316 w 529"/>
                <a:gd name="T119" fmla="*/ 244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9"/>
                <a:gd name="T181" fmla="*/ 0 h 401"/>
                <a:gd name="T182" fmla="*/ 529 w 529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4" name="Freeform 6"/>
            <p:cNvSpPr>
              <a:spLocks noChangeArrowheads="1"/>
            </p:cNvSpPr>
            <p:nvPr/>
          </p:nvSpPr>
          <p:spPr bwMode="auto">
            <a:xfrm>
              <a:off x="4147521" y="1301587"/>
              <a:ext cx="634739" cy="673128"/>
            </a:xfrm>
            <a:custGeom>
              <a:avLst/>
              <a:gdLst>
                <a:gd name="T0" fmla="*/ 941 w 377"/>
                <a:gd name="T1" fmla="*/ 299 h 393"/>
                <a:gd name="T2" fmla="*/ 842 w 377"/>
                <a:gd name="T3" fmla="*/ 203 h 393"/>
                <a:gd name="T4" fmla="*/ 860 w 377"/>
                <a:gd name="T5" fmla="*/ 163 h 393"/>
                <a:gd name="T6" fmla="*/ 782 w 377"/>
                <a:gd name="T7" fmla="*/ 67 h 393"/>
                <a:gd name="T8" fmla="*/ 722 w 377"/>
                <a:gd name="T9" fmla="*/ 13 h 393"/>
                <a:gd name="T10" fmla="*/ 701 w 377"/>
                <a:gd name="T11" fmla="*/ 67 h 393"/>
                <a:gd name="T12" fmla="*/ 661 w 377"/>
                <a:gd name="T13" fmla="*/ 0 h 393"/>
                <a:gd name="T14" fmla="*/ 582 w 377"/>
                <a:gd name="T15" fmla="*/ 0 h 393"/>
                <a:gd name="T16" fmla="*/ 601 w 377"/>
                <a:gd name="T17" fmla="*/ 41 h 393"/>
                <a:gd name="T18" fmla="*/ 500 w 377"/>
                <a:gd name="T19" fmla="*/ 96 h 393"/>
                <a:gd name="T20" fmla="*/ 440 w 377"/>
                <a:gd name="T21" fmla="*/ 96 h 393"/>
                <a:gd name="T22" fmla="*/ 121 w 377"/>
                <a:gd name="T23" fmla="*/ 245 h 393"/>
                <a:gd name="T24" fmla="*/ 60 w 377"/>
                <a:gd name="T25" fmla="*/ 191 h 393"/>
                <a:gd name="T26" fmla="*/ 20 w 377"/>
                <a:gd name="T27" fmla="*/ 191 h 393"/>
                <a:gd name="T28" fmla="*/ 41 w 377"/>
                <a:gd name="T29" fmla="*/ 231 h 393"/>
                <a:gd name="T30" fmla="*/ 41 w 377"/>
                <a:gd name="T31" fmla="*/ 272 h 393"/>
                <a:gd name="T32" fmla="*/ 60 w 377"/>
                <a:gd name="T33" fmla="*/ 314 h 393"/>
                <a:gd name="T34" fmla="*/ 20 w 377"/>
                <a:gd name="T35" fmla="*/ 314 h 393"/>
                <a:gd name="T36" fmla="*/ 20 w 377"/>
                <a:gd name="T37" fmla="*/ 367 h 393"/>
                <a:gd name="T38" fmla="*/ 0 w 377"/>
                <a:gd name="T39" fmla="*/ 395 h 393"/>
                <a:gd name="T40" fmla="*/ 79 w 377"/>
                <a:gd name="T41" fmla="*/ 408 h 393"/>
                <a:gd name="T42" fmla="*/ 162 w 377"/>
                <a:gd name="T43" fmla="*/ 504 h 393"/>
                <a:gd name="T44" fmla="*/ 260 w 377"/>
                <a:gd name="T45" fmla="*/ 408 h 393"/>
                <a:gd name="T46" fmla="*/ 300 w 377"/>
                <a:gd name="T47" fmla="*/ 354 h 393"/>
                <a:gd name="T48" fmla="*/ 401 w 377"/>
                <a:gd name="T49" fmla="*/ 340 h 393"/>
                <a:gd name="T50" fmla="*/ 463 w 377"/>
                <a:gd name="T51" fmla="*/ 367 h 393"/>
                <a:gd name="T52" fmla="*/ 463 w 377"/>
                <a:gd name="T53" fmla="*/ 380 h 393"/>
                <a:gd name="T54" fmla="*/ 482 w 377"/>
                <a:gd name="T55" fmla="*/ 380 h 393"/>
                <a:gd name="T56" fmla="*/ 422 w 377"/>
                <a:gd name="T57" fmla="*/ 476 h 393"/>
                <a:gd name="T58" fmla="*/ 381 w 377"/>
                <a:gd name="T59" fmla="*/ 476 h 393"/>
                <a:gd name="T60" fmla="*/ 401 w 377"/>
                <a:gd name="T61" fmla="*/ 530 h 393"/>
                <a:gd name="T62" fmla="*/ 381 w 377"/>
                <a:gd name="T63" fmla="*/ 544 h 393"/>
                <a:gd name="T64" fmla="*/ 422 w 377"/>
                <a:gd name="T65" fmla="*/ 544 h 393"/>
                <a:gd name="T66" fmla="*/ 341 w 377"/>
                <a:gd name="T67" fmla="*/ 639 h 393"/>
                <a:gd name="T68" fmla="*/ 360 w 377"/>
                <a:gd name="T69" fmla="*/ 666 h 393"/>
                <a:gd name="T70" fmla="*/ 401 w 377"/>
                <a:gd name="T71" fmla="*/ 639 h 393"/>
                <a:gd name="T72" fmla="*/ 422 w 377"/>
                <a:gd name="T73" fmla="*/ 598 h 393"/>
                <a:gd name="T74" fmla="*/ 463 w 377"/>
                <a:gd name="T75" fmla="*/ 598 h 393"/>
                <a:gd name="T76" fmla="*/ 500 w 377"/>
                <a:gd name="T77" fmla="*/ 573 h 393"/>
                <a:gd name="T78" fmla="*/ 500 w 377"/>
                <a:gd name="T79" fmla="*/ 530 h 393"/>
                <a:gd name="T80" fmla="*/ 643 w 377"/>
                <a:gd name="T81" fmla="*/ 476 h 393"/>
                <a:gd name="T82" fmla="*/ 761 w 377"/>
                <a:gd name="T83" fmla="*/ 450 h 393"/>
                <a:gd name="T84" fmla="*/ 782 w 377"/>
                <a:gd name="T85" fmla="*/ 380 h 393"/>
                <a:gd name="T86" fmla="*/ 860 w 377"/>
                <a:gd name="T87" fmla="*/ 340 h 393"/>
                <a:gd name="T88" fmla="*/ 922 w 377"/>
                <a:gd name="T89" fmla="*/ 327 h 393"/>
                <a:gd name="T90" fmla="*/ 941 w 377"/>
                <a:gd name="T91" fmla="*/ 299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7"/>
                <a:gd name="T139" fmla="*/ 0 h 393"/>
                <a:gd name="T140" fmla="*/ 377 w 37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5" name="Freeform 7"/>
            <p:cNvSpPr>
              <a:spLocks noChangeArrowheads="1"/>
            </p:cNvSpPr>
            <p:nvPr/>
          </p:nvSpPr>
          <p:spPr bwMode="auto">
            <a:xfrm>
              <a:off x="3664111" y="1454080"/>
              <a:ext cx="592703" cy="916502"/>
            </a:xfrm>
            <a:custGeom>
              <a:avLst/>
              <a:gdLst>
                <a:gd name="T0" fmla="*/ 790 w 353"/>
                <a:gd name="T1" fmla="*/ 266 h 537"/>
                <a:gd name="T2" fmla="*/ 731 w 353"/>
                <a:gd name="T3" fmla="*/ 160 h 537"/>
                <a:gd name="T4" fmla="*/ 614 w 353"/>
                <a:gd name="T5" fmla="*/ 148 h 537"/>
                <a:gd name="T6" fmla="*/ 552 w 353"/>
                <a:gd name="T7" fmla="*/ 0 h 537"/>
                <a:gd name="T8" fmla="*/ 435 w 353"/>
                <a:gd name="T9" fmla="*/ 109 h 537"/>
                <a:gd name="T10" fmla="*/ 336 w 353"/>
                <a:gd name="T11" fmla="*/ 135 h 537"/>
                <a:gd name="T12" fmla="*/ 198 w 353"/>
                <a:gd name="T13" fmla="*/ 173 h 537"/>
                <a:gd name="T14" fmla="*/ 79 w 353"/>
                <a:gd name="T15" fmla="*/ 122 h 537"/>
                <a:gd name="T16" fmla="*/ 20 w 353"/>
                <a:gd name="T17" fmla="*/ 201 h 537"/>
                <a:gd name="T18" fmla="*/ 138 w 353"/>
                <a:gd name="T19" fmla="*/ 335 h 537"/>
                <a:gd name="T20" fmla="*/ 60 w 353"/>
                <a:gd name="T21" fmla="*/ 388 h 537"/>
                <a:gd name="T22" fmla="*/ 158 w 353"/>
                <a:gd name="T23" fmla="*/ 454 h 537"/>
                <a:gd name="T24" fmla="*/ 79 w 353"/>
                <a:gd name="T25" fmla="*/ 480 h 537"/>
                <a:gd name="T26" fmla="*/ 41 w 353"/>
                <a:gd name="T27" fmla="*/ 546 h 537"/>
                <a:gd name="T28" fmla="*/ 79 w 353"/>
                <a:gd name="T29" fmla="*/ 668 h 537"/>
                <a:gd name="T30" fmla="*/ 60 w 353"/>
                <a:gd name="T31" fmla="*/ 854 h 537"/>
                <a:gd name="T32" fmla="*/ 217 w 353"/>
                <a:gd name="T33" fmla="*/ 882 h 537"/>
                <a:gd name="T34" fmla="*/ 277 w 353"/>
                <a:gd name="T35" fmla="*/ 854 h 537"/>
                <a:gd name="T36" fmla="*/ 375 w 353"/>
                <a:gd name="T37" fmla="*/ 708 h 537"/>
                <a:gd name="T38" fmla="*/ 573 w 353"/>
                <a:gd name="T39" fmla="*/ 628 h 537"/>
                <a:gd name="T40" fmla="*/ 593 w 353"/>
                <a:gd name="T41" fmla="*/ 575 h 537"/>
                <a:gd name="T42" fmla="*/ 476 w 353"/>
                <a:gd name="T43" fmla="*/ 534 h 537"/>
                <a:gd name="T44" fmla="*/ 454 w 353"/>
                <a:gd name="T45" fmla="*/ 480 h 537"/>
                <a:gd name="T46" fmla="*/ 397 w 353"/>
                <a:gd name="T47" fmla="*/ 442 h 537"/>
                <a:gd name="T48" fmla="*/ 259 w 353"/>
                <a:gd name="T49" fmla="*/ 429 h 537"/>
                <a:gd name="T50" fmla="*/ 336 w 353"/>
                <a:gd name="T51" fmla="*/ 280 h 537"/>
                <a:gd name="T52" fmla="*/ 397 w 353"/>
                <a:gd name="T53" fmla="*/ 227 h 537"/>
                <a:gd name="T54" fmla="*/ 476 w 353"/>
                <a:gd name="T55" fmla="*/ 253 h 537"/>
                <a:gd name="T56" fmla="*/ 513 w 353"/>
                <a:gd name="T57" fmla="*/ 307 h 537"/>
                <a:gd name="T58" fmla="*/ 552 w 353"/>
                <a:gd name="T59" fmla="*/ 335 h 537"/>
                <a:gd name="T60" fmla="*/ 633 w 353"/>
                <a:gd name="T61" fmla="*/ 429 h 537"/>
                <a:gd name="T62" fmla="*/ 673 w 353"/>
                <a:gd name="T63" fmla="*/ 480 h 537"/>
                <a:gd name="T64" fmla="*/ 810 w 353"/>
                <a:gd name="T65" fmla="*/ 361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537"/>
                <a:gd name="T101" fmla="*/ 353 w 353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6" name="Freeform 8"/>
            <p:cNvSpPr>
              <a:spLocks noChangeArrowheads="1"/>
            </p:cNvSpPr>
            <p:nvPr/>
          </p:nvSpPr>
          <p:spPr bwMode="auto">
            <a:xfrm>
              <a:off x="3836457" y="1686671"/>
              <a:ext cx="190562" cy="218728"/>
            </a:xfrm>
            <a:custGeom>
              <a:avLst/>
              <a:gdLst>
                <a:gd name="T0" fmla="*/ 283 w 113"/>
                <a:gd name="T1" fmla="*/ 103 h 129"/>
                <a:gd name="T2" fmla="*/ 243 w 113"/>
                <a:gd name="T3" fmla="*/ 64 h 129"/>
                <a:gd name="T4" fmla="*/ 283 w 113"/>
                <a:gd name="T5" fmla="*/ 26 h 129"/>
                <a:gd name="T6" fmla="*/ 202 w 113"/>
                <a:gd name="T7" fmla="*/ 26 h 129"/>
                <a:gd name="T8" fmla="*/ 183 w 113"/>
                <a:gd name="T9" fmla="*/ 0 h 129"/>
                <a:gd name="T10" fmla="*/ 141 w 113"/>
                <a:gd name="T11" fmla="*/ 0 h 129"/>
                <a:gd name="T12" fmla="*/ 122 w 113"/>
                <a:gd name="T13" fmla="*/ 52 h 129"/>
                <a:gd name="T14" fmla="*/ 83 w 113"/>
                <a:gd name="T15" fmla="*/ 52 h 129"/>
                <a:gd name="T16" fmla="*/ 0 w 113"/>
                <a:gd name="T17" fmla="*/ 143 h 129"/>
                <a:gd name="T18" fmla="*/ 0 w 113"/>
                <a:gd name="T19" fmla="*/ 194 h 129"/>
                <a:gd name="T20" fmla="*/ 83 w 113"/>
                <a:gd name="T21" fmla="*/ 194 h 129"/>
                <a:gd name="T22" fmla="*/ 122 w 113"/>
                <a:gd name="T23" fmla="*/ 207 h 129"/>
                <a:gd name="T24" fmla="*/ 202 w 113"/>
                <a:gd name="T25" fmla="*/ 181 h 129"/>
                <a:gd name="T26" fmla="*/ 202 w 113"/>
                <a:gd name="T27" fmla="*/ 156 h 129"/>
                <a:gd name="T28" fmla="*/ 183 w 113"/>
                <a:gd name="T29" fmla="*/ 130 h 129"/>
                <a:gd name="T30" fmla="*/ 243 w 113"/>
                <a:gd name="T31" fmla="*/ 130 h 129"/>
                <a:gd name="T32" fmla="*/ 283 w 113"/>
                <a:gd name="T33" fmla="*/ 103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9"/>
                <a:gd name="T53" fmla="*/ 113 w 113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7" name="Freeform 9"/>
            <p:cNvSpPr>
              <a:spLocks noChangeArrowheads="1"/>
            </p:cNvSpPr>
            <p:nvPr/>
          </p:nvSpPr>
          <p:spPr bwMode="auto">
            <a:xfrm>
              <a:off x="3958361" y="1794495"/>
              <a:ext cx="149927" cy="206405"/>
            </a:xfrm>
            <a:custGeom>
              <a:avLst/>
              <a:gdLst>
                <a:gd name="T0" fmla="*/ 221 w 89"/>
                <a:gd name="T1" fmla="*/ 135 h 121"/>
                <a:gd name="T2" fmla="*/ 200 w 89"/>
                <a:gd name="T3" fmla="*/ 93 h 121"/>
                <a:gd name="T4" fmla="*/ 141 w 89"/>
                <a:gd name="T5" fmla="*/ 66 h 121"/>
                <a:gd name="T6" fmla="*/ 121 w 89"/>
                <a:gd name="T7" fmla="*/ 13 h 121"/>
                <a:gd name="T8" fmla="*/ 79 w 89"/>
                <a:gd name="T9" fmla="*/ 0 h 121"/>
                <a:gd name="T10" fmla="*/ 60 w 89"/>
                <a:gd name="T11" fmla="*/ 13 h 121"/>
                <a:gd name="T12" fmla="*/ 79 w 89"/>
                <a:gd name="T13" fmla="*/ 80 h 121"/>
                <a:gd name="T14" fmla="*/ 20 w 89"/>
                <a:gd name="T15" fmla="*/ 80 h 121"/>
                <a:gd name="T16" fmla="*/ 0 w 89"/>
                <a:gd name="T17" fmla="*/ 186 h 121"/>
                <a:gd name="T18" fmla="*/ 41 w 89"/>
                <a:gd name="T19" fmla="*/ 200 h 121"/>
                <a:gd name="T20" fmla="*/ 141 w 89"/>
                <a:gd name="T21" fmla="*/ 186 h 121"/>
                <a:gd name="T22" fmla="*/ 141 w 89"/>
                <a:gd name="T23" fmla="*/ 135 h 121"/>
                <a:gd name="T24" fmla="*/ 221 w 89"/>
                <a:gd name="T25" fmla="*/ 135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21"/>
                <a:gd name="T41" fmla="*/ 89 w 89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8" name="Freeform 10"/>
            <p:cNvSpPr>
              <a:spLocks noChangeArrowheads="1"/>
            </p:cNvSpPr>
            <p:nvPr/>
          </p:nvSpPr>
          <p:spPr bwMode="auto">
            <a:xfrm>
              <a:off x="3958361" y="1808358"/>
              <a:ext cx="57449" cy="69315"/>
            </a:xfrm>
            <a:custGeom>
              <a:avLst/>
              <a:gdLst>
                <a:gd name="T0" fmla="*/ 96 w 33"/>
                <a:gd name="T1" fmla="*/ 64 h 41"/>
                <a:gd name="T2" fmla="*/ 24 w 33"/>
                <a:gd name="T3" fmla="*/ 64 h 41"/>
                <a:gd name="T4" fmla="*/ 24 w 33"/>
                <a:gd name="T5" fmla="*/ 38 h 41"/>
                <a:gd name="T6" fmla="*/ 0 w 33"/>
                <a:gd name="T7" fmla="*/ 0 h 41"/>
                <a:gd name="T8" fmla="*/ 71 w 33"/>
                <a:gd name="T9" fmla="*/ 13 h 41"/>
                <a:gd name="T10" fmla="*/ 96 w 33"/>
                <a:gd name="T11" fmla="*/ 64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29" name="Freeform 11"/>
            <p:cNvSpPr>
              <a:spLocks noChangeArrowheads="1"/>
            </p:cNvSpPr>
            <p:nvPr/>
          </p:nvSpPr>
          <p:spPr bwMode="auto">
            <a:xfrm>
              <a:off x="3823847" y="2054812"/>
              <a:ext cx="730020" cy="494449"/>
            </a:xfrm>
            <a:custGeom>
              <a:avLst/>
              <a:gdLst>
                <a:gd name="T0" fmla="*/ 384 w 433"/>
                <a:gd name="T1" fmla="*/ 13 h 289"/>
                <a:gd name="T2" fmla="*/ 343 w 433"/>
                <a:gd name="T3" fmla="*/ 41 h 289"/>
                <a:gd name="T4" fmla="*/ 243 w 433"/>
                <a:gd name="T5" fmla="*/ 54 h 289"/>
                <a:gd name="T6" fmla="*/ 141 w 433"/>
                <a:gd name="T7" fmla="*/ 122 h 289"/>
                <a:gd name="T8" fmla="*/ 41 w 433"/>
                <a:gd name="T9" fmla="*/ 215 h 289"/>
                <a:gd name="T10" fmla="*/ 41 w 433"/>
                <a:gd name="T11" fmla="*/ 271 h 289"/>
                <a:gd name="T12" fmla="*/ 83 w 433"/>
                <a:gd name="T13" fmla="*/ 311 h 289"/>
                <a:gd name="T14" fmla="*/ 122 w 433"/>
                <a:gd name="T15" fmla="*/ 298 h 289"/>
                <a:gd name="T16" fmla="*/ 162 w 433"/>
                <a:gd name="T17" fmla="*/ 298 h 289"/>
                <a:gd name="T18" fmla="*/ 20 w 433"/>
                <a:gd name="T19" fmla="*/ 380 h 289"/>
                <a:gd name="T20" fmla="*/ 0 w 433"/>
                <a:gd name="T21" fmla="*/ 419 h 289"/>
                <a:gd name="T22" fmla="*/ 41 w 433"/>
                <a:gd name="T23" fmla="*/ 432 h 289"/>
                <a:gd name="T24" fmla="*/ 122 w 433"/>
                <a:gd name="T25" fmla="*/ 486 h 289"/>
                <a:gd name="T26" fmla="*/ 202 w 433"/>
                <a:gd name="T27" fmla="*/ 486 h 289"/>
                <a:gd name="T28" fmla="*/ 243 w 433"/>
                <a:gd name="T29" fmla="*/ 459 h 289"/>
                <a:gd name="T30" fmla="*/ 243 w 433"/>
                <a:gd name="T31" fmla="*/ 432 h 289"/>
                <a:gd name="T32" fmla="*/ 283 w 433"/>
                <a:gd name="T33" fmla="*/ 445 h 289"/>
                <a:gd name="T34" fmla="*/ 301 w 433"/>
                <a:gd name="T35" fmla="*/ 459 h 289"/>
                <a:gd name="T36" fmla="*/ 384 w 433"/>
                <a:gd name="T37" fmla="*/ 486 h 289"/>
                <a:gd name="T38" fmla="*/ 422 w 433"/>
                <a:gd name="T39" fmla="*/ 459 h 289"/>
                <a:gd name="T40" fmla="*/ 484 w 433"/>
                <a:gd name="T41" fmla="*/ 459 h 289"/>
                <a:gd name="T42" fmla="*/ 484 w 433"/>
                <a:gd name="T43" fmla="*/ 486 h 289"/>
                <a:gd name="T44" fmla="*/ 525 w 433"/>
                <a:gd name="T45" fmla="*/ 472 h 289"/>
                <a:gd name="T46" fmla="*/ 606 w 433"/>
                <a:gd name="T47" fmla="*/ 393 h 289"/>
                <a:gd name="T48" fmla="*/ 646 w 433"/>
                <a:gd name="T49" fmla="*/ 393 h 289"/>
                <a:gd name="T50" fmla="*/ 746 w 433"/>
                <a:gd name="T51" fmla="*/ 285 h 289"/>
                <a:gd name="T52" fmla="*/ 746 w 433"/>
                <a:gd name="T53" fmla="*/ 244 h 289"/>
                <a:gd name="T54" fmla="*/ 766 w 433"/>
                <a:gd name="T55" fmla="*/ 231 h 289"/>
                <a:gd name="T56" fmla="*/ 786 w 433"/>
                <a:gd name="T57" fmla="*/ 258 h 289"/>
                <a:gd name="T58" fmla="*/ 868 w 433"/>
                <a:gd name="T59" fmla="*/ 163 h 289"/>
                <a:gd name="T60" fmla="*/ 948 w 433"/>
                <a:gd name="T61" fmla="*/ 136 h 289"/>
                <a:gd name="T62" fmla="*/ 948 w 433"/>
                <a:gd name="T63" fmla="*/ 149 h 289"/>
                <a:gd name="T64" fmla="*/ 1010 w 433"/>
                <a:gd name="T65" fmla="*/ 109 h 289"/>
                <a:gd name="T66" fmla="*/ 1052 w 433"/>
                <a:gd name="T67" fmla="*/ 122 h 289"/>
                <a:gd name="T68" fmla="*/ 1090 w 433"/>
                <a:gd name="T69" fmla="*/ 41 h 289"/>
                <a:gd name="T70" fmla="*/ 1070 w 433"/>
                <a:gd name="T71" fmla="*/ 27 h 289"/>
                <a:gd name="T72" fmla="*/ 1010 w 433"/>
                <a:gd name="T73" fmla="*/ 27 h 289"/>
                <a:gd name="T74" fmla="*/ 969 w 433"/>
                <a:gd name="T75" fmla="*/ 41 h 289"/>
                <a:gd name="T76" fmla="*/ 868 w 433"/>
                <a:gd name="T77" fmla="*/ 41 h 289"/>
                <a:gd name="T78" fmla="*/ 828 w 433"/>
                <a:gd name="T79" fmla="*/ 0 h 289"/>
                <a:gd name="T80" fmla="*/ 685 w 433"/>
                <a:gd name="T81" fmla="*/ 67 h 289"/>
                <a:gd name="T82" fmla="*/ 668 w 433"/>
                <a:gd name="T83" fmla="*/ 109 h 289"/>
                <a:gd name="T84" fmla="*/ 626 w 433"/>
                <a:gd name="T85" fmla="*/ 109 h 289"/>
                <a:gd name="T86" fmla="*/ 505 w 433"/>
                <a:gd name="T87" fmla="*/ 109 h 289"/>
                <a:gd name="T88" fmla="*/ 505 w 433"/>
                <a:gd name="T89" fmla="*/ 81 h 289"/>
                <a:gd name="T90" fmla="*/ 546 w 433"/>
                <a:gd name="T91" fmla="*/ 54 h 289"/>
                <a:gd name="T92" fmla="*/ 505 w 433"/>
                <a:gd name="T93" fmla="*/ 0 h 289"/>
                <a:gd name="T94" fmla="*/ 444 w 433"/>
                <a:gd name="T95" fmla="*/ 0 h 289"/>
                <a:gd name="T96" fmla="*/ 422 w 433"/>
                <a:gd name="T97" fmla="*/ 0 h 289"/>
                <a:gd name="T98" fmla="*/ 404 w 433"/>
                <a:gd name="T99" fmla="*/ 27 h 289"/>
                <a:gd name="T100" fmla="*/ 384 w 433"/>
                <a:gd name="T101" fmla="*/ 13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3"/>
                <a:gd name="T154" fmla="*/ 0 h 289"/>
                <a:gd name="T155" fmla="*/ 433 w 433"/>
                <a:gd name="T156" fmla="*/ 289 h 2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0" name="Freeform 12"/>
            <p:cNvSpPr>
              <a:spLocks noChangeArrowheads="1"/>
            </p:cNvSpPr>
            <p:nvPr/>
          </p:nvSpPr>
          <p:spPr bwMode="auto">
            <a:xfrm>
              <a:off x="3973774" y="2450679"/>
              <a:ext cx="605314" cy="546820"/>
            </a:xfrm>
            <a:custGeom>
              <a:avLst/>
              <a:gdLst>
                <a:gd name="T0" fmla="*/ 413 w 361"/>
                <a:gd name="T1" fmla="*/ 0 h 321"/>
                <a:gd name="T2" fmla="*/ 373 w 361"/>
                <a:gd name="T3" fmla="*/ 0 h 321"/>
                <a:gd name="T4" fmla="*/ 296 w 361"/>
                <a:gd name="T5" fmla="*/ 80 h 321"/>
                <a:gd name="T6" fmla="*/ 236 w 361"/>
                <a:gd name="T7" fmla="*/ 93 h 321"/>
                <a:gd name="T8" fmla="*/ 236 w 361"/>
                <a:gd name="T9" fmla="*/ 66 h 321"/>
                <a:gd name="T10" fmla="*/ 197 w 361"/>
                <a:gd name="T11" fmla="*/ 66 h 321"/>
                <a:gd name="T12" fmla="*/ 158 w 361"/>
                <a:gd name="T13" fmla="*/ 93 h 321"/>
                <a:gd name="T14" fmla="*/ 78 w 361"/>
                <a:gd name="T15" fmla="*/ 66 h 321"/>
                <a:gd name="T16" fmla="*/ 60 w 361"/>
                <a:gd name="T17" fmla="*/ 53 h 321"/>
                <a:gd name="T18" fmla="*/ 20 w 361"/>
                <a:gd name="T19" fmla="*/ 40 h 321"/>
                <a:gd name="T20" fmla="*/ 20 w 361"/>
                <a:gd name="T21" fmla="*/ 66 h 321"/>
                <a:gd name="T22" fmla="*/ 0 w 361"/>
                <a:gd name="T23" fmla="*/ 80 h 321"/>
                <a:gd name="T24" fmla="*/ 78 w 361"/>
                <a:gd name="T25" fmla="*/ 93 h 321"/>
                <a:gd name="T26" fmla="*/ 97 w 361"/>
                <a:gd name="T27" fmla="*/ 130 h 321"/>
                <a:gd name="T28" fmla="*/ 138 w 361"/>
                <a:gd name="T29" fmla="*/ 130 h 321"/>
                <a:gd name="T30" fmla="*/ 197 w 361"/>
                <a:gd name="T31" fmla="*/ 186 h 321"/>
                <a:gd name="T32" fmla="*/ 254 w 361"/>
                <a:gd name="T33" fmla="*/ 171 h 321"/>
                <a:gd name="T34" fmla="*/ 254 w 361"/>
                <a:gd name="T35" fmla="*/ 239 h 321"/>
                <a:gd name="T36" fmla="*/ 334 w 361"/>
                <a:gd name="T37" fmla="*/ 304 h 321"/>
                <a:gd name="T38" fmla="*/ 373 w 361"/>
                <a:gd name="T39" fmla="*/ 304 h 321"/>
                <a:gd name="T40" fmla="*/ 393 w 361"/>
                <a:gd name="T41" fmla="*/ 279 h 321"/>
                <a:gd name="T42" fmla="*/ 451 w 361"/>
                <a:gd name="T43" fmla="*/ 316 h 321"/>
                <a:gd name="T44" fmla="*/ 413 w 361"/>
                <a:gd name="T45" fmla="*/ 344 h 321"/>
                <a:gd name="T46" fmla="*/ 393 w 361"/>
                <a:gd name="T47" fmla="*/ 331 h 321"/>
                <a:gd name="T48" fmla="*/ 354 w 361"/>
                <a:gd name="T49" fmla="*/ 316 h 321"/>
                <a:gd name="T50" fmla="*/ 354 w 361"/>
                <a:gd name="T51" fmla="*/ 370 h 321"/>
                <a:gd name="T52" fmla="*/ 334 w 361"/>
                <a:gd name="T53" fmla="*/ 396 h 321"/>
                <a:gd name="T54" fmla="*/ 393 w 361"/>
                <a:gd name="T55" fmla="*/ 450 h 321"/>
                <a:gd name="T56" fmla="*/ 393 w 361"/>
                <a:gd name="T57" fmla="*/ 489 h 321"/>
                <a:gd name="T58" fmla="*/ 489 w 361"/>
                <a:gd name="T59" fmla="*/ 489 h 321"/>
                <a:gd name="T60" fmla="*/ 530 w 361"/>
                <a:gd name="T61" fmla="*/ 516 h 321"/>
                <a:gd name="T62" fmla="*/ 588 w 361"/>
                <a:gd name="T63" fmla="*/ 503 h 321"/>
                <a:gd name="T64" fmla="*/ 668 w 361"/>
                <a:gd name="T65" fmla="*/ 529 h 321"/>
                <a:gd name="T66" fmla="*/ 726 w 361"/>
                <a:gd name="T67" fmla="*/ 489 h 321"/>
                <a:gd name="T68" fmla="*/ 785 w 361"/>
                <a:gd name="T69" fmla="*/ 424 h 321"/>
                <a:gd name="T70" fmla="*/ 707 w 361"/>
                <a:gd name="T71" fmla="*/ 396 h 321"/>
                <a:gd name="T72" fmla="*/ 785 w 361"/>
                <a:gd name="T73" fmla="*/ 384 h 321"/>
                <a:gd name="T74" fmla="*/ 805 w 361"/>
                <a:gd name="T75" fmla="*/ 396 h 321"/>
                <a:gd name="T76" fmla="*/ 883 w 361"/>
                <a:gd name="T77" fmla="*/ 384 h 321"/>
                <a:gd name="T78" fmla="*/ 883 w 361"/>
                <a:gd name="T79" fmla="*/ 370 h 321"/>
                <a:gd name="T80" fmla="*/ 785 w 361"/>
                <a:gd name="T81" fmla="*/ 331 h 321"/>
                <a:gd name="T82" fmla="*/ 785 w 361"/>
                <a:gd name="T83" fmla="*/ 304 h 321"/>
                <a:gd name="T84" fmla="*/ 748 w 361"/>
                <a:gd name="T85" fmla="*/ 292 h 321"/>
                <a:gd name="T86" fmla="*/ 707 w 361"/>
                <a:gd name="T87" fmla="*/ 279 h 321"/>
                <a:gd name="T88" fmla="*/ 668 w 361"/>
                <a:gd name="T89" fmla="*/ 212 h 321"/>
                <a:gd name="T90" fmla="*/ 570 w 361"/>
                <a:gd name="T91" fmla="*/ 106 h 321"/>
                <a:gd name="T92" fmla="*/ 570 w 361"/>
                <a:gd name="T93" fmla="*/ 66 h 321"/>
                <a:gd name="T94" fmla="*/ 471 w 361"/>
                <a:gd name="T95" fmla="*/ 53 h 321"/>
                <a:gd name="T96" fmla="*/ 432 w 361"/>
                <a:gd name="T97" fmla="*/ 40 h 321"/>
                <a:gd name="T98" fmla="*/ 413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321"/>
                <a:gd name="T152" fmla="*/ 361 w 361"/>
                <a:gd name="T153" fmla="*/ 321 h 3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1" name="Freeform 13"/>
            <p:cNvSpPr>
              <a:spLocks noChangeArrowheads="1"/>
            </p:cNvSpPr>
            <p:nvPr/>
          </p:nvSpPr>
          <p:spPr bwMode="auto">
            <a:xfrm>
              <a:off x="4471196" y="2888136"/>
              <a:ext cx="107892" cy="93961"/>
            </a:xfrm>
            <a:custGeom>
              <a:avLst/>
              <a:gdLst>
                <a:gd name="T0" fmla="*/ 54 w 65"/>
                <a:gd name="T1" fmla="*/ 0 h 57"/>
                <a:gd name="T2" fmla="*/ 0 w 65"/>
                <a:gd name="T3" fmla="*/ 56 h 57"/>
                <a:gd name="T4" fmla="*/ 54 w 65"/>
                <a:gd name="T5" fmla="*/ 78 h 57"/>
                <a:gd name="T6" fmla="*/ 150 w 65"/>
                <a:gd name="T7" fmla="*/ 56 h 57"/>
                <a:gd name="T8" fmla="*/ 150 w 65"/>
                <a:gd name="T9" fmla="*/ 34 h 57"/>
                <a:gd name="T10" fmla="*/ 54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57"/>
                <a:gd name="T20" fmla="*/ 65 w 65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2" name="Freeform 14"/>
            <p:cNvSpPr>
              <a:spLocks noChangeArrowheads="1"/>
            </p:cNvSpPr>
            <p:nvPr/>
          </p:nvSpPr>
          <p:spPr bwMode="auto">
            <a:xfrm>
              <a:off x="4202168" y="2954370"/>
              <a:ext cx="403543" cy="506772"/>
            </a:xfrm>
            <a:custGeom>
              <a:avLst/>
              <a:gdLst>
                <a:gd name="T0" fmla="*/ 448 w 241"/>
                <a:gd name="T1" fmla="*/ 27 h 297"/>
                <a:gd name="T2" fmla="*/ 388 w 241"/>
                <a:gd name="T3" fmla="*/ 0 h 297"/>
                <a:gd name="T4" fmla="*/ 332 w 241"/>
                <a:gd name="T5" fmla="*/ 41 h 297"/>
                <a:gd name="T6" fmla="*/ 253 w 241"/>
                <a:gd name="T7" fmla="*/ 13 h 297"/>
                <a:gd name="T8" fmla="*/ 196 w 241"/>
                <a:gd name="T9" fmla="*/ 27 h 297"/>
                <a:gd name="T10" fmla="*/ 176 w 241"/>
                <a:gd name="T11" fmla="*/ 53 h 297"/>
                <a:gd name="T12" fmla="*/ 155 w 241"/>
                <a:gd name="T13" fmla="*/ 80 h 297"/>
                <a:gd name="T14" fmla="*/ 176 w 241"/>
                <a:gd name="T15" fmla="*/ 122 h 297"/>
                <a:gd name="T16" fmla="*/ 137 w 241"/>
                <a:gd name="T17" fmla="*/ 122 h 297"/>
                <a:gd name="T18" fmla="*/ 116 w 241"/>
                <a:gd name="T19" fmla="*/ 107 h 297"/>
                <a:gd name="T20" fmla="*/ 97 w 241"/>
                <a:gd name="T21" fmla="*/ 107 h 297"/>
                <a:gd name="T22" fmla="*/ 97 w 241"/>
                <a:gd name="T23" fmla="*/ 135 h 297"/>
                <a:gd name="T24" fmla="*/ 97 w 241"/>
                <a:gd name="T25" fmla="*/ 160 h 297"/>
                <a:gd name="T26" fmla="*/ 97 w 241"/>
                <a:gd name="T27" fmla="*/ 160 h 297"/>
                <a:gd name="T28" fmla="*/ 97 w 241"/>
                <a:gd name="T29" fmla="*/ 186 h 297"/>
                <a:gd name="T30" fmla="*/ 20 w 241"/>
                <a:gd name="T31" fmla="*/ 227 h 297"/>
                <a:gd name="T32" fmla="*/ 0 w 241"/>
                <a:gd name="T33" fmla="*/ 240 h 297"/>
                <a:gd name="T34" fmla="*/ 0 w 241"/>
                <a:gd name="T35" fmla="*/ 294 h 297"/>
                <a:gd name="T36" fmla="*/ 60 w 241"/>
                <a:gd name="T37" fmla="*/ 320 h 297"/>
                <a:gd name="T38" fmla="*/ 60 w 241"/>
                <a:gd name="T39" fmla="*/ 388 h 297"/>
                <a:gd name="T40" fmla="*/ 116 w 241"/>
                <a:gd name="T41" fmla="*/ 388 h 297"/>
                <a:gd name="T42" fmla="*/ 116 w 241"/>
                <a:gd name="T43" fmla="*/ 414 h 297"/>
                <a:gd name="T44" fmla="*/ 137 w 241"/>
                <a:gd name="T45" fmla="*/ 440 h 297"/>
                <a:gd name="T46" fmla="*/ 155 w 241"/>
                <a:gd name="T47" fmla="*/ 480 h 297"/>
                <a:gd name="T48" fmla="*/ 213 w 241"/>
                <a:gd name="T49" fmla="*/ 480 h 297"/>
                <a:gd name="T50" fmla="*/ 253 w 241"/>
                <a:gd name="T51" fmla="*/ 440 h 297"/>
                <a:gd name="T52" fmla="*/ 272 w 241"/>
                <a:gd name="T53" fmla="*/ 440 h 297"/>
                <a:gd name="T54" fmla="*/ 272 w 241"/>
                <a:gd name="T55" fmla="*/ 466 h 297"/>
                <a:gd name="T56" fmla="*/ 292 w 241"/>
                <a:gd name="T57" fmla="*/ 480 h 297"/>
                <a:gd name="T58" fmla="*/ 332 w 241"/>
                <a:gd name="T59" fmla="*/ 480 h 297"/>
                <a:gd name="T60" fmla="*/ 332 w 241"/>
                <a:gd name="T61" fmla="*/ 466 h 297"/>
                <a:gd name="T62" fmla="*/ 370 w 241"/>
                <a:gd name="T63" fmla="*/ 466 h 297"/>
                <a:gd name="T64" fmla="*/ 370 w 241"/>
                <a:gd name="T65" fmla="*/ 480 h 297"/>
                <a:gd name="T66" fmla="*/ 388 w 241"/>
                <a:gd name="T67" fmla="*/ 493 h 297"/>
                <a:gd name="T68" fmla="*/ 429 w 241"/>
                <a:gd name="T69" fmla="*/ 480 h 297"/>
                <a:gd name="T70" fmla="*/ 448 w 241"/>
                <a:gd name="T71" fmla="*/ 429 h 297"/>
                <a:gd name="T72" fmla="*/ 448 w 241"/>
                <a:gd name="T73" fmla="*/ 374 h 297"/>
                <a:gd name="T74" fmla="*/ 489 w 241"/>
                <a:gd name="T75" fmla="*/ 374 h 297"/>
                <a:gd name="T76" fmla="*/ 489 w 241"/>
                <a:gd name="T77" fmla="*/ 361 h 297"/>
                <a:gd name="T78" fmla="*/ 489 w 241"/>
                <a:gd name="T79" fmla="*/ 335 h 297"/>
                <a:gd name="T80" fmla="*/ 526 w 241"/>
                <a:gd name="T81" fmla="*/ 361 h 297"/>
                <a:gd name="T82" fmla="*/ 565 w 241"/>
                <a:gd name="T83" fmla="*/ 320 h 297"/>
                <a:gd name="T84" fmla="*/ 526 w 241"/>
                <a:gd name="T85" fmla="*/ 294 h 297"/>
                <a:gd name="T86" fmla="*/ 526 w 241"/>
                <a:gd name="T87" fmla="*/ 280 h 297"/>
                <a:gd name="T88" fmla="*/ 565 w 241"/>
                <a:gd name="T89" fmla="*/ 266 h 297"/>
                <a:gd name="T90" fmla="*/ 545 w 241"/>
                <a:gd name="T91" fmla="*/ 227 h 297"/>
                <a:gd name="T92" fmla="*/ 526 w 241"/>
                <a:gd name="T93" fmla="*/ 214 h 297"/>
                <a:gd name="T94" fmla="*/ 586 w 241"/>
                <a:gd name="T95" fmla="*/ 227 h 297"/>
                <a:gd name="T96" fmla="*/ 586 w 241"/>
                <a:gd name="T97" fmla="*/ 173 h 297"/>
                <a:gd name="T98" fmla="*/ 526 w 241"/>
                <a:gd name="T99" fmla="*/ 201 h 297"/>
                <a:gd name="T100" fmla="*/ 586 w 241"/>
                <a:gd name="T101" fmla="*/ 135 h 297"/>
                <a:gd name="T102" fmla="*/ 489 w 241"/>
                <a:gd name="T103" fmla="*/ 93 h 297"/>
                <a:gd name="T104" fmla="*/ 429 w 241"/>
                <a:gd name="T105" fmla="*/ 93 h 297"/>
                <a:gd name="T106" fmla="*/ 388 w 241"/>
                <a:gd name="T107" fmla="*/ 122 h 297"/>
                <a:gd name="T108" fmla="*/ 370 w 241"/>
                <a:gd name="T109" fmla="*/ 80 h 297"/>
                <a:gd name="T110" fmla="*/ 388 w 241"/>
                <a:gd name="T111" fmla="*/ 66 h 297"/>
                <a:gd name="T112" fmla="*/ 448 w 241"/>
                <a:gd name="T113" fmla="*/ 27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"/>
                <a:gd name="T172" fmla="*/ 0 h 297"/>
                <a:gd name="T173" fmla="*/ 241 w 241"/>
                <a:gd name="T174" fmla="*/ 297 h 2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3" name="Freeform 15"/>
            <p:cNvSpPr>
              <a:spLocks noChangeArrowheads="1"/>
            </p:cNvSpPr>
            <p:nvPr/>
          </p:nvSpPr>
          <p:spPr bwMode="auto">
            <a:xfrm>
              <a:off x="3998995" y="3351778"/>
              <a:ext cx="459590" cy="629999"/>
            </a:xfrm>
            <a:custGeom>
              <a:avLst/>
              <a:gdLst>
                <a:gd name="T0" fmla="*/ 681 w 273"/>
                <a:gd name="T1" fmla="*/ 93 h 369"/>
                <a:gd name="T2" fmla="*/ 681 w 273"/>
                <a:gd name="T3" fmla="*/ 80 h 369"/>
                <a:gd name="T4" fmla="*/ 643 w 273"/>
                <a:gd name="T5" fmla="*/ 80 h 369"/>
                <a:gd name="T6" fmla="*/ 643 w 273"/>
                <a:gd name="T7" fmla="*/ 93 h 369"/>
                <a:gd name="T8" fmla="*/ 601 w 273"/>
                <a:gd name="T9" fmla="*/ 93 h 369"/>
                <a:gd name="T10" fmla="*/ 580 w 273"/>
                <a:gd name="T11" fmla="*/ 93 h 369"/>
                <a:gd name="T12" fmla="*/ 580 w 273"/>
                <a:gd name="T13" fmla="*/ 53 h 369"/>
                <a:gd name="T14" fmla="*/ 560 w 273"/>
                <a:gd name="T15" fmla="*/ 53 h 369"/>
                <a:gd name="T16" fmla="*/ 520 w 273"/>
                <a:gd name="T17" fmla="*/ 93 h 369"/>
                <a:gd name="T18" fmla="*/ 461 w 273"/>
                <a:gd name="T19" fmla="*/ 93 h 369"/>
                <a:gd name="T20" fmla="*/ 440 w 273"/>
                <a:gd name="T21" fmla="*/ 53 h 369"/>
                <a:gd name="T22" fmla="*/ 422 w 273"/>
                <a:gd name="T23" fmla="*/ 27 h 369"/>
                <a:gd name="T24" fmla="*/ 401 w 273"/>
                <a:gd name="T25" fmla="*/ 0 h 369"/>
                <a:gd name="T26" fmla="*/ 360 w 273"/>
                <a:gd name="T27" fmla="*/ 0 h 369"/>
                <a:gd name="T28" fmla="*/ 360 w 273"/>
                <a:gd name="T29" fmla="*/ 13 h 369"/>
                <a:gd name="T30" fmla="*/ 281 w 273"/>
                <a:gd name="T31" fmla="*/ 27 h 369"/>
                <a:gd name="T32" fmla="*/ 281 w 273"/>
                <a:gd name="T33" fmla="*/ 53 h 369"/>
                <a:gd name="T34" fmla="*/ 199 w 273"/>
                <a:gd name="T35" fmla="*/ 53 h 369"/>
                <a:gd name="T36" fmla="*/ 162 w 273"/>
                <a:gd name="T37" fmla="*/ 80 h 369"/>
                <a:gd name="T38" fmla="*/ 162 w 273"/>
                <a:gd name="T39" fmla="*/ 122 h 369"/>
                <a:gd name="T40" fmla="*/ 181 w 273"/>
                <a:gd name="T41" fmla="*/ 149 h 369"/>
                <a:gd name="T42" fmla="*/ 121 w 273"/>
                <a:gd name="T43" fmla="*/ 186 h 369"/>
                <a:gd name="T44" fmla="*/ 101 w 273"/>
                <a:gd name="T45" fmla="*/ 186 h 369"/>
                <a:gd name="T46" fmla="*/ 79 w 273"/>
                <a:gd name="T47" fmla="*/ 241 h 369"/>
                <a:gd name="T48" fmla="*/ 79 w 273"/>
                <a:gd name="T49" fmla="*/ 267 h 369"/>
                <a:gd name="T50" fmla="*/ 79 w 273"/>
                <a:gd name="T51" fmla="*/ 294 h 369"/>
                <a:gd name="T52" fmla="*/ 41 w 273"/>
                <a:gd name="T53" fmla="*/ 336 h 369"/>
                <a:gd name="T54" fmla="*/ 20 w 273"/>
                <a:gd name="T55" fmla="*/ 361 h 369"/>
                <a:gd name="T56" fmla="*/ 0 w 273"/>
                <a:gd name="T57" fmla="*/ 429 h 369"/>
                <a:gd name="T58" fmla="*/ 20 w 273"/>
                <a:gd name="T59" fmla="*/ 454 h 369"/>
                <a:gd name="T60" fmla="*/ 138 w 273"/>
                <a:gd name="T61" fmla="*/ 454 h 369"/>
                <a:gd name="T62" fmla="*/ 199 w 273"/>
                <a:gd name="T63" fmla="*/ 549 h 369"/>
                <a:gd name="T64" fmla="*/ 221 w 273"/>
                <a:gd name="T65" fmla="*/ 615 h 369"/>
                <a:gd name="T66" fmla="*/ 281 w 273"/>
                <a:gd name="T67" fmla="*/ 549 h 369"/>
                <a:gd name="T68" fmla="*/ 300 w 273"/>
                <a:gd name="T69" fmla="*/ 562 h 369"/>
                <a:gd name="T70" fmla="*/ 381 w 273"/>
                <a:gd name="T71" fmla="*/ 510 h 369"/>
                <a:gd name="T72" fmla="*/ 381 w 273"/>
                <a:gd name="T73" fmla="*/ 468 h 369"/>
                <a:gd name="T74" fmla="*/ 461 w 273"/>
                <a:gd name="T75" fmla="*/ 454 h 369"/>
                <a:gd name="T76" fmla="*/ 500 w 273"/>
                <a:gd name="T77" fmla="*/ 388 h 369"/>
                <a:gd name="T78" fmla="*/ 542 w 273"/>
                <a:gd name="T79" fmla="*/ 375 h 369"/>
                <a:gd name="T80" fmla="*/ 542 w 273"/>
                <a:gd name="T81" fmla="*/ 336 h 369"/>
                <a:gd name="T82" fmla="*/ 601 w 273"/>
                <a:gd name="T83" fmla="*/ 336 h 369"/>
                <a:gd name="T84" fmla="*/ 621 w 273"/>
                <a:gd name="T85" fmla="*/ 267 h 369"/>
                <a:gd name="T86" fmla="*/ 601 w 273"/>
                <a:gd name="T87" fmla="*/ 214 h 369"/>
                <a:gd name="T88" fmla="*/ 621 w 273"/>
                <a:gd name="T89" fmla="*/ 201 h 369"/>
                <a:gd name="T90" fmla="*/ 580 w 273"/>
                <a:gd name="T91" fmla="*/ 173 h 369"/>
                <a:gd name="T92" fmla="*/ 621 w 273"/>
                <a:gd name="T93" fmla="*/ 160 h 369"/>
                <a:gd name="T94" fmla="*/ 643 w 273"/>
                <a:gd name="T95" fmla="*/ 173 h 369"/>
                <a:gd name="T96" fmla="*/ 681 w 273"/>
                <a:gd name="T97" fmla="*/ 135 h 369"/>
                <a:gd name="T98" fmla="*/ 681 w 273"/>
                <a:gd name="T99" fmla="*/ 93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69"/>
                <a:gd name="T152" fmla="*/ 273 w 273"/>
                <a:gd name="T153" fmla="*/ 369 h 3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4" name="Freeform 16"/>
            <p:cNvSpPr>
              <a:spLocks noChangeArrowheads="1"/>
            </p:cNvSpPr>
            <p:nvPr/>
          </p:nvSpPr>
          <p:spPr bwMode="auto">
            <a:xfrm>
              <a:off x="3298401" y="3747645"/>
              <a:ext cx="850522" cy="656184"/>
            </a:xfrm>
            <a:custGeom>
              <a:avLst/>
              <a:gdLst>
                <a:gd name="T0" fmla="*/ 1244 w 505"/>
                <a:gd name="T1" fmla="*/ 158 h 385"/>
                <a:gd name="T2" fmla="*/ 1065 w 505"/>
                <a:gd name="T3" fmla="*/ 66 h 385"/>
                <a:gd name="T4" fmla="*/ 1023 w 505"/>
                <a:gd name="T5" fmla="*/ 93 h 385"/>
                <a:gd name="T6" fmla="*/ 944 w 505"/>
                <a:gd name="T7" fmla="*/ 66 h 385"/>
                <a:gd name="T8" fmla="*/ 782 w 505"/>
                <a:gd name="T9" fmla="*/ 93 h 385"/>
                <a:gd name="T10" fmla="*/ 782 w 505"/>
                <a:gd name="T11" fmla="*/ 0 h 385"/>
                <a:gd name="T12" fmla="*/ 703 w 505"/>
                <a:gd name="T13" fmla="*/ 0 h 385"/>
                <a:gd name="T14" fmla="*/ 543 w 505"/>
                <a:gd name="T15" fmla="*/ 13 h 385"/>
                <a:gd name="T16" fmla="*/ 522 w 505"/>
                <a:gd name="T17" fmla="*/ 66 h 385"/>
                <a:gd name="T18" fmla="*/ 422 w 505"/>
                <a:gd name="T19" fmla="*/ 41 h 385"/>
                <a:gd name="T20" fmla="*/ 361 w 505"/>
                <a:gd name="T21" fmla="*/ 80 h 385"/>
                <a:gd name="T22" fmla="*/ 381 w 505"/>
                <a:gd name="T23" fmla="*/ 145 h 385"/>
                <a:gd name="T24" fmla="*/ 361 w 505"/>
                <a:gd name="T25" fmla="*/ 186 h 385"/>
                <a:gd name="T26" fmla="*/ 281 w 505"/>
                <a:gd name="T27" fmla="*/ 279 h 385"/>
                <a:gd name="T28" fmla="*/ 181 w 505"/>
                <a:gd name="T29" fmla="*/ 371 h 385"/>
                <a:gd name="T30" fmla="*/ 79 w 505"/>
                <a:gd name="T31" fmla="*/ 450 h 385"/>
                <a:gd name="T32" fmla="*/ 0 w 505"/>
                <a:gd name="T33" fmla="*/ 492 h 385"/>
                <a:gd name="T34" fmla="*/ 20 w 505"/>
                <a:gd name="T35" fmla="*/ 518 h 385"/>
                <a:gd name="T36" fmla="*/ 41 w 505"/>
                <a:gd name="T37" fmla="*/ 596 h 385"/>
                <a:gd name="T38" fmla="*/ 141 w 505"/>
                <a:gd name="T39" fmla="*/ 636 h 385"/>
                <a:gd name="T40" fmla="*/ 101 w 505"/>
                <a:gd name="T41" fmla="*/ 572 h 385"/>
                <a:gd name="T42" fmla="*/ 200 w 505"/>
                <a:gd name="T43" fmla="*/ 505 h 385"/>
                <a:gd name="T44" fmla="*/ 381 w 505"/>
                <a:gd name="T45" fmla="*/ 465 h 385"/>
                <a:gd name="T46" fmla="*/ 482 w 505"/>
                <a:gd name="T47" fmla="*/ 492 h 385"/>
                <a:gd name="T48" fmla="*/ 601 w 505"/>
                <a:gd name="T49" fmla="*/ 411 h 385"/>
                <a:gd name="T50" fmla="*/ 662 w 505"/>
                <a:gd name="T51" fmla="*/ 398 h 385"/>
                <a:gd name="T52" fmla="*/ 662 w 505"/>
                <a:gd name="T53" fmla="*/ 357 h 385"/>
                <a:gd name="T54" fmla="*/ 703 w 505"/>
                <a:gd name="T55" fmla="*/ 344 h 385"/>
                <a:gd name="T56" fmla="*/ 844 w 505"/>
                <a:gd name="T57" fmla="*/ 384 h 385"/>
                <a:gd name="T58" fmla="*/ 844 w 505"/>
                <a:gd name="T59" fmla="*/ 332 h 385"/>
                <a:gd name="T60" fmla="*/ 944 w 505"/>
                <a:gd name="T61" fmla="*/ 319 h 385"/>
                <a:gd name="T62" fmla="*/ 982 w 505"/>
                <a:gd name="T63" fmla="*/ 332 h 385"/>
                <a:gd name="T64" fmla="*/ 1004 w 505"/>
                <a:gd name="T65" fmla="*/ 306 h 385"/>
                <a:gd name="T66" fmla="*/ 1124 w 505"/>
                <a:gd name="T67" fmla="*/ 292 h 385"/>
                <a:gd name="T68" fmla="*/ 1204 w 505"/>
                <a:gd name="T69" fmla="*/ 226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5"/>
                <a:gd name="T106" fmla="*/ 0 h 385"/>
                <a:gd name="T107" fmla="*/ 505 w 505"/>
                <a:gd name="T108" fmla="*/ 385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5" name="Freeform 17"/>
            <p:cNvSpPr>
              <a:spLocks noChangeArrowheads="1"/>
            </p:cNvSpPr>
            <p:nvPr/>
          </p:nvSpPr>
          <p:spPr bwMode="auto">
            <a:xfrm>
              <a:off x="2732320" y="3624418"/>
              <a:ext cx="837911" cy="656184"/>
            </a:xfrm>
            <a:custGeom>
              <a:avLst/>
              <a:gdLst>
                <a:gd name="T0" fmla="*/ 868 w 497"/>
                <a:gd name="T1" fmla="*/ 572 h 385"/>
                <a:gd name="T2" fmla="*/ 1052 w 497"/>
                <a:gd name="T3" fmla="*/ 492 h 385"/>
                <a:gd name="T4" fmla="*/ 1131 w 497"/>
                <a:gd name="T5" fmla="*/ 398 h 385"/>
                <a:gd name="T6" fmla="*/ 1210 w 497"/>
                <a:gd name="T7" fmla="*/ 306 h 385"/>
                <a:gd name="T8" fmla="*/ 1251 w 497"/>
                <a:gd name="T9" fmla="*/ 266 h 385"/>
                <a:gd name="T10" fmla="*/ 1210 w 497"/>
                <a:gd name="T11" fmla="*/ 214 h 385"/>
                <a:gd name="T12" fmla="*/ 1151 w 497"/>
                <a:gd name="T13" fmla="*/ 158 h 385"/>
                <a:gd name="T14" fmla="*/ 1109 w 497"/>
                <a:gd name="T15" fmla="*/ 186 h 385"/>
                <a:gd name="T16" fmla="*/ 1070 w 497"/>
                <a:gd name="T17" fmla="*/ 173 h 385"/>
                <a:gd name="T18" fmla="*/ 1109 w 497"/>
                <a:gd name="T19" fmla="*/ 93 h 385"/>
                <a:gd name="T20" fmla="*/ 1109 w 497"/>
                <a:gd name="T21" fmla="*/ 27 h 385"/>
                <a:gd name="T22" fmla="*/ 1029 w 497"/>
                <a:gd name="T23" fmla="*/ 13 h 385"/>
                <a:gd name="T24" fmla="*/ 948 w 497"/>
                <a:gd name="T25" fmla="*/ 41 h 385"/>
                <a:gd name="T26" fmla="*/ 907 w 497"/>
                <a:gd name="T27" fmla="*/ 41 h 385"/>
                <a:gd name="T28" fmla="*/ 806 w 497"/>
                <a:gd name="T29" fmla="*/ 53 h 385"/>
                <a:gd name="T30" fmla="*/ 728 w 497"/>
                <a:gd name="T31" fmla="*/ 106 h 385"/>
                <a:gd name="T32" fmla="*/ 668 w 497"/>
                <a:gd name="T33" fmla="*/ 120 h 385"/>
                <a:gd name="T34" fmla="*/ 566 w 497"/>
                <a:gd name="T35" fmla="*/ 158 h 385"/>
                <a:gd name="T36" fmla="*/ 463 w 497"/>
                <a:gd name="T37" fmla="*/ 145 h 385"/>
                <a:gd name="T38" fmla="*/ 404 w 497"/>
                <a:gd name="T39" fmla="*/ 120 h 385"/>
                <a:gd name="T40" fmla="*/ 362 w 497"/>
                <a:gd name="T41" fmla="*/ 145 h 385"/>
                <a:gd name="T42" fmla="*/ 243 w 497"/>
                <a:gd name="T43" fmla="*/ 214 h 385"/>
                <a:gd name="T44" fmla="*/ 83 w 497"/>
                <a:gd name="T45" fmla="*/ 186 h 385"/>
                <a:gd name="T46" fmla="*/ 0 w 497"/>
                <a:gd name="T47" fmla="*/ 214 h 385"/>
                <a:gd name="T48" fmla="*/ 83 w 497"/>
                <a:gd name="T49" fmla="*/ 239 h 385"/>
                <a:gd name="T50" fmla="*/ 223 w 497"/>
                <a:gd name="T51" fmla="*/ 279 h 385"/>
                <a:gd name="T52" fmla="*/ 261 w 497"/>
                <a:gd name="T53" fmla="*/ 344 h 385"/>
                <a:gd name="T54" fmla="*/ 141 w 497"/>
                <a:gd name="T55" fmla="*/ 371 h 385"/>
                <a:gd name="T56" fmla="*/ 223 w 497"/>
                <a:gd name="T57" fmla="*/ 411 h 385"/>
                <a:gd name="T58" fmla="*/ 343 w 497"/>
                <a:gd name="T59" fmla="*/ 465 h 385"/>
                <a:gd name="T60" fmla="*/ 343 w 497"/>
                <a:gd name="T61" fmla="*/ 505 h 385"/>
                <a:gd name="T62" fmla="*/ 525 w 497"/>
                <a:gd name="T63" fmla="*/ 596 h 385"/>
                <a:gd name="T64" fmla="*/ 626 w 497"/>
                <a:gd name="T65" fmla="*/ 596 h 385"/>
                <a:gd name="T66" fmla="*/ 646 w 497"/>
                <a:gd name="T67" fmla="*/ 572 h 385"/>
                <a:gd name="T68" fmla="*/ 746 w 497"/>
                <a:gd name="T69" fmla="*/ 623 h 385"/>
                <a:gd name="T70" fmla="*/ 847 w 497"/>
                <a:gd name="T71" fmla="*/ 610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7"/>
                <a:gd name="T109" fmla="*/ 0 h 385"/>
                <a:gd name="T110" fmla="*/ 497 w 497"/>
                <a:gd name="T111" fmla="*/ 385 h 3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6" name="Freeform 18"/>
            <p:cNvSpPr>
              <a:spLocks noChangeArrowheads="1"/>
            </p:cNvSpPr>
            <p:nvPr/>
          </p:nvSpPr>
          <p:spPr bwMode="auto">
            <a:xfrm>
              <a:off x="2652452" y="3256277"/>
              <a:ext cx="622128" cy="603813"/>
            </a:xfrm>
            <a:custGeom>
              <a:avLst/>
              <a:gdLst>
                <a:gd name="T0" fmla="*/ 122 w 369"/>
                <a:gd name="T1" fmla="*/ 540 h 353"/>
                <a:gd name="T2" fmla="*/ 83 w 369"/>
                <a:gd name="T3" fmla="*/ 445 h 353"/>
                <a:gd name="T4" fmla="*/ 141 w 369"/>
                <a:gd name="T5" fmla="*/ 324 h 353"/>
                <a:gd name="T6" fmla="*/ 20 w 369"/>
                <a:gd name="T7" fmla="*/ 271 h 353"/>
                <a:gd name="T8" fmla="*/ 41 w 369"/>
                <a:gd name="T9" fmla="*/ 231 h 353"/>
                <a:gd name="T10" fmla="*/ 122 w 369"/>
                <a:gd name="T11" fmla="*/ 231 h 353"/>
                <a:gd name="T12" fmla="*/ 261 w 369"/>
                <a:gd name="T13" fmla="*/ 202 h 353"/>
                <a:gd name="T14" fmla="*/ 422 w 369"/>
                <a:gd name="T15" fmla="*/ 189 h 353"/>
                <a:gd name="T16" fmla="*/ 343 w 369"/>
                <a:gd name="T17" fmla="*/ 135 h 353"/>
                <a:gd name="T18" fmla="*/ 362 w 369"/>
                <a:gd name="T19" fmla="*/ 67 h 353"/>
                <a:gd name="T20" fmla="*/ 463 w 369"/>
                <a:gd name="T21" fmla="*/ 67 h 353"/>
                <a:gd name="T22" fmla="*/ 525 w 369"/>
                <a:gd name="T23" fmla="*/ 81 h 353"/>
                <a:gd name="T24" fmla="*/ 585 w 369"/>
                <a:gd name="T25" fmla="*/ 67 h 353"/>
                <a:gd name="T26" fmla="*/ 626 w 369"/>
                <a:gd name="T27" fmla="*/ 0 h 353"/>
                <a:gd name="T28" fmla="*/ 728 w 369"/>
                <a:gd name="T29" fmla="*/ 27 h 353"/>
                <a:gd name="T30" fmla="*/ 806 w 369"/>
                <a:gd name="T31" fmla="*/ 122 h 353"/>
                <a:gd name="T32" fmla="*/ 868 w 369"/>
                <a:gd name="T33" fmla="*/ 149 h 353"/>
                <a:gd name="T34" fmla="*/ 907 w 369"/>
                <a:gd name="T35" fmla="*/ 109 h 353"/>
                <a:gd name="T36" fmla="*/ 907 w 369"/>
                <a:gd name="T37" fmla="*/ 163 h 353"/>
                <a:gd name="T38" fmla="*/ 907 w 369"/>
                <a:gd name="T39" fmla="*/ 215 h 353"/>
                <a:gd name="T40" fmla="*/ 847 w 369"/>
                <a:gd name="T41" fmla="*/ 285 h 353"/>
                <a:gd name="T42" fmla="*/ 928 w 369"/>
                <a:gd name="T43" fmla="*/ 311 h 353"/>
                <a:gd name="T44" fmla="*/ 907 w 369"/>
                <a:gd name="T45" fmla="*/ 351 h 353"/>
                <a:gd name="T46" fmla="*/ 928 w 369"/>
                <a:gd name="T47" fmla="*/ 393 h 353"/>
                <a:gd name="T48" fmla="*/ 868 w 369"/>
                <a:gd name="T49" fmla="*/ 432 h 353"/>
                <a:gd name="T50" fmla="*/ 868 w 369"/>
                <a:gd name="T51" fmla="*/ 472 h 353"/>
                <a:gd name="T52" fmla="*/ 786 w 369"/>
                <a:gd name="T53" fmla="*/ 486 h 353"/>
                <a:gd name="T54" fmla="*/ 685 w 369"/>
                <a:gd name="T55" fmla="*/ 525 h 353"/>
                <a:gd name="T56" fmla="*/ 585 w 369"/>
                <a:gd name="T57" fmla="*/ 513 h 353"/>
                <a:gd name="T58" fmla="*/ 525 w 369"/>
                <a:gd name="T59" fmla="*/ 486 h 353"/>
                <a:gd name="T60" fmla="*/ 485 w 369"/>
                <a:gd name="T61" fmla="*/ 513 h 353"/>
                <a:gd name="T62" fmla="*/ 362 w 369"/>
                <a:gd name="T63" fmla="*/ 594 h 353"/>
                <a:gd name="T64" fmla="*/ 202 w 369"/>
                <a:gd name="T65" fmla="*/ 554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9"/>
                <a:gd name="T100" fmla="*/ 0 h 353"/>
                <a:gd name="T101" fmla="*/ 369 w 369"/>
                <a:gd name="T102" fmla="*/ 353 h 3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7" name="Freeform 19"/>
            <p:cNvSpPr>
              <a:spLocks noChangeArrowheads="1"/>
            </p:cNvSpPr>
            <p:nvPr/>
          </p:nvSpPr>
          <p:spPr bwMode="auto">
            <a:xfrm>
              <a:off x="1950456" y="3214688"/>
              <a:ext cx="958414" cy="1052052"/>
            </a:xfrm>
            <a:custGeom>
              <a:avLst/>
              <a:gdLst>
                <a:gd name="T0" fmla="*/ 1325 w 569"/>
                <a:gd name="T1" fmla="*/ 745 h 617"/>
                <a:gd name="T2" fmla="*/ 1406 w 569"/>
                <a:gd name="T3" fmla="*/ 690 h 617"/>
                <a:gd name="T4" fmla="*/ 1325 w 569"/>
                <a:gd name="T5" fmla="*/ 677 h 617"/>
                <a:gd name="T6" fmla="*/ 1244 w 569"/>
                <a:gd name="T7" fmla="*/ 638 h 617"/>
                <a:gd name="T8" fmla="*/ 1166 w 569"/>
                <a:gd name="T9" fmla="*/ 599 h 617"/>
                <a:gd name="T10" fmla="*/ 1206 w 569"/>
                <a:gd name="T11" fmla="*/ 531 h 617"/>
                <a:gd name="T12" fmla="*/ 1185 w 569"/>
                <a:gd name="T13" fmla="*/ 413 h 617"/>
                <a:gd name="T14" fmla="*/ 1065 w 569"/>
                <a:gd name="T15" fmla="*/ 373 h 617"/>
                <a:gd name="T16" fmla="*/ 1043 w 569"/>
                <a:gd name="T17" fmla="*/ 293 h 617"/>
                <a:gd name="T18" fmla="*/ 1125 w 569"/>
                <a:gd name="T19" fmla="*/ 279 h 617"/>
                <a:gd name="T20" fmla="*/ 1283 w 569"/>
                <a:gd name="T21" fmla="*/ 266 h 617"/>
                <a:gd name="T22" fmla="*/ 1283 w 569"/>
                <a:gd name="T23" fmla="*/ 186 h 617"/>
                <a:gd name="T24" fmla="*/ 1166 w 569"/>
                <a:gd name="T25" fmla="*/ 186 h 617"/>
                <a:gd name="T26" fmla="*/ 1084 w 569"/>
                <a:gd name="T27" fmla="*/ 106 h 617"/>
                <a:gd name="T28" fmla="*/ 1023 w 569"/>
                <a:gd name="T29" fmla="*/ 159 h 617"/>
                <a:gd name="T30" fmla="*/ 964 w 569"/>
                <a:gd name="T31" fmla="*/ 239 h 617"/>
                <a:gd name="T32" fmla="*/ 922 w 569"/>
                <a:gd name="T33" fmla="*/ 399 h 617"/>
                <a:gd name="T34" fmla="*/ 844 w 569"/>
                <a:gd name="T35" fmla="*/ 373 h 617"/>
                <a:gd name="T36" fmla="*/ 722 w 569"/>
                <a:gd name="T37" fmla="*/ 399 h 617"/>
                <a:gd name="T38" fmla="*/ 682 w 569"/>
                <a:gd name="T39" fmla="*/ 373 h 617"/>
                <a:gd name="T40" fmla="*/ 582 w 569"/>
                <a:gd name="T41" fmla="*/ 173 h 617"/>
                <a:gd name="T42" fmla="*/ 543 w 569"/>
                <a:gd name="T43" fmla="*/ 186 h 617"/>
                <a:gd name="T44" fmla="*/ 523 w 569"/>
                <a:gd name="T45" fmla="*/ 122 h 617"/>
                <a:gd name="T46" fmla="*/ 402 w 569"/>
                <a:gd name="T47" fmla="*/ 66 h 617"/>
                <a:gd name="T48" fmla="*/ 341 w 569"/>
                <a:gd name="T49" fmla="*/ 135 h 617"/>
                <a:gd name="T50" fmla="*/ 341 w 569"/>
                <a:gd name="T51" fmla="*/ 0 h 617"/>
                <a:gd name="T52" fmla="*/ 281 w 569"/>
                <a:gd name="T53" fmla="*/ 0 h 617"/>
                <a:gd name="T54" fmla="*/ 240 w 569"/>
                <a:gd name="T55" fmla="*/ 53 h 617"/>
                <a:gd name="T56" fmla="*/ 221 w 569"/>
                <a:gd name="T57" fmla="*/ 106 h 617"/>
                <a:gd name="T58" fmla="*/ 200 w 569"/>
                <a:gd name="T59" fmla="*/ 159 h 617"/>
                <a:gd name="T60" fmla="*/ 260 w 569"/>
                <a:gd name="T61" fmla="*/ 186 h 617"/>
                <a:gd name="T62" fmla="*/ 221 w 569"/>
                <a:gd name="T63" fmla="*/ 399 h 617"/>
                <a:gd name="T64" fmla="*/ 60 w 569"/>
                <a:gd name="T65" fmla="*/ 466 h 617"/>
                <a:gd name="T66" fmla="*/ 20 w 569"/>
                <a:gd name="T67" fmla="*/ 518 h 617"/>
                <a:gd name="T68" fmla="*/ 0 w 569"/>
                <a:gd name="T69" fmla="*/ 623 h 617"/>
                <a:gd name="T70" fmla="*/ 121 w 569"/>
                <a:gd name="T71" fmla="*/ 611 h 617"/>
                <a:gd name="T72" fmla="*/ 200 w 569"/>
                <a:gd name="T73" fmla="*/ 651 h 617"/>
                <a:gd name="T74" fmla="*/ 221 w 569"/>
                <a:gd name="T75" fmla="*/ 677 h 617"/>
                <a:gd name="T76" fmla="*/ 240 w 569"/>
                <a:gd name="T77" fmla="*/ 745 h 617"/>
                <a:gd name="T78" fmla="*/ 301 w 569"/>
                <a:gd name="T79" fmla="*/ 772 h 617"/>
                <a:gd name="T80" fmla="*/ 281 w 569"/>
                <a:gd name="T81" fmla="*/ 838 h 617"/>
                <a:gd name="T82" fmla="*/ 260 w 569"/>
                <a:gd name="T83" fmla="*/ 876 h 617"/>
                <a:gd name="T84" fmla="*/ 362 w 569"/>
                <a:gd name="T85" fmla="*/ 930 h 617"/>
                <a:gd name="T86" fmla="*/ 501 w 569"/>
                <a:gd name="T87" fmla="*/ 959 h 617"/>
                <a:gd name="T88" fmla="*/ 560 w 569"/>
                <a:gd name="T89" fmla="*/ 943 h 617"/>
                <a:gd name="T90" fmla="*/ 582 w 569"/>
                <a:gd name="T91" fmla="*/ 997 h 617"/>
                <a:gd name="T92" fmla="*/ 662 w 569"/>
                <a:gd name="T93" fmla="*/ 984 h 617"/>
                <a:gd name="T94" fmla="*/ 682 w 569"/>
                <a:gd name="T95" fmla="*/ 851 h 617"/>
                <a:gd name="T96" fmla="*/ 823 w 569"/>
                <a:gd name="T97" fmla="*/ 838 h 617"/>
                <a:gd name="T98" fmla="*/ 882 w 569"/>
                <a:gd name="T99" fmla="*/ 851 h 617"/>
                <a:gd name="T100" fmla="*/ 964 w 569"/>
                <a:gd name="T101" fmla="*/ 851 h 617"/>
                <a:gd name="T102" fmla="*/ 1043 w 569"/>
                <a:gd name="T103" fmla="*/ 866 h 617"/>
                <a:gd name="T104" fmla="*/ 1106 w 569"/>
                <a:gd name="T105" fmla="*/ 838 h 617"/>
                <a:gd name="T106" fmla="*/ 1227 w 569"/>
                <a:gd name="T107" fmla="*/ 784 h 617"/>
                <a:gd name="T108" fmla="*/ 1305 w 569"/>
                <a:gd name="T109" fmla="*/ 772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9"/>
                <a:gd name="T166" fmla="*/ 0 h 617"/>
                <a:gd name="T167" fmla="*/ 569 w 569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solidFill>
              <a:srgbClr val="37C1FF"/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8" name="Freeform 20"/>
            <p:cNvSpPr>
              <a:spLocks noChangeArrowheads="1"/>
            </p:cNvSpPr>
            <p:nvPr/>
          </p:nvSpPr>
          <p:spPr bwMode="auto">
            <a:xfrm>
              <a:off x="161137" y="1997820"/>
              <a:ext cx="2037330" cy="1340095"/>
            </a:xfrm>
            <a:custGeom>
              <a:avLst/>
              <a:gdLst>
                <a:gd name="T0" fmla="*/ 2979 w 1209"/>
                <a:gd name="T1" fmla="*/ 1217 h 785"/>
                <a:gd name="T2" fmla="*/ 2919 w 1209"/>
                <a:gd name="T3" fmla="*/ 1217 h 785"/>
                <a:gd name="T4" fmla="*/ 2919 w 1209"/>
                <a:gd name="T5" fmla="*/ 1311 h 785"/>
                <a:gd name="T6" fmla="*/ 2797 w 1209"/>
                <a:gd name="T7" fmla="*/ 1270 h 785"/>
                <a:gd name="T8" fmla="*/ 2736 w 1209"/>
                <a:gd name="T9" fmla="*/ 1257 h 785"/>
                <a:gd name="T10" fmla="*/ 2577 w 1209"/>
                <a:gd name="T11" fmla="*/ 1204 h 785"/>
                <a:gd name="T12" fmla="*/ 2618 w 1209"/>
                <a:gd name="T13" fmla="*/ 1161 h 785"/>
                <a:gd name="T14" fmla="*/ 2595 w 1209"/>
                <a:gd name="T15" fmla="*/ 1138 h 785"/>
                <a:gd name="T16" fmla="*/ 2517 w 1209"/>
                <a:gd name="T17" fmla="*/ 1110 h 785"/>
                <a:gd name="T18" fmla="*/ 2456 w 1209"/>
                <a:gd name="T19" fmla="*/ 1138 h 785"/>
                <a:gd name="T20" fmla="*/ 2334 w 1209"/>
                <a:gd name="T21" fmla="*/ 1084 h 785"/>
                <a:gd name="T22" fmla="*/ 2094 w 1209"/>
                <a:gd name="T23" fmla="*/ 1161 h 785"/>
                <a:gd name="T24" fmla="*/ 2034 w 1209"/>
                <a:gd name="T25" fmla="*/ 1204 h 785"/>
                <a:gd name="T26" fmla="*/ 1834 w 1209"/>
                <a:gd name="T27" fmla="*/ 1230 h 785"/>
                <a:gd name="T28" fmla="*/ 1650 w 1209"/>
                <a:gd name="T29" fmla="*/ 1190 h 785"/>
                <a:gd name="T30" fmla="*/ 1590 w 1209"/>
                <a:gd name="T31" fmla="*/ 1138 h 785"/>
                <a:gd name="T32" fmla="*/ 1468 w 1209"/>
                <a:gd name="T33" fmla="*/ 1177 h 785"/>
                <a:gd name="T34" fmla="*/ 1349 w 1209"/>
                <a:gd name="T35" fmla="*/ 1217 h 785"/>
                <a:gd name="T36" fmla="*/ 1147 w 1209"/>
                <a:gd name="T37" fmla="*/ 1124 h 785"/>
                <a:gd name="T38" fmla="*/ 1027 w 1209"/>
                <a:gd name="T39" fmla="*/ 1069 h 785"/>
                <a:gd name="T40" fmla="*/ 907 w 1209"/>
                <a:gd name="T41" fmla="*/ 1044 h 785"/>
                <a:gd name="T42" fmla="*/ 806 w 1209"/>
                <a:gd name="T43" fmla="*/ 990 h 785"/>
                <a:gd name="T44" fmla="*/ 684 w 1209"/>
                <a:gd name="T45" fmla="*/ 869 h 785"/>
                <a:gd name="T46" fmla="*/ 623 w 1209"/>
                <a:gd name="T47" fmla="*/ 854 h 785"/>
                <a:gd name="T48" fmla="*/ 523 w 1209"/>
                <a:gd name="T49" fmla="*/ 762 h 785"/>
                <a:gd name="T50" fmla="*/ 402 w 1209"/>
                <a:gd name="T51" fmla="*/ 643 h 785"/>
                <a:gd name="T52" fmla="*/ 301 w 1209"/>
                <a:gd name="T53" fmla="*/ 682 h 785"/>
                <a:gd name="T54" fmla="*/ 162 w 1209"/>
                <a:gd name="T55" fmla="*/ 549 h 785"/>
                <a:gd name="T56" fmla="*/ 79 w 1209"/>
                <a:gd name="T57" fmla="*/ 454 h 785"/>
                <a:gd name="T58" fmla="*/ 0 w 1209"/>
                <a:gd name="T59" fmla="*/ 429 h 785"/>
                <a:gd name="T60" fmla="*/ 41 w 1209"/>
                <a:gd name="T61" fmla="*/ 294 h 785"/>
                <a:gd name="T62" fmla="*/ 121 w 1209"/>
                <a:gd name="T63" fmla="*/ 321 h 785"/>
                <a:gd name="T64" fmla="*/ 200 w 1209"/>
                <a:gd name="T65" fmla="*/ 307 h 785"/>
                <a:gd name="T66" fmla="*/ 200 w 1209"/>
                <a:gd name="T67" fmla="*/ 214 h 785"/>
                <a:gd name="T68" fmla="*/ 141 w 1209"/>
                <a:gd name="T69" fmla="*/ 160 h 785"/>
                <a:gd name="T70" fmla="*/ 200 w 1209"/>
                <a:gd name="T71" fmla="*/ 80 h 785"/>
                <a:gd name="T72" fmla="*/ 384 w 1209"/>
                <a:gd name="T73" fmla="*/ 66 h 785"/>
                <a:gd name="T74" fmla="*/ 523 w 1209"/>
                <a:gd name="T75" fmla="*/ 13 h 785"/>
                <a:gd name="T76" fmla="*/ 723 w 1209"/>
                <a:gd name="T77" fmla="*/ 27 h 785"/>
                <a:gd name="T78" fmla="*/ 866 w 1209"/>
                <a:gd name="T79" fmla="*/ 93 h 785"/>
                <a:gd name="T80" fmla="*/ 1087 w 1209"/>
                <a:gd name="T81" fmla="*/ 93 h 785"/>
                <a:gd name="T82" fmla="*/ 1329 w 1209"/>
                <a:gd name="T83" fmla="*/ 66 h 785"/>
                <a:gd name="T84" fmla="*/ 1672 w 1209"/>
                <a:gd name="T85" fmla="*/ 93 h 785"/>
                <a:gd name="T86" fmla="*/ 1791 w 1209"/>
                <a:gd name="T87" fmla="*/ 122 h 785"/>
                <a:gd name="T88" fmla="*/ 1771 w 1209"/>
                <a:gd name="T89" fmla="*/ 160 h 785"/>
                <a:gd name="T90" fmla="*/ 1834 w 1209"/>
                <a:gd name="T91" fmla="*/ 227 h 785"/>
                <a:gd name="T92" fmla="*/ 1791 w 1209"/>
                <a:gd name="T93" fmla="*/ 307 h 785"/>
                <a:gd name="T94" fmla="*/ 1751 w 1209"/>
                <a:gd name="T95" fmla="*/ 416 h 785"/>
                <a:gd name="T96" fmla="*/ 1851 w 1209"/>
                <a:gd name="T97" fmla="*/ 535 h 785"/>
                <a:gd name="T98" fmla="*/ 2094 w 1209"/>
                <a:gd name="T99" fmla="*/ 615 h 785"/>
                <a:gd name="T100" fmla="*/ 2355 w 1209"/>
                <a:gd name="T101" fmla="*/ 695 h 785"/>
                <a:gd name="T102" fmla="*/ 2497 w 1209"/>
                <a:gd name="T103" fmla="*/ 708 h 785"/>
                <a:gd name="T104" fmla="*/ 2535 w 1209"/>
                <a:gd name="T105" fmla="*/ 804 h 785"/>
                <a:gd name="T106" fmla="*/ 2618 w 1209"/>
                <a:gd name="T107" fmla="*/ 830 h 785"/>
                <a:gd name="T108" fmla="*/ 2655 w 1209"/>
                <a:gd name="T109" fmla="*/ 790 h 785"/>
                <a:gd name="T110" fmla="*/ 2718 w 1209"/>
                <a:gd name="T111" fmla="*/ 804 h 785"/>
                <a:gd name="T112" fmla="*/ 2756 w 1209"/>
                <a:gd name="T113" fmla="*/ 776 h 785"/>
                <a:gd name="T114" fmla="*/ 2857 w 1209"/>
                <a:gd name="T115" fmla="*/ 737 h 785"/>
                <a:gd name="T116" fmla="*/ 2960 w 1209"/>
                <a:gd name="T117" fmla="*/ 762 h 785"/>
                <a:gd name="T118" fmla="*/ 3039 w 1209"/>
                <a:gd name="T119" fmla="*/ 895 h 785"/>
                <a:gd name="T120" fmla="*/ 3039 w 1209"/>
                <a:gd name="T121" fmla="*/ 963 h 785"/>
                <a:gd name="T122" fmla="*/ 3019 w 1209"/>
                <a:gd name="T123" fmla="*/ 1190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9"/>
                <a:gd name="T187" fmla="*/ 0 h 785"/>
                <a:gd name="T188" fmla="*/ 1209 w 1209"/>
                <a:gd name="T189" fmla="*/ 785 h 7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39" name="Freeform 21"/>
            <p:cNvSpPr>
              <a:spLocks noChangeArrowheads="1"/>
            </p:cNvSpPr>
            <p:nvPr/>
          </p:nvSpPr>
          <p:spPr bwMode="auto">
            <a:xfrm>
              <a:off x="2075162" y="2546180"/>
              <a:ext cx="1279286" cy="1079778"/>
            </a:xfrm>
            <a:custGeom>
              <a:avLst/>
              <a:gdLst>
                <a:gd name="T0" fmla="*/ 1730 w 761"/>
                <a:gd name="T1" fmla="*/ 812 h 633"/>
                <a:gd name="T2" fmla="*/ 1670 w 761"/>
                <a:gd name="T3" fmla="*/ 838 h 633"/>
                <a:gd name="T4" fmla="*/ 1630 w 761"/>
                <a:gd name="T5" fmla="*/ 812 h 633"/>
                <a:gd name="T6" fmla="*/ 1512 w 761"/>
                <a:gd name="T7" fmla="*/ 719 h 633"/>
                <a:gd name="T8" fmla="*/ 1453 w 761"/>
                <a:gd name="T9" fmla="*/ 707 h 633"/>
                <a:gd name="T10" fmla="*/ 1371 w 761"/>
                <a:gd name="T11" fmla="*/ 732 h 633"/>
                <a:gd name="T12" fmla="*/ 1332 w 761"/>
                <a:gd name="T13" fmla="*/ 786 h 633"/>
                <a:gd name="T14" fmla="*/ 1273 w 761"/>
                <a:gd name="T15" fmla="*/ 773 h 633"/>
                <a:gd name="T16" fmla="*/ 1173 w 761"/>
                <a:gd name="T17" fmla="*/ 786 h 633"/>
                <a:gd name="T18" fmla="*/ 1254 w 761"/>
                <a:gd name="T19" fmla="*/ 825 h 633"/>
                <a:gd name="T20" fmla="*/ 1133 w 761"/>
                <a:gd name="T21" fmla="*/ 880 h 633"/>
                <a:gd name="T22" fmla="*/ 1035 w 761"/>
                <a:gd name="T23" fmla="*/ 867 h 633"/>
                <a:gd name="T24" fmla="*/ 974 w 761"/>
                <a:gd name="T25" fmla="*/ 759 h 633"/>
                <a:gd name="T26" fmla="*/ 894 w 761"/>
                <a:gd name="T27" fmla="*/ 812 h 633"/>
                <a:gd name="T28" fmla="*/ 834 w 761"/>
                <a:gd name="T29" fmla="*/ 838 h 633"/>
                <a:gd name="T30" fmla="*/ 735 w 761"/>
                <a:gd name="T31" fmla="*/ 894 h 633"/>
                <a:gd name="T32" fmla="*/ 675 w 761"/>
                <a:gd name="T33" fmla="*/ 1052 h 633"/>
                <a:gd name="T34" fmla="*/ 619 w 761"/>
                <a:gd name="T35" fmla="*/ 1052 h 633"/>
                <a:gd name="T36" fmla="*/ 537 w 761"/>
                <a:gd name="T37" fmla="*/ 1039 h 633"/>
                <a:gd name="T38" fmla="*/ 498 w 761"/>
                <a:gd name="T39" fmla="*/ 960 h 633"/>
                <a:gd name="T40" fmla="*/ 360 w 761"/>
                <a:gd name="T41" fmla="*/ 825 h 633"/>
                <a:gd name="T42" fmla="*/ 319 w 761"/>
                <a:gd name="T43" fmla="*/ 800 h 633"/>
                <a:gd name="T44" fmla="*/ 259 w 761"/>
                <a:gd name="T45" fmla="*/ 707 h 633"/>
                <a:gd name="T46" fmla="*/ 199 w 761"/>
                <a:gd name="T47" fmla="*/ 773 h 633"/>
                <a:gd name="T48" fmla="*/ 179 w 761"/>
                <a:gd name="T49" fmla="*/ 414 h 633"/>
                <a:gd name="T50" fmla="*/ 179 w 761"/>
                <a:gd name="T51" fmla="*/ 359 h 633"/>
                <a:gd name="T52" fmla="*/ 101 w 761"/>
                <a:gd name="T53" fmla="*/ 227 h 633"/>
                <a:gd name="T54" fmla="*/ 0 w 761"/>
                <a:gd name="T55" fmla="*/ 173 h 633"/>
                <a:gd name="T56" fmla="*/ 20 w 761"/>
                <a:gd name="T57" fmla="*/ 106 h 633"/>
                <a:gd name="T58" fmla="*/ 41 w 761"/>
                <a:gd name="T59" fmla="*/ 53 h 633"/>
                <a:gd name="T60" fmla="*/ 79 w 761"/>
                <a:gd name="T61" fmla="*/ 0 h 633"/>
                <a:gd name="T62" fmla="*/ 158 w 761"/>
                <a:gd name="T63" fmla="*/ 27 h 633"/>
                <a:gd name="T64" fmla="*/ 218 w 761"/>
                <a:gd name="T65" fmla="*/ 135 h 633"/>
                <a:gd name="T66" fmla="*/ 319 w 761"/>
                <a:gd name="T67" fmla="*/ 200 h 633"/>
                <a:gd name="T68" fmla="*/ 377 w 761"/>
                <a:gd name="T69" fmla="*/ 173 h 633"/>
                <a:gd name="T70" fmla="*/ 438 w 761"/>
                <a:gd name="T71" fmla="*/ 214 h 633"/>
                <a:gd name="T72" fmla="*/ 558 w 761"/>
                <a:gd name="T73" fmla="*/ 159 h 633"/>
                <a:gd name="T74" fmla="*/ 716 w 761"/>
                <a:gd name="T75" fmla="*/ 159 h 633"/>
                <a:gd name="T76" fmla="*/ 735 w 761"/>
                <a:gd name="T77" fmla="*/ 66 h 633"/>
                <a:gd name="T78" fmla="*/ 795 w 761"/>
                <a:gd name="T79" fmla="*/ 53 h 633"/>
                <a:gd name="T80" fmla="*/ 855 w 761"/>
                <a:gd name="T81" fmla="*/ 80 h 633"/>
                <a:gd name="T82" fmla="*/ 995 w 761"/>
                <a:gd name="T83" fmla="*/ 122 h 633"/>
                <a:gd name="T84" fmla="*/ 1035 w 761"/>
                <a:gd name="T85" fmla="*/ 227 h 633"/>
                <a:gd name="T86" fmla="*/ 1173 w 761"/>
                <a:gd name="T87" fmla="*/ 266 h 633"/>
                <a:gd name="T88" fmla="*/ 1273 w 761"/>
                <a:gd name="T89" fmla="*/ 227 h 633"/>
                <a:gd name="T90" fmla="*/ 1371 w 761"/>
                <a:gd name="T91" fmla="*/ 239 h 633"/>
                <a:gd name="T92" fmla="*/ 1554 w 761"/>
                <a:gd name="T93" fmla="*/ 307 h 633"/>
                <a:gd name="T94" fmla="*/ 1752 w 761"/>
                <a:gd name="T95" fmla="*/ 374 h 633"/>
                <a:gd name="T96" fmla="*/ 1890 w 761"/>
                <a:gd name="T97" fmla="*/ 427 h 633"/>
                <a:gd name="T98" fmla="*/ 1850 w 761"/>
                <a:gd name="T99" fmla="*/ 493 h 633"/>
                <a:gd name="T100" fmla="*/ 1651 w 761"/>
                <a:gd name="T101" fmla="*/ 520 h 633"/>
                <a:gd name="T102" fmla="*/ 1609 w 761"/>
                <a:gd name="T103" fmla="*/ 559 h 633"/>
                <a:gd name="T104" fmla="*/ 1630 w 761"/>
                <a:gd name="T105" fmla="*/ 600 h 633"/>
                <a:gd name="T106" fmla="*/ 1630 w 761"/>
                <a:gd name="T107" fmla="*/ 627 h 633"/>
                <a:gd name="T108" fmla="*/ 1752 w 761"/>
                <a:gd name="T109" fmla="*/ 759 h 6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1"/>
                <a:gd name="T166" fmla="*/ 0 h 633"/>
                <a:gd name="T167" fmla="*/ 761 w 761"/>
                <a:gd name="T168" fmla="*/ 633 h 6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1" h="633">
                  <a:moveTo>
                    <a:pt x="696" y="480"/>
                  </a:moveTo>
                  <a:lnTo>
                    <a:pt x="696" y="488"/>
                  </a:lnTo>
                  <a:lnTo>
                    <a:pt x="688" y="504"/>
                  </a:lnTo>
                  <a:lnTo>
                    <a:pt x="672" y="504"/>
                  </a:lnTo>
                  <a:lnTo>
                    <a:pt x="664" y="488"/>
                  </a:lnTo>
                  <a:lnTo>
                    <a:pt x="656" y="488"/>
                  </a:lnTo>
                  <a:lnTo>
                    <a:pt x="632" y="432"/>
                  </a:lnTo>
                  <a:lnTo>
                    <a:pt x="608" y="432"/>
                  </a:lnTo>
                  <a:lnTo>
                    <a:pt x="592" y="416"/>
                  </a:lnTo>
                  <a:lnTo>
                    <a:pt x="584" y="424"/>
                  </a:lnTo>
                  <a:lnTo>
                    <a:pt x="576" y="456"/>
                  </a:lnTo>
                  <a:lnTo>
                    <a:pt x="552" y="440"/>
                  </a:lnTo>
                  <a:lnTo>
                    <a:pt x="552" y="464"/>
                  </a:lnTo>
                  <a:lnTo>
                    <a:pt x="536" y="472"/>
                  </a:lnTo>
                  <a:lnTo>
                    <a:pt x="528" y="464"/>
                  </a:lnTo>
                  <a:lnTo>
                    <a:pt x="512" y="464"/>
                  </a:lnTo>
                  <a:lnTo>
                    <a:pt x="488" y="456"/>
                  </a:lnTo>
                  <a:lnTo>
                    <a:pt x="472" y="472"/>
                  </a:lnTo>
                  <a:lnTo>
                    <a:pt x="480" y="496"/>
                  </a:lnTo>
                  <a:lnTo>
                    <a:pt x="504" y="496"/>
                  </a:lnTo>
                  <a:lnTo>
                    <a:pt x="512" y="528"/>
                  </a:lnTo>
                  <a:lnTo>
                    <a:pt x="456" y="528"/>
                  </a:lnTo>
                  <a:lnTo>
                    <a:pt x="440" y="504"/>
                  </a:lnTo>
                  <a:lnTo>
                    <a:pt x="416" y="520"/>
                  </a:lnTo>
                  <a:lnTo>
                    <a:pt x="392" y="504"/>
                  </a:lnTo>
                  <a:lnTo>
                    <a:pt x="392" y="456"/>
                  </a:lnTo>
                  <a:lnTo>
                    <a:pt x="360" y="456"/>
                  </a:lnTo>
                  <a:lnTo>
                    <a:pt x="360" y="488"/>
                  </a:lnTo>
                  <a:lnTo>
                    <a:pt x="336" y="496"/>
                  </a:lnTo>
                  <a:lnTo>
                    <a:pt x="336" y="504"/>
                  </a:lnTo>
                  <a:lnTo>
                    <a:pt x="312" y="536"/>
                  </a:lnTo>
                  <a:lnTo>
                    <a:pt x="296" y="536"/>
                  </a:lnTo>
                  <a:lnTo>
                    <a:pt x="296" y="632"/>
                  </a:lnTo>
                  <a:lnTo>
                    <a:pt x="272" y="632"/>
                  </a:lnTo>
                  <a:lnTo>
                    <a:pt x="264" y="616"/>
                  </a:lnTo>
                  <a:lnTo>
                    <a:pt x="248" y="632"/>
                  </a:lnTo>
                  <a:lnTo>
                    <a:pt x="216" y="632"/>
                  </a:lnTo>
                  <a:lnTo>
                    <a:pt x="216" y="624"/>
                  </a:lnTo>
                  <a:lnTo>
                    <a:pt x="200" y="616"/>
                  </a:lnTo>
                  <a:lnTo>
                    <a:pt x="200" y="576"/>
                  </a:lnTo>
                  <a:lnTo>
                    <a:pt x="160" y="496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28" y="480"/>
                  </a:lnTo>
                  <a:lnTo>
                    <a:pt x="136" y="472"/>
                  </a:lnTo>
                  <a:lnTo>
                    <a:pt x="104" y="424"/>
                  </a:lnTo>
                  <a:lnTo>
                    <a:pt x="88" y="432"/>
                  </a:lnTo>
                  <a:lnTo>
                    <a:pt x="80" y="464"/>
                  </a:lnTo>
                  <a:lnTo>
                    <a:pt x="64" y="472"/>
                  </a:lnTo>
                  <a:lnTo>
                    <a:pt x="72" y="248"/>
                  </a:lnTo>
                  <a:lnTo>
                    <a:pt x="56" y="224"/>
                  </a:lnTo>
                  <a:lnTo>
                    <a:pt x="72" y="216"/>
                  </a:lnTo>
                  <a:lnTo>
                    <a:pt x="40" y="160"/>
                  </a:lnTo>
                  <a:lnTo>
                    <a:pt x="40" y="136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64"/>
                  </a:lnTo>
                  <a:lnTo>
                    <a:pt x="24" y="48"/>
                  </a:lnTo>
                  <a:lnTo>
                    <a:pt x="16" y="3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64" y="16"/>
                  </a:lnTo>
                  <a:lnTo>
                    <a:pt x="88" y="40"/>
                  </a:lnTo>
                  <a:lnTo>
                    <a:pt x="88" y="80"/>
                  </a:lnTo>
                  <a:lnTo>
                    <a:pt x="104" y="80"/>
                  </a:lnTo>
                  <a:lnTo>
                    <a:pt x="128" y="120"/>
                  </a:lnTo>
                  <a:lnTo>
                    <a:pt x="152" y="112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76" y="128"/>
                  </a:lnTo>
                  <a:lnTo>
                    <a:pt x="216" y="128"/>
                  </a:lnTo>
                  <a:lnTo>
                    <a:pt x="224" y="96"/>
                  </a:lnTo>
                  <a:lnTo>
                    <a:pt x="256" y="88"/>
                  </a:lnTo>
                  <a:lnTo>
                    <a:pt x="288" y="96"/>
                  </a:lnTo>
                  <a:lnTo>
                    <a:pt x="304" y="72"/>
                  </a:lnTo>
                  <a:lnTo>
                    <a:pt x="296" y="40"/>
                  </a:lnTo>
                  <a:lnTo>
                    <a:pt x="296" y="32"/>
                  </a:lnTo>
                  <a:lnTo>
                    <a:pt x="320" y="32"/>
                  </a:lnTo>
                  <a:lnTo>
                    <a:pt x="336" y="24"/>
                  </a:lnTo>
                  <a:lnTo>
                    <a:pt x="344" y="48"/>
                  </a:lnTo>
                  <a:lnTo>
                    <a:pt x="384" y="72"/>
                  </a:lnTo>
                  <a:lnTo>
                    <a:pt x="400" y="72"/>
                  </a:lnTo>
                  <a:lnTo>
                    <a:pt x="400" y="88"/>
                  </a:lnTo>
                  <a:lnTo>
                    <a:pt x="416" y="136"/>
                  </a:lnTo>
                  <a:lnTo>
                    <a:pt x="432" y="152"/>
                  </a:lnTo>
                  <a:lnTo>
                    <a:pt x="472" y="160"/>
                  </a:lnTo>
                  <a:lnTo>
                    <a:pt x="496" y="128"/>
                  </a:lnTo>
                  <a:lnTo>
                    <a:pt x="512" y="136"/>
                  </a:lnTo>
                  <a:lnTo>
                    <a:pt x="520" y="152"/>
                  </a:lnTo>
                  <a:lnTo>
                    <a:pt x="552" y="144"/>
                  </a:lnTo>
                  <a:lnTo>
                    <a:pt x="592" y="176"/>
                  </a:lnTo>
                  <a:lnTo>
                    <a:pt x="624" y="184"/>
                  </a:lnTo>
                  <a:lnTo>
                    <a:pt x="656" y="192"/>
                  </a:lnTo>
                  <a:lnTo>
                    <a:pt x="704" y="224"/>
                  </a:lnTo>
                  <a:lnTo>
                    <a:pt x="728" y="232"/>
                  </a:lnTo>
                  <a:lnTo>
                    <a:pt x="760" y="256"/>
                  </a:lnTo>
                  <a:lnTo>
                    <a:pt x="760" y="296"/>
                  </a:lnTo>
                  <a:lnTo>
                    <a:pt x="744" y="296"/>
                  </a:lnTo>
                  <a:lnTo>
                    <a:pt x="712" y="312"/>
                  </a:lnTo>
                  <a:lnTo>
                    <a:pt x="664" y="312"/>
                  </a:lnTo>
                  <a:lnTo>
                    <a:pt x="648" y="328"/>
                  </a:lnTo>
                  <a:lnTo>
                    <a:pt x="648" y="336"/>
                  </a:lnTo>
                  <a:lnTo>
                    <a:pt x="656" y="352"/>
                  </a:lnTo>
                  <a:lnTo>
                    <a:pt x="656" y="360"/>
                  </a:lnTo>
                  <a:lnTo>
                    <a:pt x="648" y="376"/>
                  </a:lnTo>
                  <a:lnTo>
                    <a:pt x="656" y="376"/>
                  </a:lnTo>
                  <a:lnTo>
                    <a:pt x="696" y="424"/>
                  </a:lnTo>
                  <a:lnTo>
                    <a:pt x="704" y="456"/>
                  </a:lnTo>
                  <a:lnTo>
                    <a:pt x="696" y="4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40" name="Freeform 22"/>
            <p:cNvSpPr>
              <a:spLocks noChangeArrowheads="1"/>
            </p:cNvSpPr>
            <p:nvPr/>
          </p:nvSpPr>
          <p:spPr bwMode="auto">
            <a:xfrm>
              <a:off x="1333933" y="1794495"/>
              <a:ext cx="1321322" cy="1053592"/>
            </a:xfrm>
            <a:custGeom>
              <a:avLst/>
              <a:gdLst>
                <a:gd name="T0" fmla="*/ 1679 w 785"/>
                <a:gd name="T1" fmla="*/ 898 h 617"/>
                <a:gd name="T2" fmla="*/ 1541 w 785"/>
                <a:gd name="T3" fmla="*/ 951 h 617"/>
                <a:gd name="T4" fmla="*/ 1481 w 785"/>
                <a:gd name="T5" fmla="*/ 910 h 617"/>
                <a:gd name="T6" fmla="*/ 1420 w 785"/>
                <a:gd name="T7" fmla="*/ 938 h 617"/>
                <a:gd name="T8" fmla="*/ 1320 w 785"/>
                <a:gd name="T9" fmla="*/ 870 h 617"/>
                <a:gd name="T10" fmla="*/ 1260 w 785"/>
                <a:gd name="T11" fmla="*/ 765 h 617"/>
                <a:gd name="T12" fmla="*/ 1181 w 785"/>
                <a:gd name="T13" fmla="*/ 737 h 617"/>
                <a:gd name="T14" fmla="*/ 1140 w 785"/>
                <a:gd name="T15" fmla="*/ 765 h 617"/>
                <a:gd name="T16" fmla="*/ 1160 w 785"/>
                <a:gd name="T17" fmla="*/ 804 h 617"/>
                <a:gd name="T18" fmla="*/ 1102 w 785"/>
                <a:gd name="T19" fmla="*/ 898 h 617"/>
                <a:gd name="T20" fmla="*/ 1140 w 785"/>
                <a:gd name="T21" fmla="*/ 925 h 617"/>
                <a:gd name="T22" fmla="*/ 1060 w 785"/>
                <a:gd name="T23" fmla="*/ 977 h 617"/>
                <a:gd name="T24" fmla="*/ 1002 w 785"/>
                <a:gd name="T25" fmla="*/ 1004 h 617"/>
                <a:gd name="T26" fmla="*/ 941 w 785"/>
                <a:gd name="T27" fmla="*/ 991 h 617"/>
                <a:gd name="T28" fmla="*/ 920 w 785"/>
                <a:gd name="T29" fmla="*/ 1018 h 617"/>
                <a:gd name="T30" fmla="*/ 841 w 785"/>
                <a:gd name="T31" fmla="*/ 1004 h 617"/>
                <a:gd name="T32" fmla="*/ 800 w 785"/>
                <a:gd name="T33" fmla="*/ 951 h 617"/>
                <a:gd name="T34" fmla="*/ 580 w 785"/>
                <a:gd name="T35" fmla="*/ 898 h 617"/>
                <a:gd name="T36" fmla="*/ 339 w 785"/>
                <a:gd name="T37" fmla="*/ 830 h 617"/>
                <a:gd name="T38" fmla="*/ 101 w 785"/>
                <a:gd name="T39" fmla="*/ 737 h 617"/>
                <a:gd name="T40" fmla="*/ 0 w 785"/>
                <a:gd name="T41" fmla="*/ 615 h 617"/>
                <a:gd name="T42" fmla="*/ 41 w 785"/>
                <a:gd name="T43" fmla="*/ 510 h 617"/>
                <a:gd name="T44" fmla="*/ 79 w 785"/>
                <a:gd name="T45" fmla="*/ 416 h 617"/>
                <a:gd name="T46" fmla="*/ 20 w 785"/>
                <a:gd name="T47" fmla="*/ 361 h 617"/>
                <a:gd name="T48" fmla="*/ 121 w 785"/>
                <a:gd name="T49" fmla="*/ 349 h 617"/>
                <a:gd name="T50" fmla="*/ 259 w 785"/>
                <a:gd name="T51" fmla="*/ 375 h 617"/>
                <a:gd name="T52" fmla="*/ 239 w 785"/>
                <a:gd name="T53" fmla="*/ 308 h 617"/>
                <a:gd name="T54" fmla="*/ 321 w 785"/>
                <a:gd name="T55" fmla="*/ 227 h 617"/>
                <a:gd name="T56" fmla="*/ 221 w 785"/>
                <a:gd name="T57" fmla="*/ 122 h 617"/>
                <a:gd name="T58" fmla="*/ 381 w 785"/>
                <a:gd name="T59" fmla="*/ 27 h 617"/>
                <a:gd name="T60" fmla="*/ 722 w 785"/>
                <a:gd name="T61" fmla="*/ 0 h 617"/>
                <a:gd name="T62" fmla="*/ 961 w 785"/>
                <a:gd name="T63" fmla="*/ 67 h 617"/>
                <a:gd name="T64" fmla="*/ 1140 w 785"/>
                <a:gd name="T65" fmla="*/ 173 h 617"/>
                <a:gd name="T66" fmla="*/ 1181 w 785"/>
                <a:gd name="T67" fmla="*/ 80 h 617"/>
                <a:gd name="T68" fmla="*/ 1320 w 785"/>
                <a:gd name="T69" fmla="*/ 122 h 617"/>
                <a:gd name="T70" fmla="*/ 1481 w 785"/>
                <a:gd name="T71" fmla="*/ 161 h 617"/>
                <a:gd name="T72" fmla="*/ 1642 w 785"/>
                <a:gd name="T73" fmla="*/ 201 h 617"/>
                <a:gd name="T74" fmla="*/ 1822 w 785"/>
                <a:gd name="T75" fmla="*/ 294 h 617"/>
                <a:gd name="T76" fmla="*/ 1922 w 785"/>
                <a:gd name="T77" fmla="*/ 388 h 617"/>
                <a:gd name="T78" fmla="*/ 1963 w 785"/>
                <a:gd name="T79" fmla="*/ 562 h 617"/>
                <a:gd name="T80" fmla="*/ 1880 w 785"/>
                <a:gd name="T81" fmla="*/ 602 h 617"/>
                <a:gd name="T82" fmla="*/ 1780 w 785"/>
                <a:gd name="T83" fmla="*/ 682 h 617"/>
                <a:gd name="T84" fmla="*/ 1842 w 785"/>
                <a:gd name="T85" fmla="*/ 724 h 617"/>
                <a:gd name="T86" fmla="*/ 1761 w 785"/>
                <a:gd name="T87" fmla="*/ 765 h 617"/>
                <a:gd name="T88" fmla="*/ 1642 w 785"/>
                <a:gd name="T89" fmla="*/ 751 h 617"/>
                <a:gd name="T90" fmla="*/ 1663 w 785"/>
                <a:gd name="T91" fmla="*/ 817 h 617"/>
                <a:gd name="T92" fmla="*/ 1780 w 785"/>
                <a:gd name="T93" fmla="*/ 845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5"/>
                <a:gd name="T142" fmla="*/ 0 h 617"/>
                <a:gd name="T143" fmla="*/ 785 w 785"/>
                <a:gd name="T144" fmla="*/ 617 h 6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41" name="Freeform 23"/>
            <p:cNvSpPr>
              <a:spLocks noChangeArrowheads="1"/>
            </p:cNvSpPr>
            <p:nvPr/>
          </p:nvSpPr>
          <p:spPr bwMode="auto">
            <a:xfrm>
              <a:off x="3729967" y="3131509"/>
              <a:ext cx="514237" cy="728580"/>
            </a:xfrm>
            <a:custGeom>
              <a:avLst/>
              <a:gdLst>
                <a:gd name="T0" fmla="*/ 685 w 305"/>
                <a:gd name="T1" fmla="*/ 69 h 425"/>
                <a:gd name="T2" fmla="*/ 708 w 305"/>
                <a:gd name="T3" fmla="*/ 122 h 425"/>
                <a:gd name="T4" fmla="*/ 766 w 305"/>
                <a:gd name="T5" fmla="*/ 150 h 425"/>
                <a:gd name="T6" fmla="*/ 766 w 305"/>
                <a:gd name="T7" fmla="*/ 231 h 425"/>
                <a:gd name="T8" fmla="*/ 685 w 305"/>
                <a:gd name="T9" fmla="*/ 259 h 425"/>
                <a:gd name="T10" fmla="*/ 685 w 305"/>
                <a:gd name="T11" fmla="*/ 273 h 425"/>
                <a:gd name="T12" fmla="*/ 606 w 305"/>
                <a:gd name="T13" fmla="*/ 273 h 425"/>
                <a:gd name="T14" fmla="*/ 566 w 305"/>
                <a:gd name="T15" fmla="*/ 300 h 425"/>
                <a:gd name="T16" fmla="*/ 566 w 305"/>
                <a:gd name="T17" fmla="*/ 342 h 425"/>
                <a:gd name="T18" fmla="*/ 585 w 305"/>
                <a:gd name="T19" fmla="*/ 354 h 425"/>
                <a:gd name="T20" fmla="*/ 525 w 305"/>
                <a:gd name="T21" fmla="*/ 410 h 425"/>
                <a:gd name="T22" fmla="*/ 485 w 305"/>
                <a:gd name="T23" fmla="*/ 410 h 425"/>
                <a:gd name="T24" fmla="*/ 485 w 305"/>
                <a:gd name="T25" fmla="*/ 464 h 425"/>
                <a:gd name="T26" fmla="*/ 485 w 305"/>
                <a:gd name="T27" fmla="*/ 479 h 425"/>
                <a:gd name="T28" fmla="*/ 485 w 305"/>
                <a:gd name="T29" fmla="*/ 518 h 425"/>
                <a:gd name="T30" fmla="*/ 444 w 305"/>
                <a:gd name="T31" fmla="*/ 546 h 425"/>
                <a:gd name="T32" fmla="*/ 422 w 305"/>
                <a:gd name="T33" fmla="*/ 614 h 425"/>
                <a:gd name="T34" fmla="*/ 404 w 305"/>
                <a:gd name="T35" fmla="*/ 656 h 425"/>
                <a:gd name="T36" fmla="*/ 404 w 305"/>
                <a:gd name="T37" fmla="*/ 669 h 425"/>
                <a:gd name="T38" fmla="*/ 384 w 305"/>
                <a:gd name="T39" fmla="*/ 710 h 425"/>
                <a:gd name="T40" fmla="*/ 343 w 305"/>
                <a:gd name="T41" fmla="*/ 710 h 425"/>
                <a:gd name="T42" fmla="*/ 322 w 305"/>
                <a:gd name="T43" fmla="*/ 696 h 425"/>
                <a:gd name="T44" fmla="*/ 162 w 305"/>
                <a:gd name="T45" fmla="*/ 723 h 425"/>
                <a:gd name="T46" fmla="*/ 141 w 305"/>
                <a:gd name="T47" fmla="*/ 710 h 425"/>
                <a:gd name="T48" fmla="*/ 202 w 305"/>
                <a:gd name="T49" fmla="*/ 629 h 425"/>
                <a:gd name="T50" fmla="*/ 141 w 305"/>
                <a:gd name="T51" fmla="*/ 614 h 425"/>
                <a:gd name="T52" fmla="*/ 101 w 305"/>
                <a:gd name="T53" fmla="*/ 629 h 425"/>
                <a:gd name="T54" fmla="*/ 61 w 305"/>
                <a:gd name="T55" fmla="*/ 614 h 425"/>
                <a:gd name="T56" fmla="*/ 61 w 305"/>
                <a:gd name="T57" fmla="*/ 546 h 425"/>
                <a:gd name="T58" fmla="*/ 101 w 305"/>
                <a:gd name="T59" fmla="*/ 533 h 425"/>
                <a:gd name="T60" fmla="*/ 122 w 305"/>
                <a:gd name="T61" fmla="*/ 533 h 425"/>
                <a:gd name="T62" fmla="*/ 122 w 305"/>
                <a:gd name="T63" fmla="*/ 492 h 425"/>
                <a:gd name="T64" fmla="*/ 83 w 305"/>
                <a:gd name="T65" fmla="*/ 492 h 425"/>
                <a:gd name="T66" fmla="*/ 83 w 305"/>
                <a:gd name="T67" fmla="*/ 464 h 425"/>
                <a:gd name="T68" fmla="*/ 41 w 305"/>
                <a:gd name="T69" fmla="*/ 451 h 425"/>
                <a:gd name="T70" fmla="*/ 41 w 305"/>
                <a:gd name="T71" fmla="*/ 368 h 425"/>
                <a:gd name="T72" fmla="*/ 0 w 305"/>
                <a:gd name="T73" fmla="*/ 342 h 425"/>
                <a:gd name="T74" fmla="*/ 20 w 305"/>
                <a:gd name="T75" fmla="*/ 300 h 425"/>
                <a:gd name="T76" fmla="*/ 83 w 305"/>
                <a:gd name="T77" fmla="*/ 259 h 425"/>
                <a:gd name="T78" fmla="*/ 83 w 305"/>
                <a:gd name="T79" fmla="*/ 218 h 425"/>
                <a:gd name="T80" fmla="*/ 61 w 305"/>
                <a:gd name="T81" fmla="*/ 206 h 425"/>
                <a:gd name="T82" fmla="*/ 83 w 305"/>
                <a:gd name="T83" fmla="*/ 178 h 425"/>
                <a:gd name="T84" fmla="*/ 41 w 305"/>
                <a:gd name="T85" fmla="*/ 136 h 425"/>
                <a:gd name="T86" fmla="*/ 83 w 305"/>
                <a:gd name="T87" fmla="*/ 109 h 425"/>
                <a:gd name="T88" fmla="*/ 141 w 305"/>
                <a:gd name="T89" fmla="*/ 96 h 425"/>
                <a:gd name="T90" fmla="*/ 283 w 305"/>
                <a:gd name="T91" fmla="*/ 41 h 425"/>
                <a:gd name="T92" fmla="*/ 362 w 305"/>
                <a:gd name="T93" fmla="*/ 13 h 425"/>
                <a:gd name="T94" fmla="*/ 422 w 305"/>
                <a:gd name="T95" fmla="*/ 13 h 425"/>
                <a:gd name="T96" fmla="*/ 463 w 305"/>
                <a:gd name="T97" fmla="*/ 0 h 425"/>
                <a:gd name="T98" fmla="*/ 485 w 305"/>
                <a:gd name="T99" fmla="*/ 13 h 425"/>
                <a:gd name="T100" fmla="*/ 463 w 305"/>
                <a:gd name="T101" fmla="*/ 27 h 425"/>
                <a:gd name="T102" fmla="*/ 463 w 305"/>
                <a:gd name="T103" fmla="*/ 56 h 425"/>
                <a:gd name="T104" fmla="*/ 525 w 305"/>
                <a:gd name="T105" fmla="*/ 56 h 425"/>
                <a:gd name="T106" fmla="*/ 525 w 305"/>
                <a:gd name="T107" fmla="*/ 27 h 425"/>
                <a:gd name="T108" fmla="*/ 546 w 305"/>
                <a:gd name="T109" fmla="*/ 0 h 425"/>
                <a:gd name="T110" fmla="*/ 585 w 305"/>
                <a:gd name="T111" fmla="*/ 27 h 425"/>
                <a:gd name="T112" fmla="*/ 606 w 305"/>
                <a:gd name="T113" fmla="*/ 56 h 425"/>
                <a:gd name="T114" fmla="*/ 685 w 305"/>
                <a:gd name="T115" fmla="*/ 56 h 425"/>
                <a:gd name="T116" fmla="*/ 685 w 305"/>
                <a:gd name="T117" fmla="*/ 69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5"/>
                <a:gd name="T178" fmla="*/ 0 h 425"/>
                <a:gd name="T179" fmla="*/ 305 w 305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42" name="Freeform 24"/>
            <p:cNvSpPr>
              <a:spLocks noChangeArrowheads="1"/>
            </p:cNvSpPr>
            <p:nvPr/>
          </p:nvSpPr>
          <p:spPr bwMode="auto">
            <a:xfrm>
              <a:off x="3217132" y="3131509"/>
              <a:ext cx="594104" cy="714717"/>
            </a:xfrm>
            <a:custGeom>
              <a:avLst/>
              <a:gdLst>
                <a:gd name="T0" fmla="*/ 841 w 353"/>
                <a:gd name="T1" fmla="*/ 178 h 417"/>
                <a:gd name="T2" fmla="*/ 860 w 353"/>
                <a:gd name="T3" fmla="*/ 218 h 417"/>
                <a:gd name="T4" fmla="*/ 781 w 353"/>
                <a:gd name="T5" fmla="*/ 300 h 417"/>
                <a:gd name="T6" fmla="*/ 799 w 353"/>
                <a:gd name="T7" fmla="*/ 367 h 417"/>
                <a:gd name="T8" fmla="*/ 799 w 353"/>
                <a:gd name="T9" fmla="*/ 451 h 417"/>
                <a:gd name="T10" fmla="*/ 819 w 353"/>
                <a:gd name="T11" fmla="*/ 491 h 417"/>
                <a:gd name="T12" fmla="*/ 880 w 353"/>
                <a:gd name="T13" fmla="*/ 532 h 417"/>
                <a:gd name="T14" fmla="*/ 819 w 353"/>
                <a:gd name="T15" fmla="*/ 546 h 417"/>
                <a:gd name="T16" fmla="*/ 799 w 353"/>
                <a:gd name="T17" fmla="*/ 626 h 417"/>
                <a:gd name="T18" fmla="*/ 681 w 353"/>
                <a:gd name="T19" fmla="*/ 682 h 417"/>
                <a:gd name="T20" fmla="*/ 560 w 353"/>
                <a:gd name="T21" fmla="*/ 640 h 417"/>
                <a:gd name="T22" fmla="*/ 539 w 353"/>
                <a:gd name="T23" fmla="*/ 695 h 417"/>
                <a:gd name="T24" fmla="*/ 480 w 353"/>
                <a:gd name="T25" fmla="*/ 710 h 417"/>
                <a:gd name="T26" fmla="*/ 422 w 353"/>
                <a:gd name="T27" fmla="*/ 655 h 417"/>
                <a:gd name="T28" fmla="*/ 381 w 353"/>
                <a:gd name="T29" fmla="*/ 682 h 417"/>
                <a:gd name="T30" fmla="*/ 360 w 353"/>
                <a:gd name="T31" fmla="*/ 601 h 417"/>
                <a:gd name="T32" fmla="*/ 381 w 353"/>
                <a:gd name="T33" fmla="*/ 532 h 417"/>
                <a:gd name="T34" fmla="*/ 360 w 353"/>
                <a:gd name="T35" fmla="*/ 491 h 417"/>
                <a:gd name="T36" fmla="*/ 239 w 353"/>
                <a:gd name="T37" fmla="*/ 532 h 417"/>
                <a:gd name="T38" fmla="*/ 160 w 353"/>
                <a:gd name="T39" fmla="*/ 517 h 417"/>
                <a:gd name="T40" fmla="*/ 79 w 353"/>
                <a:gd name="T41" fmla="*/ 532 h 417"/>
                <a:gd name="T42" fmla="*/ 60 w 353"/>
                <a:gd name="T43" fmla="*/ 517 h 417"/>
                <a:gd name="T44" fmla="*/ 41 w 353"/>
                <a:gd name="T45" fmla="*/ 451 h 417"/>
                <a:gd name="T46" fmla="*/ 60 w 353"/>
                <a:gd name="T47" fmla="*/ 408 h 417"/>
                <a:gd name="T48" fmla="*/ 0 w 353"/>
                <a:gd name="T49" fmla="*/ 382 h 417"/>
                <a:gd name="T50" fmla="*/ 60 w 353"/>
                <a:gd name="T51" fmla="*/ 286 h 417"/>
                <a:gd name="T52" fmla="*/ 60 w 353"/>
                <a:gd name="T53" fmla="*/ 231 h 417"/>
                <a:gd name="T54" fmla="*/ 60 w 353"/>
                <a:gd name="T55" fmla="*/ 206 h 417"/>
                <a:gd name="T56" fmla="*/ 121 w 353"/>
                <a:gd name="T57" fmla="*/ 56 h 417"/>
                <a:gd name="T58" fmla="*/ 259 w 353"/>
                <a:gd name="T59" fmla="*/ 69 h 417"/>
                <a:gd name="T60" fmla="*/ 281 w 353"/>
                <a:gd name="T61" fmla="*/ 0 h 417"/>
                <a:gd name="T62" fmla="*/ 459 w 353"/>
                <a:gd name="T63" fmla="*/ 27 h 417"/>
                <a:gd name="T64" fmla="*/ 620 w 353"/>
                <a:gd name="T65" fmla="*/ 69 h 417"/>
                <a:gd name="T66" fmla="*/ 722 w 353"/>
                <a:gd name="T67" fmla="*/ 56 h 417"/>
                <a:gd name="T68" fmla="*/ 759 w 353"/>
                <a:gd name="T69" fmla="*/ 13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3"/>
                <a:gd name="T106" fmla="*/ 0 h 417"/>
                <a:gd name="T107" fmla="*/ 353 w 353"/>
                <a:gd name="T108" fmla="*/ 417 h 4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43" name="Freeform 25"/>
            <p:cNvSpPr>
              <a:spLocks noChangeArrowheads="1"/>
            </p:cNvSpPr>
            <p:nvPr/>
          </p:nvSpPr>
          <p:spPr bwMode="auto">
            <a:xfrm>
              <a:off x="3165288" y="2724860"/>
              <a:ext cx="822498" cy="545280"/>
            </a:xfrm>
            <a:custGeom>
              <a:avLst/>
              <a:gdLst>
                <a:gd name="T0" fmla="*/ 1216 w 489"/>
                <a:gd name="T1" fmla="*/ 404 h 321"/>
                <a:gd name="T2" fmla="*/ 1116 w 489"/>
                <a:gd name="T3" fmla="*/ 430 h 321"/>
                <a:gd name="T4" fmla="*/ 977 w 489"/>
                <a:gd name="T5" fmla="*/ 483 h 321"/>
                <a:gd name="T6" fmla="*/ 918 w 489"/>
                <a:gd name="T7" fmla="*/ 495 h 321"/>
                <a:gd name="T8" fmla="*/ 879 w 489"/>
                <a:gd name="T9" fmla="*/ 522 h 321"/>
                <a:gd name="T10" fmla="*/ 819 w 489"/>
                <a:gd name="T11" fmla="*/ 522 h 321"/>
                <a:gd name="T12" fmla="*/ 837 w 489"/>
                <a:gd name="T13" fmla="*/ 444 h 321"/>
                <a:gd name="T14" fmla="*/ 797 w 489"/>
                <a:gd name="T15" fmla="*/ 444 h 321"/>
                <a:gd name="T16" fmla="*/ 718 w 489"/>
                <a:gd name="T17" fmla="*/ 471 h 321"/>
                <a:gd name="T18" fmla="*/ 697 w 489"/>
                <a:gd name="T19" fmla="*/ 458 h 321"/>
                <a:gd name="T20" fmla="*/ 598 w 489"/>
                <a:gd name="T21" fmla="*/ 458 h 321"/>
                <a:gd name="T22" fmla="*/ 559 w 489"/>
                <a:gd name="T23" fmla="*/ 417 h 321"/>
                <a:gd name="T24" fmla="*/ 459 w 489"/>
                <a:gd name="T25" fmla="*/ 417 h 321"/>
                <a:gd name="T26" fmla="*/ 360 w 489"/>
                <a:gd name="T27" fmla="*/ 391 h 321"/>
                <a:gd name="T28" fmla="*/ 319 w 489"/>
                <a:gd name="T29" fmla="*/ 404 h 321"/>
                <a:gd name="T30" fmla="*/ 339 w 489"/>
                <a:gd name="T31" fmla="*/ 458 h 321"/>
                <a:gd name="T32" fmla="*/ 278 w 489"/>
                <a:gd name="T33" fmla="*/ 444 h 321"/>
                <a:gd name="T34" fmla="*/ 199 w 489"/>
                <a:gd name="T35" fmla="*/ 444 h 321"/>
                <a:gd name="T36" fmla="*/ 121 w 489"/>
                <a:gd name="T37" fmla="*/ 522 h 321"/>
                <a:gd name="T38" fmla="*/ 20 w 489"/>
                <a:gd name="T39" fmla="*/ 444 h 321"/>
                <a:gd name="T40" fmla="*/ 0 w 489"/>
                <a:gd name="T41" fmla="*/ 444 h 321"/>
                <a:gd name="T42" fmla="*/ 20 w 489"/>
                <a:gd name="T43" fmla="*/ 417 h 321"/>
                <a:gd name="T44" fmla="*/ 41 w 489"/>
                <a:gd name="T45" fmla="*/ 404 h 321"/>
                <a:gd name="T46" fmla="*/ 0 w 489"/>
                <a:gd name="T47" fmla="*/ 378 h 321"/>
                <a:gd name="T48" fmla="*/ 0 w 489"/>
                <a:gd name="T49" fmla="*/ 365 h 321"/>
                <a:gd name="T50" fmla="*/ 41 w 489"/>
                <a:gd name="T51" fmla="*/ 340 h 321"/>
                <a:gd name="T52" fmla="*/ 179 w 489"/>
                <a:gd name="T53" fmla="*/ 340 h 321"/>
                <a:gd name="T54" fmla="*/ 239 w 489"/>
                <a:gd name="T55" fmla="*/ 314 h 321"/>
                <a:gd name="T56" fmla="*/ 278 w 489"/>
                <a:gd name="T57" fmla="*/ 300 h 321"/>
                <a:gd name="T58" fmla="*/ 278 w 489"/>
                <a:gd name="T59" fmla="*/ 260 h 321"/>
                <a:gd name="T60" fmla="*/ 199 w 489"/>
                <a:gd name="T61" fmla="*/ 196 h 321"/>
                <a:gd name="T62" fmla="*/ 179 w 489"/>
                <a:gd name="T63" fmla="*/ 130 h 321"/>
                <a:gd name="T64" fmla="*/ 218 w 489"/>
                <a:gd name="T65" fmla="*/ 92 h 321"/>
                <a:gd name="T66" fmla="*/ 218 w 489"/>
                <a:gd name="T67" fmla="*/ 66 h 321"/>
                <a:gd name="T68" fmla="*/ 179 w 489"/>
                <a:gd name="T69" fmla="*/ 13 h 321"/>
                <a:gd name="T70" fmla="*/ 319 w 489"/>
                <a:gd name="T71" fmla="*/ 13 h 321"/>
                <a:gd name="T72" fmla="*/ 360 w 489"/>
                <a:gd name="T73" fmla="*/ 26 h 321"/>
                <a:gd name="T74" fmla="*/ 418 w 489"/>
                <a:gd name="T75" fmla="*/ 0 h 321"/>
                <a:gd name="T76" fmla="*/ 519 w 489"/>
                <a:gd name="T77" fmla="*/ 117 h 321"/>
                <a:gd name="T78" fmla="*/ 697 w 489"/>
                <a:gd name="T79" fmla="*/ 117 h 321"/>
                <a:gd name="T80" fmla="*/ 736 w 489"/>
                <a:gd name="T81" fmla="*/ 130 h 321"/>
                <a:gd name="T82" fmla="*/ 778 w 489"/>
                <a:gd name="T83" fmla="*/ 117 h 321"/>
                <a:gd name="T84" fmla="*/ 837 w 489"/>
                <a:gd name="T85" fmla="*/ 143 h 321"/>
                <a:gd name="T86" fmla="*/ 837 w 489"/>
                <a:gd name="T87" fmla="*/ 184 h 321"/>
                <a:gd name="T88" fmla="*/ 879 w 489"/>
                <a:gd name="T89" fmla="*/ 208 h 321"/>
                <a:gd name="T90" fmla="*/ 898 w 489"/>
                <a:gd name="T91" fmla="*/ 184 h 321"/>
                <a:gd name="T92" fmla="*/ 935 w 489"/>
                <a:gd name="T93" fmla="*/ 208 h 321"/>
                <a:gd name="T94" fmla="*/ 1017 w 489"/>
                <a:gd name="T95" fmla="*/ 208 h 321"/>
                <a:gd name="T96" fmla="*/ 1036 w 489"/>
                <a:gd name="T97" fmla="*/ 196 h 321"/>
                <a:gd name="T98" fmla="*/ 1157 w 489"/>
                <a:gd name="T99" fmla="*/ 248 h 321"/>
                <a:gd name="T100" fmla="*/ 1178 w 489"/>
                <a:gd name="T101" fmla="*/ 314 h 321"/>
                <a:gd name="T102" fmla="*/ 1178 w 489"/>
                <a:gd name="T103" fmla="*/ 352 h 321"/>
                <a:gd name="T104" fmla="*/ 1216 w 489"/>
                <a:gd name="T105" fmla="*/ 404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321"/>
                <a:gd name="T161" fmla="*/ 489 w 489"/>
                <a:gd name="T162" fmla="*/ 321 h 3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44" name="Freeform 26"/>
            <p:cNvSpPr>
              <a:spLocks noChangeArrowheads="1"/>
            </p:cNvSpPr>
            <p:nvPr/>
          </p:nvSpPr>
          <p:spPr bwMode="auto">
            <a:xfrm>
              <a:off x="3823847" y="2532317"/>
              <a:ext cx="512835" cy="657725"/>
            </a:xfrm>
            <a:custGeom>
              <a:avLst/>
              <a:gdLst>
                <a:gd name="T0" fmla="*/ 218 w 305"/>
                <a:gd name="T1" fmla="*/ 0 h 385"/>
                <a:gd name="T2" fmla="*/ 319 w 305"/>
                <a:gd name="T3" fmla="*/ 53 h 385"/>
                <a:gd name="T4" fmla="*/ 438 w 305"/>
                <a:gd name="T5" fmla="*/ 109 h 385"/>
                <a:gd name="T6" fmla="*/ 498 w 305"/>
                <a:gd name="T7" fmla="*/ 161 h 385"/>
                <a:gd name="T8" fmla="*/ 598 w 305"/>
                <a:gd name="T9" fmla="*/ 227 h 385"/>
                <a:gd name="T10" fmla="*/ 676 w 305"/>
                <a:gd name="T11" fmla="*/ 241 h 385"/>
                <a:gd name="T12" fmla="*/ 619 w 305"/>
                <a:gd name="T13" fmla="*/ 241 h 385"/>
                <a:gd name="T14" fmla="*/ 577 w 305"/>
                <a:gd name="T15" fmla="*/ 295 h 385"/>
                <a:gd name="T16" fmla="*/ 619 w 305"/>
                <a:gd name="T17" fmla="*/ 375 h 385"/>
                <a:gd name="T18" fmla="*/ 718 w 305"/>
                <a:gd name="T19" fmla="*/ 416 h 385"/>
                <a:gd name="T20" fmla="*/ 718 w 305"/>
                <a:gd name="T21" fmla="*/ 497 h 385"/>
                <a:gd name="T22" fmla="*/ 697 w 305"/>
                <a:gd name="T23" fmla="*/ 538 h 385"/>
                <a:gd name="T24" fmla="*/ 656 w 305"/>
                <a:gd name="T25" fmla="*/ 523 h 385"/>
                <a:gd name="T26" fmla="*/ 676 w 305"/>
                <a:gd name="T27" fmla="*/ 578 h 385"/>
                <a:gd name="T28" fmla="*/ 656 w 305"/>
                <a:gd name="T29" fmla="*/ 604 h 385"/>
                <a:gd name="T30" fmla="*/ 559 w 305"/>
                <a:gd name="T31" fmla="*/ 643 h 385"/>
                <a:gd name="T32" fmla="*/ 458 w 305"/>
                <a:gd name="T33" fmla="*/ 643 h 385"/>
                <a:gd name="T34" fmla="*/ 377 w 305"/>
                <a:gd name="T35" fmla="*/ 618 h 385"/>
                <a:gd name="T36" fmla="*/ 319 w 305"/>
                <a:gd name="T37" fmla="*/ 643 h 385"/>
                <a:gd name="T38" fmla="*/ 338 w 305"/>
                <a:gd name="T39" fmla="*/ 604 h 385"/>
                <a:gd name="T40" fmla="*/ 300 w 305"/>
                <a:gd name="T41" fmla="*/ 618 h 385"/>
                <a:gd name="T42" fmla="*/ 199 w 305"/>
                <a:gd name="T43" fmla="*/ 523 h 385"/>
                <a:gd name="T44" fmla="*/ 179 w 305"/>
                <a:gd name="T45" fmla="*/ 443 h 385"/>
                <a:gd name="T46" fmla="*/ 179 w 305"/>
                <a:gd name="T47" fmla="*/ 363 h 385"/>
                <a:gd name="T48" fmla="*/ 179 w 305"/>
                <a:gd name="T49" fmla="*/ 267 h 385"/>
                <a:gd name="T50" fmla="*/ 60 w 305"/>
                <a:gd name="T51" fmla="*/ 255 h 385"/>
                <a:gd name="T52" fmla="*/ 0 w 305"/>
                <a:gd name="T53" fmla="*/ 227 h 385"/>
                <a:gd name="T54" fmla="*/ 79 w 305"/>
                <a:gd name="T55" fmla="*/ 202 h 385"/>
                <a:gd name="T56" fmla="*/ 101 w 305"/>
                <a:gd name="T57" fmla="*/ 67 h 385"/>
                <a:gd name="T58" fmla="*/ 179 w 305"/>
                <a:gd name="T59" fmla="*/ 94 h 385"/>
                <a:gd name="T60" fmla="*/ 259 w 305"/>
                <a:gd name="T61" fmla="*/ 80 h 385"/>
                <a:gd name="T62" fmla="*/ 199 w 305"/>
                <a:gd name="T63" fmla="*/ 27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5"/>
                <a:gd name="T97" fmla="*/ 0 h 385"/>
                <a:gd name="T98" fmla="*/ 305 w 305"/>
                <a:gd name="T99" fmla="*/ 385 h 3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45" name="Freeform 27"/>
            <p:cNvSpPr>
              <a:spLocks noChangeArrowheads="1"/>
            </p:cNvSpPr>
            <p:nvPr/>
          </p:nvSpPr>
          <p:spPr bwMode="auto">
            <a:xfrm>
              <a:off x="3367059" y="2327452"/>
              <a:ext cx="634739" cy="614595"/>
            </a:xfrm>
            <a:custGeom>
              <a:avLst/>
              <a:gdLst>
                <a:gd name="T0" fmla="*/ 500 w 377"/>
                <a:gd name="T1" fmla="*/ 13 h 361"/>
                <a:gd name="T2" fmla="*/ 621 w 377"/>
                <a:gd name="T3" fmla="*/ 0 h 361"/>
                <a:gd name="T4" fmla="*/ 661 w 377"/>
                <a:gd name="T5" fmla="*/ 27 h 361"/>
                <a:gd name="T6" fmla="*/ 761 w 377"/>
                <a:gd name="T7" fmla="*/ 40 h 361"/>
                <a:gd name="T8" fmla="*/ 803 w 377"/>
                <a:gd name="T9" fmla="*/ 27 h 361"/>
                <a:gd name="T10" fmla="*/ 842 w 377"/>
                <a:gd name="T11" fmla="*/ 27 h 361"/>
                <a:gd name="T12" fmla="*/ 701 w 377"/>
                <a:gd name="T13" fmla="*/ 105 h 361"/>
                <a:gd name="T14" fmla="*/ 681 w 377"/>
                <a:gd name="T15" fmla="*/ 144 h 361"/>
                <a:gd name="T16" fmla="*/ 701 w 377"/>
                <a:gd name="T17" fmla="*/ 158 h 361"/>
                <a:gd name="T18" fmla="*/ 722 w 377"/>
                <a:gd name="T19" fmla="*/ 158 h 361"/>
                <a:gd name="T20" fmla="*/ 803 w 377"/>
                <a:gd name="T21" fmla="*/ 210 h 361"/>
                <a:gd name="T22" fmla="*/ 881 w 377"/>
                <a:gd name="T23" fmla="*/ 210 h 361"/>
                <a:gd name="T24" fmla="*/ 881 w 377"/>
                <a:gd name="T25" fmla="*/ 239 h 361"/>
                <a:gd name="T26" fmla="*/ 941 w 377"/>
                <a:gd name="T27" fmla="*/ 252 h 361"/>
                <a:gd name="T28" fmla="*/ 941 w 377"/>
                <a:gd name="T29" fmla="*/ 279 h 361"/>
                <a:gd name="T30" fmla="*/ 881 w 377"/>
                <a:gd name="T31" fmla="*/ 316 h 361"/>
                <a:gd name="T32" fmla="*/ 881 w 377"/>
                <a:gd name="T33" fmla="*/ 292 h 361"/>
                <a:gd name="T34" fmla="*/ 821 w 377"/>
                <a:gd name="T35" fmla="*/ 265 h 361"/>
                <a:gd name="T36" fmla="*/ 782 w 377"/>
                <a:gd name="T37" fmla="*/ 265 h 361"/>
                <a:gd name="T38" fmla="*/ 782 w 377"/>
                <a:gd name="T39" fmla="*/ 344 h 361"/>
                <a:gd name="T40" fmla="*/ 761 w 377"/>
                <a:gd name="T41" fmla="*/ 396 h 361"/>
                <a:gd name="T42" fmla="*/ 701 w 377"/>
                <a:gd name="T43" fmla="*/ 396 h 361"/>
                <a:gd name="T44" fmla="*/ 681 w 377"/>
                <a:gd name="T45" fmla="*/ 409 h 361"/>
                <a:gd name="T46" fmla="*/ 722 w 377"/>
                <a:gd name="T47" fmla="*/ 422 h 361"/>
                <a:gd name="T48" fmla="*/ 743 w 377"/>
                <a:gd name="T49" fmla="*/ 450 h 361"/>
                <a:gd name="T50" fmla="*/ 803 w 377"/>
                <a:gd name="T51" fmla="*/ 474 h 361"/>
                <a:gd name="T52" fmla="*/ 860 w 377"/>
                <a:gd name="T53" fmla="*/ 462 h 361"/>
                <a:gd name="T54" fmla="*/ 881 w 377"/>
                <a:gd name="T55" fmla="*/ 554 h 361"/>
                <a:gd name="T56" fmla="*/ 761 w 377"/>
                <a:gd name="T57" fmla="*/ 594 h 361"/>
                <a:gd name="T58" fmla="*/ 743 w 377"/>
                <a:gd name="T59" fmla="*/ 580 h 361"/>
                <a:gd name="T60" fmla="*/ 722 w 377"/>
                <a:gd name="T61" fmla="*/ 594 h 361"/>
                <a:gd name="T62" fmla="*/ 643 w 377"/>
                <a:gd name="T63" fmla="*/ 594 h 361"/>
                <a:gd name="T64" fmla="*/ 601 w 377"/>
                <a:gd name="T65" fmla="*/ 567 h 361"/>
                <a:gd name="T66" fmla="*/ 582 w 377"/>
                <a:gd name="T67" fmla="*/ 594 h 361"/>
                <a:gd name="T68" fmla="*/ 542 w 377"/>
                <a:gd name="T69" fmla="*/ 567 h 361"/>
                <a:gd name="T70" fmla="*/ 542 w 377"/>
                <a:gd name="T71" fmla="*/ 527 h 361"/>
                <a:gd name="T72" fmla="*/ 482 w 377"/>
                <a:gd name="T73" fmla="*/ 501 h 361"/>
                <a:gd name="T74" fmla="*/ 440 w 377"/>
                <a:gd name="T75" fmla="*/ 514 h 361"/>
                <a:gd name="T76" fmla="*/ 401 w 377"/>
                <a:gd name="T77" fmla="*/ 501 h 361"/>
                <a:gd name="T78" fmla="*/ 221 w 377"/>
                <a:gd name="T79" fmla="*/ 487 h 361"/>
                <a:gd name="T80" fmla="*/ 121 w 377"/>
                <a:gd name="T81" fmla="*/ 382 h 361"/>
                <a:gd name="T82" fmla="*/ 41 w 377"/>
                <a:gd name="T83" fmla="*/ 303 h 361"/>
                <a:gd name="T84" fmla="*/ 0 w 377"/>
                <a:gd name="T85" fmla="*/ 210 h 361"/>
                <a:gd name="T86" fmla="*/ 79 w 377"/>
                <a:gd name="T87" fmla="*/ 210 h 361"/>
                <a:gd name="T88" fmla="*/ 281 w 377"/>
                <a:gd name="T89" fmla="*/ 130 h 361"/>
                <a:gd name="T90" fmla="*/ 341 w 377"/>
                <a:gd name="T91" fmla="*/ 130 h 361"/>
                <a:gd name="T92" fmla="*/ 422 w 377"/>
                <a:gd name="T93" fmla="*/ 130 h 361"/>
                <a:gd name="T94" fmla="*/ 482 w 377"/>
                <a:gd name="T95" fmla="*/ 80 h 361"/>
                <a:gd name="T96" fmla="*/ 500 w 377"/>
                <a:gd name="T97" fmla="*/ 13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361"/>
                <a:gd name="T149" fmla="*/ 377 w 377"/>
                <a:gd name="T150" fmla="*/ 361 h 3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46" name="Freeform 28"/>
            <p:cNvSpPr>
              <a:spLocks noChangeArrowheads="1"/>
            </p:cNvSpPr>
            <p:nvPr/>
          </p:nvSpPr>
          <p:spPr bwMode="auto">
            <a:xfrm>
              <a:off x="3354448" y="1768309"/>
              <a:ext cx="418956" cy="780952"/>
            </a:xfrm>
            <a:custGeom>
              <a:avLst/>
              <a:gdLst>
                <a:gd name="T0" fmla="*/ 519 w 249"/>
                <a:gd name="T1" fmla="*/ 565 h 457"/>
                <a:gd name="T2" fmla="*/ 498 w 249"/>
                <a:gd name="T3" fmla="*/ 632 h 457"/>
                <a:gd name="T4" fmla="*/ 438 w 249"/>
                <a:gd name="T5" fmla="*/ 687 h 457"/>
                <a:gd name="T6" fmla="*/ 339 w 249"/>
                <a:gd name="T7" fmla="*/ 673 h 457"/>
                <a:gd name="T8" fmla="*/ 199 w 249"/>
                <a:gd name="T9" fmla="*/ 724 h 457"/>
                <a:gd name="T10" fmla="*/ 101 w 249"/>
                <a:gd name="T11" fmla="*/ 765 h 457"/>
                <a:gd name="T12" fmla="*/ 20 w 249"/>
                <a:gd name="T13" fmla="*/ 765 h 457"/>
                <a:gd name="T14" fmla="*/ 0 w 249"/>
                <a:gd name="T15" fmla="*/ 752 h 457"/>
                <a:gd name="T16" fmla="*/ 41 w 249"/>
                <a:gd name="T17" fmla="*/ 646 h 457"/>
                <a:gd name="T18" fmla="*/ 60 w 249"/>
                <a:gd name="T19" fmla="*/ 619 h 457"/>
                <a:gd name="T20" fmla="*/ 20 w 249"/>
                <a:gd name="T21" fmla="*/ 551 h 457"/>
                <a:gd name="T22" fmla="*/ 41 w 249"/>
                <a:gd name="T23" fmla="*/ 444 h 457"/>
                <a:gd name="T24" fmla="*/ 60 w 249"/>
                <a:gd name="T25" fmla="*/ 376 h 457"/>
                <a:gd name="T26" fmla="*/ 79 w 249"/>
                <a:gd name="T27" fmla="*/ 349 h 457"/>
                <a:gd name="T28" fmla="*/ 41 w 249"/>
                <a:gd name="T29" fmla="*/ 323 h 457"/>
                <a:gd name="T30" fmla="*/ 79 w 249"/>
                <a:gd name="T31" fmla="*/ 270 h 457"/>
                <a:gd name="T32" fmla="*/ 138 w 249"/>
                <a:gd name="T33" fmla="*/ 189 h 457"/>
                <a:gd name="T34" fmla="*/ 138 w 249"/>
                <a:gd name="T35" fmla="*/ 135 h 457"/>
                <a:gd name="T36" fmla="*/ 179 w 249"/>
                <a:gd name="T37" fmla="*/ 135 h 457"/>
                <a:gd name="T38" fmla="*/ 300 w 249"/>
                <a:gd name="T39" fmla="*/ 41 h 457"/>
                <a:gd name="T40" fmla="*/ 360 w 249"/>
                <a:gd name="T41" fmla="*/ 27 h 457"/>
                <a:gd name="T42" fmla="*/ 421 w 249"/>
                <a:gd name="T43" fmla="*/ 0 h 457"/>
                <a:gd name="T44" fmla="*/ 438 w 249"/>
                <a:gd name="T45" fmla="*/ 13 h 457"/>
                <a:gd name="T46" fmla="*/ 538 w 249"/>
                <a:gd name="T47" fmla="*/ 0 h 457"/>
                <a:gd name="T48" fmla="*/ 598 w 249"/>
                <a:gd name="T49" fmla="*/ 41 h 457"/>
                <a:gd name="T50" fmla="*/ 538 w 249"/>
                <a:gd name="T51" fmla="*/ 54 h 457"/>
                <a:gd name="T52" fmla="*/ 519 w 249"/>
                <a:gd name="T53" fmla="*/ 80 h 457"/>
                <a:gd name="T54" fmla="*/ 598 w 249"/>
                <a:gd name="T55" fmla="*/ 80 h 457"/>
                <a:gd name="T56" fmla="*/ 620 w 249"/>
                <a:gd name="T57" fmla="*/ 149 h 457"/>
                <a:gd name="T58" fmla="*/ 580 w 249"/>
                <a:gd name="T59" fmla="*/ 202 h 457"/>
                <a:gd name="T60" fmla="*/ 538 w 249"/>
                <a:gd name="T61" fmla="*/ 175 h 457"/>
                <a:gd name="T62" fmla="*/ 480 w 249"/>
                <a:gd name="T63" fmla="*/ 202 h 457"/>
                <a:gd name="T64" fmla="*/ 498 w 249"/>
                <a:gd name="T65" fmla="*/ 229 h 457"/>
                <a:gd name="T66" fmla="*/ 459 w 249"/>
                <a:gd name="T67" fmla="*/ 270 h 457"/>
                <a:gd name="T68" fmla="*/ 560 w 249"/>
                <a:gd name="T69" fmla="*/ 363 h 457"/>
                <a:gd name="T70" fmla="*/ 480 w 249"/>
                <a:gd name="T71" fmla="*/ 510 h 457"/>
                <a:gd name="T72" fmla="*/ 519 w 249"/>
                <a:gd name="T73" fmla="*/ 565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457"/>
                <a:gd name="T113" fmla="*/ 249 w 249"/>
                <a:gd name="T114" fmla="*/ 457 h 4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47" name="Freeform 29"/>
            <p:cNvSpPr>
              <a:spLocks noChangeArrowheads="1"/>
            </p:cNvSpPr>
            <p:nvPr/>
          </p:nvSpPr>
          <p:spPr bwMode="auto">
            <a:xfrm>
              <a:off x="2908870" y="1903859"/>
              <a:ext cx="540859" cy="1038189"/>
            </a:xfrm>
            <a:custGeom>
              <a:avLst/>
              <a:gdLst>
                <a:gd name="T0" fmla="*/ 806 w 321"/>
                <a:gd name="T1" fmla="*/ 797 h 609"/>
                <a:gd name="T2" fmla="*/ 744 w 321"/>
                <a:gd name="T3" fmla="*/ 825 h 609"/>
                <a:gd name="T4" fmla="*/ 705 w 321"/>
                <a:gd name="T5" fmla="*/ 811 h 609"/>
                <a:gd name="T6" fmla="*/ 562 w 321"/>
                <a:gd name="T7" fmla="*/ 811 h 609"/>
                <a:gd name="T8" fmla="*/ 605 w 321"/>
                <a:gd name="T9" fmla="*/ 863 h 609"/>
                <a:gd name="T10" fmla="*/ 562 w 321"/>
                <a:gd name="T11" fmla="*/ 930 h 609"/>
                <a:gd name="T12" fmla="*/ 583 w 321"/>
                <a:gd name="T13" fmla="*/ 1010 h 609"/>
                <a:gd name="T14" fmla="*/ 503 w 321"/>
                <a:gd name="T15" fmla="*/ 996 h 609"/>
                <a:gd name="T16" fmla="*/ 384 w 321"/>
                <a:gd name="T17" fmla="*/ 943 h 609"/>
                <a:gd name="T18" fmla="*/ 240 w 321"/>
                <a:gd name="T19" fmla="*/ 916 h 609"/>
                <a:gd name="T20" fmla="*/ 141 w 321"/>
                <a:gd name="T21" fmla="*/ 863 h 609"/>
                <a:gd name="T22" fmla="*/ 41 w 321"/>
                <a:gd name="T23" fmla="*/ 863 h 609"/>
                <a:gd name="T24" fmla="*/ 41 w 321"/>
                <a:gd name="T25" fmla="*/ 851 h 609"/>
                <a:gd name="T26" fmla="*/ 0 w 321"/>
                <a:gd name="T27" fmla="*/ 838 h 609"/>
                <a:gd name="T28" fmla="*/ 20 w 321"/>
                <a:gd name="T29" fmla="*/ 825 h 609"/>
                <a:gd name="T30" fmla="*/ 20 w 321"/>
                <a:gd name="T31" fmla="*/ 784 h 609"/>
                <a:gd name="T32" fmla="*/ 0 w 321"/>
                <a:gd name="T33" fmla="*/ 771 h 609"/>
                <a:gd name="T34" fmla="*/ 41 w 321"/>
                <a:gd name="T35" fmla="*/ 758 h 609"/>
                <a:gd name="T36" fmla="*/ 121 w 321"/>
                <a:gd name="T37" fmla="*/ 758 h 609"/>
                <a:gd name="T38" fmla="*/ 121 w 321"/>
                <a:gd name="T39" fmla="*/ 572 h 609"/>
                <a:gd name="T40" fmla="*/ 221 w 321"/>
                <a:gd name="T41" fmla="*/ 572 h 609"/>
                <a:gd name="T42" fmla="*/ 221 w 321"/>
                <a:gd name="T43" fmla="*/ 597 h 609"/>
                <a:gd name="T44" fmla="*/ 281 w 321"/>
                <a:gd name="T45" fmla="*/ 597 h 609"/>
                <a:gd name="T46" fmla="*/ 281 w 321"/>
                <a:gd name="T47" fmla="*/ 545 h 609"/>
                <a:gd name="T48" fmla="*/ 402 w 321"/>
                <a:gd name="T49" fmla="*/ 545 h 609"/>
                <a:gd name="T50" fmla="*/ 422 w 321"/>
                <a:gd name="T51" fmla="*/ 466 h 609"/>
                <a:gd name="T52" fmla="*/ 422 w 321"/>
                <a:gd name="T53" fmla="*/ 411 h 609"/>
                <a:gd name="T54" fmla="*/ 362 w 321"/>
                <a:gd name="T55" fmla="*/ 385 h 609"/>
                <a:gd name="T56" fmla="*/ 281 w 321"/>
                <a:gd name="T57" fmla="*/ 345 h 609"/>
                <a:gd name="T58" fmla="*/ 240 w 321"/>
                <a:gd name="T59" fmla="*/ 307 h 609"/>
                <a:gd name="T60" fmla="*/ 260 w 321"/>
                <a:gd name="T61" fmla="*/ 239 h 609"/>
                <a:gd name="T62" fmla="*/ 301 w 321"/>
                <a:gd name="T63" fmla="*/ 214 h 609"/>
                <a:gd name="T64" fmla="*/ 362 w 321"/>
                <a:gd name="T65" fmla="*/ 239 h 609"/>
                <a:gd name="T66" fmla="*/ 444 w 321"/>
                <a:gd name="T67" fmla="*/ 239 h 609"/>
                <a:gd name="T68" fmla="*/ 463 w 321"/>
                <a:gd name="T69" fmla="*/ 199 h 609"/>
                <a:gd name="T70" fmla="*/ 503 w 321"/>
                <a:gd name="T71" fmla="*/ 199 h 609"/>
                <a:gd name="T72" fmla="*/ 483 w 321"/>
                <a:gd name="T73" fmla="*/ 145 h 609"/>
                <a:gd name="T74" fmla="*/ 622 w 321"/>
                <a:gd name="T75" fmla="*/ 53 h 609"/>
                <a:gd name="T76" fmla="*/ 622 w 321"/>
                <a:gd name="T77" fmla="*/ 27 h 609"/>
                <a:gd name="T78" fmla="*/ 705 w 321"/>
                <a:gd name="T79" fmla="*/ 27 h 609"/>
                <a:gd name="T80" fmla="*/ 723 w 321"/>
                <a:gd name="T81" fmla="*/ 41 h 609"/>
                <a:gd name="T82" fmla="*/ 744 w 321"/>
                <a:gd name="T83" fmla="*/ 13 h 609"/>
                <a:gd name="T84" fmla="*/ 765 w 321"/>
                <a:gd name="T85" fmla="*/ 0 h 609"/>
                <a:gd name="T86" fmla="*/ 806 w 321"/>
                <a:gd name="T87" fmla="*/ 41 h 609"/>
                <a:gd name="T88" fmla="*/ 806 w 321"/>
                <a:gd name="T89" fmla="*/ 53 h 609"/>
                <a:gd name="T90" fmla="*/ 705 w 321"/>
                <a:gd name="T91" fmla="*/ 186 h 609"/>
                <a:gd name="T92" fmla="*/ 744 w 321"/>
                <a:gd name="T93" fmla="*/ 214 h 609"/>
                <a:gd name="T94" fmla="*/ 705 w 321"/>
                <a:gd name="T95" fmla="*/ 307 h 609"/>
                <a:gd name="T96" fmla="*/ 684 w 321"/>
                <a:gd name="T97" fmla="*/ 411 h 609"/>
                <a:gd name="T98" fmla="*/ 723 w 321"/>
                <a:gd name="T99" fmla="*/ 479 h 609"/>
                <a:gd name="T100" fmla="*/ 663 w 321"/>
                <a:gd name="T101" fmla="*/ 597 h 609"/>
                <a:gd name="T102" fmla="*/ 684 w 321"/>
                <a:gd name="T103" fmla="*/ 623 h 609"/>
                <a:gd name="T104" fmla="*/ 723 w 321"/>
                <a:gd name="T105" fmla="*/ 716 h 609"/>
                <a:gd name="T106" fmla="*/ 806 w 321"/>
                <a:gd name="T107" fmla="*/ 797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"/>
                <a:gd name="T163" fmla="*/ 0 h 609"/>
                <a:gd name="T164" fmla="*/ 321 w 321"/>
                <a:gd name="T165" fmla="*/ 609 h 6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48" name="Freeform 30"/>
            <p:cNvSpPr>
              <a:spLocks noChangeArrowheads="1"/>
            </p:cNvSpPr>
            <p:nvPr/>
          </p:nvSpPr>
          <p:spPr bwMode="auto">
            <a:xfrm>
              <a:off x="2807984" y="1917722"/>
              <a:ext cx="295651" cy="534498"/>
            </a:xfrm>
            <a:custGeom>
              <a:avLst/>
              <a:gdLst>
                <a:gd name="T0" fmla="*/ 423 w 177"/>
                <a:gd name="T1" fmla="*/ 201 h 313"/>
                <a:gd name="T2" fmla="*/ 386 w 177"/>
                <a:gd name="T3" fmla="*/ 173 h 313"/>
                <a:gd name="T4" fmla="*/ 288 w 177"/>
                <a:gd name="T5" fmla="*/ 149 h 313"/>
                <a:gd name="T6" fmla="*/ 327 w 177"/>
                <a:gd name="T7" fmla="*/ 53 h 313"/>
                <a:gd name="T8" fmla="*/ 309 w 177"/>
                <a:gd name="T9" fmla="*/ 0 h 313"/>
                <a:gd name="T10" fmla="*/ 175 w 177"/>
                <a:gd name="T11" fmla="*/ 93 h 313"/>
                <a:gd name="T12" fmla="*/ 154 w 177"/>
                <a:gd name="T13" fmla="*/ 187 h 313"/>
                <a:gd name="T14" fmla="*/ 97 w 177"/>
                <a:gd name="T15" fmla="*/ 201 h 313"/>
                <a:gd name="T16" fmla="*/ 20 w 177"/>
                <a:gd name="T17" fmla="*/ 241 h 313"/>
                <a:gd name="T18" fmla="*/ 0 w 177"/>
                <a:gd name="T19" fmla="*/ 280 h 313"/>
                <a:gd name="T20" fmla="*/ 97 w 177"/>
                <a:gd name="T21" fmla="*/ 322 h 313"/>
                <a:gd name="T22" fmla="*/ 97 w 177"/>
                <a:gd name="T23" fmla="*/ 375 h 313"/>
                <a:gd name="T24" fmla="*/ 116 w 177"/>
                <a:gd name="T25" fmla="*/ 402 h 313"/>
                <a:gd name="T26" fmla="*/ 97 w 177"/>
                <a:gd name="T27" fmla="*/ 442 h 313"/>
                <a:gd name="T28" fmla="*/ 116 w 177"/>
                <a:gd name="T29" fmla="*/ 468 h 313"/>
                <a:gd name="T30" fmla="*/ 230 w 177"/>
                <a:gd name="T31" fmla="*/ 523 h 313"/>
                <a:gd name="T32" fmla="*/ 272 w 177"/>
                <a:gd name="T33" fmla="*/ 523 h 313"/>
                <a:gd name="T34" fmla="*/ 272 w 177"/>
                <a:gd name="T35" fmla="*/ 497 h 313"/>
                <a:gd name="T36" fmla="*/ 309 w 177"/>
                <a:gd name="T37" fmla="*/ 456 h 313"/>
                <a:gd name="T38" fmla="*/ 288 w 177"/>
                <a:gd name="T39" fmla="*/ 402 h 313"/>
                <a:gd name="T40" fmla="*/ 272 w 177"/>
                <a:gd name="T41" fmla="*/ 402 h 313"/>
                <a:gd name="T42" fmla="*/ 250 w 177"/>
                <a:gd name="T43" fmla="*/ 349 h 313"/>
                <a:gd name="T44" fmla="*/ 288 w 177"/>
                <a:gd name="T45" fmla="*/ 349 h 313"/>
                <a:gd name="T46" fmla="*/ 288 w 177"/>
                <a:gd name="T47" fmla="*/ 294 h 313"/>
                <a:gd name="T48" fmla="*/ 327 w 177"/>
                <a:gd name="T49" fmla="*/ 294 h 313"/>
                <a:gd name="T50" fmla="*/ 365 w 177"/>
                <a:gd name="T51" fmla="*/ 308 h 313"/>
                <a:gd name="T52" fmla="*/ 386 w 177"/>
                <a:gd name="T53" fmla="*/ 227 h 313"/>
                <a:gd name="T54" fmla="*/ 423 w 177"/>
                <a:gd name="T55" fmla="*/ 201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7"/>
                <a:gd name="T85" fmla="*/ 0 h 313"/>
                <a:gd name="T86" fmla="*/ 177 w 177"/>
                <a:gd name="T87" fmla="*/ 313 h 3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49" name="Freeform 31"/>
            <p:cNvSpPr>
              <a:spLocks noChangeArrowheads="1"/>
            </p:cNvSpPr>
            <p:nvPr/>
          </p:nvSpPr>
          <p:spPr bwMode="auto">
            <a:xfrm>
              <a:off x="1750086" y="1386305"/>
              <a:ext cx="1443225" cy="1434056"/>
            </a:xfrm>
            <a:custGeom>
              <a:avLst/>
              <a:gdLst>
                <a:gd name="T0" fmla="*/ 1584 w 857"/>
                <a:gd name="T1" fmla="*/ 798 h 841"/>
                <a:gd name="T2" fmla="*/ 1686 w 857"/>
                <a:gd name="T3" fmla="*/ 890 h 841"/>
                <a:gd name="T4" fmla="*/ 1686 w 857"/>
                <a:gd name="T5" fmla="*/ 943 h 841"/>
                <a:gd name="T6" fmla="*/ 1847 w 857"/>
                <a:gd name="T7" fmla="*/ 1038 h 841"/>
                <a:gd name="T8" fmla="*/ 1865 w 857"/>
                <a:gd name="T9" fmla="*/ 997 h 841"/>
                <a:gd name="T10" fmla="*/ 1885 w 857"/>
                <a:gd name="T11" fmla="*/ 917 h 841"/>
                <a:gd name="T12" fmla="*/ 1847 w 857"/>
                <a:gd name="T13" fmla="*/ 866 h 841"/>
                <a:gd name="T14" fmla="*/ 1885 w 857"/>
                <a:gd name="T15" fmla="*/ 811 h 841"/>
                <a:gd name="T16" fmla="*/ 2005 w 857"/>
                <a:gd name="T17" fmla="*/ 851 h 841"/>
                <a:gd name="T18" fmla="*/ 2148 w 857"/>
                <a:gd name="T19" fmla="*/ 917 h 841"/>
                <a:gd name="T20" fmla="*/ 2005 w 857"/>
                <a:gd name="T21" fmla="*/ 1052 h 841"/>
                <a:gd name="T22" fmla="*/ 1946 w 857"/>
                <a:gd name="T23" fmla="*/ 1104 h 841"/>
                <a:gd name="T24" fmla="*/ 1847 w 857"/>
                <a:gd name="T25" fmla="*/ 1077 h 841"/>
                <a:gd name="T26" fmla="*/ 1766 w 857"/>
                <a:gd name="T27" fmla="*/ 1250 h 841"/>
                <a:gd name="T28" fmla="*/ 1745 w 857"/>
                <a:gd name="T29" fmla="*/ 1291 h 841"/>
                <a:gd name="T30" fmla="*/ 1726 w 857"/>
                <a:gd name="T31" fmla="*/ 1343 h 841"/>
                <a:gd name="T32" fmla="*/ 1584 w 857"/>
                <a:gd name="T33" fmla="*/ 1397 h 841"/>
                <a:gd name="T34" fmla="*/ 1487 w 857"/>
                <a:gd name="T35" fmla="*/ 1263 h 841"/>
                <a:gd name="T36" fmla="*/ 1445 w 857"/>
                <a:gd name="T37" fmla="*/ 1250 h 841"/>
                <a:gd name="T38" fmla="*/ 1324 w 857"/>
                <a:gd name="T39" fmla="*/ 1156 h 841"/>
                <a:gd name="T40" fmla="*/ 1244 w 857"/>
                <a:gd name="T41" fmla="*/ 1182 h 841"/>
                <a:gd name="T42" fmla="*/ 1224 w 857"/>
                <a:gd name="T43" fmla="*/ 1210 h 841"/>
                <a:gd name="T44" fmla="*/ 1203 w 857"/>
                <a:gd name="T45" fmla="*/ 1291 h 841"/>
                <a:gd name="T46" fmla="*/ 1165 w 857"/>
                <a:gd name="T47" fmla="*/ 1238 h 841"/>
                <a:gd name="T48" fmla="*/ 1043 w 857"/>
                <a:gd name="T49" fmla="*/ 1210 h 841"/>
                <a:gd name="T50" fmla="*/ 1023 w 857"/>
                <a:gd name="T51" fmla="*/ 1145 h 841"/>
                <a:gd name="T52" fmla="*/ 1144 w 857"/>
                <a:gd name="T53" fmla="*/ 1156 h 841"/>
                <a:gd name="T54" fmla="*/ 1224 w 857"/>
                <a:gd name="T55" fmla="*/ 1118 h 841"/>
                <a:gd name="T56" fmla="*/ 1165 w 857"/>
                <a:gd name="T57" fmla="*/ 1064 h 841"/>
                <a:gd name="T58" fmla="*/ 1264 w 857"/>
                <a:gd name="T59" fmla="*/ 997 h 841"/>
                <a:gd name="T60" fmla="*/ 1344 w 857"/>
                <a:gd name="T61" fmla="*/ 943 h 841"/>
                <a:gd name="T62" fmla="*/ 1203 w 857"/>
                <a:gd name="T63" fmla="*/ 679 h 841"/>
                <a:gd name="T64" fmla="*/ 1023 w 857"/>
                <a:gd name="T65" fmla="*/ 599 h 841"/>
                <a:gd name="T66" fmla="*/ 861 w 857"/>
                <a:gd name="T67" fmla="*/ 559 h 841"/>
                <a:gd name="T68" fmla="*/ 703 w 857"/>
                <a:gd name="T69" fmla="*/ 518 h 841"/>
                <a:gd name="T70" fmla="*/ 522 w 857"/>
                <a:gd name="T71" fmla="*/ 559 h 841"/>
                <a:gd name="T72" fmla="*/ 121 w 857"/>
                <a:gd name="T73" fmla="*/ 399 h 841"/>
                <a:gd name="T74" fmla="*/ 20 w 857"/>
                <a:gd name="T75" fmla="*/ 266 h 841"/>
                <a:gd name="T76" fmla="*/ 121 w 857"/>
                <a:gd name="T77" fmla="*/ 252 h 841"/>
                <a:gd name="T78" fmla="*/ 281 w 857"/>
                <a:gd name="T79" fmla="*/ 159 h 841"/>
                <a:gd name="T80" fmla="*/ 341 w 857"/>
                <a:gd name="T81" fmla="*/ 106 h 841"/>
                <a:gd name="T82" fmla="*/ 542 w 857"/>
                <a:gd name="T83" fmla="*/ 53 h 841"/>
                <a:gd name="T84" fmla="*/ 582 w 857"/>
                <a:gd name="T85" fmla="*/ 0 h 841"/>
                <a:gd name="T86" fmla="*/ 722 w 857"/>
                <a:gd name="T87" fmla="*/ 122 h 841"/>
                <a:gd name="T88" fmla="*/ 743 w 857"/>
                <a:gd name="T89" fmla="*/ 214 h 841"/>
                <a:gd name="T90" fmla="*/ 782 w 857"/>
                <a:gd name="T91" fmla="*/ 293 h 841"/>
                <a:gd name="T92" fmla="*/ 844 w 857"/>
                <a:gd name="T93" fmla="*/ 320 h 841"/>
                <a:gd name="T94" fmla="*/ 1023 w 857"/>
                <a:gd name="T95" fmla="*/ 293 h 841"/>
                <a:gd name="T96" fmla="*/ 1023 w 857"/>
                <a:gd name="T97" fmla="*/ 359 h 841"/>
                <a:gd name="T98" fmla="*/ 964 w 857"/>
                <a:gd name="T99" fmla="*/ 424 h 841"/>
                <a:gd name="T100" fmla="*/ 1083 w 857"/>
                <a:gd name="T101" fmla="*/ 546 h 841"/>
                <a:gd name="T102" fmla="*/ 1244 w 857"/>
                <a:gd name="T103" fmla="*/ 572 h 841"/>
                <a:gd name="T104" fmla="*/ 1324 w 857"/>
                <a:gd name="T105" fmla="*/ 531 h 841"/>
                <a:gd name="T106" fmla="*/ 1465 w 857"/>
                <a:gd name="T107" fmla="*/ 531 h 841"/>
                <a:gd name="T108" fmla="*/ 1565 w 857"/>
                <a:gd name="T109" fmla="*/ 559 h 841"/>
                <a:gd name="T110" fmla="*/ 1445 w 857"/>
                <a:gd name="T111" fmla="*/ 651 h 841"/>
                <a:gd name="T112" fmla="*/ 1505 w 857"/>
                <a:gd name="T113" fmla="*/ 758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841"/>
                <a:gd name="T173" fmla="*/ 857 w 857"/>
                <a:gd name="T174" fmla="*/ 841 h 8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50" name="Freeform 32"/>
            <p:cNvSpPr>
              <a:spLocks noChangeArrowheads="1"/>
            </p:cNvSpPr>
            <p:nvPr/>
          </p:nvSpPr>
          <p:spPr bwMode="auto">
            <a:xfrm>
              <a:off x="2208275" y="61614"/>
              <a:ext cx="2397436" cy="2117966"/>
            </a:xfrm>
            <a:custGeom>
              <a:avLst/>
              <a:gdLst>
                <a:gd name="T0" fmla="*/ 41 w 1425"/>
                <a:gd name="T1" fmla="*/ 1497 h 1241"/>
                <a:gd name="T2" fmla="*/ 158 w 1425"/>
                <a:gd name="T3" fmla="*/ 1617 h 1241"/>
                <a:gd name="T4" fmla="*/ 339 w 1425"/>
                <a:gd name="T5" fmla="*/ 1629 h 1241"/>
                <a:gd name="T6" fmla="*/ 279 w 1425"/>
                <a:gd name="T7" fmla="*/ 1722 h 1241"/>
                <a:gd name="T8" fmla="*/ 538 w 1425"/>
                <a:gd name="T9" fmla="*/ 1885 h 1241"/>
                <a:gd name="T10" fmla="*/ 639 w 1425"/>
                <a:gd name="T11" fmla="*/ 1829 h 1241"/>
                <a:gd name="T12" fmla="*/ 879 w 1425"/>
                <a:gd name="T13" fmla="*/ 1843 h 1241"/>
                <a:gd name="T14" fmla="*/ 819 w 1425"/>
                <a:gd name="T15" fmla="*/ 2070 h 1241"/>
                <a:gd name="T16" fmla="*/ 1058 w 1425"/>
                <a:gd name="T17" fmla="*/ 2004 h 1241"/>
                <a:gd name="T18" fmla="*/ 1240 w 1425"/>
                <a:gd name="T19" fmla="*/ 1856 h 1241"/>
                <a:gd name="T20" fmla="*/ 1396 w 1425"/>
                <a:gd name="T21" fmla="*/ 2043 h 1241"/>
                <a:gd name="T22" fmla="*/ 1498 w 1425"/>
                <a:gd name="T23" fmla="*/ 2004 h 1241"/>
                <a:gd name="T24" fmla="*/ 1657 w 1425"/>
                <a:gd name="T25" fmla="*/ 1856 h 1241"/>
                <a:gd name="T26" fmla="*/ 1758 w 1425"/>
                <a:gd name="T27" fmla="*/ 1829 h 1241"/>
                <a:gd name="T28" fmla="*/ 1837 w 1425"/>
                <a:gd name="T29" fmla="*/ 1829 h 1241"/>
                <a:gd name="T30" fmla="*/ 1998 w 1425"/>
                <a:gd name="T31" fmla="*/ 1712 h 1241"/>
                <a:gd name="T32" fmla="*/ 2155 w 1425"/>
                <a:gd name="T33" fmla="*/ 1684 h 1241"/>
                <a:gd name="T34" fmla="*/ 2236 w 1425"/>
                <a:gd name="T35" fmla="*/ 1536 h 1241"/>
                <a:gd name="T36" fmla="*/ 2355 w 1425"/>
                <a:gd name="T37" fmla="*/ 1522 h 1241"/>
                <a:gd name="T38" fmla="*/ 2515 w 1425"/>
                <a:gd name="T39" fmla="*/ 1456 h 1241"/>
                <a:gd name="T40" fmla="*/ 2715 w 1425"/>
                <a:gd name="T41" fmla="*/ 1376 h 1241"/>
                <a:gd name="T42" fmla="*/ 2814 w 1425"/>
                <a:gd name="T43" fmla="*/ 1536 h 1241"/>
                <a:gd name="T44" fmla="*/ 2933 w 1425"/>
                <a:gd name="T45" fmla="*/ 1482 h 1241"/>
                <a:gd name="T46" fmla="*/ 2933 w 1425"/>
                <a:gd name="T47" fmla="*/ 1403 h 1241"/>
                <a:gd name="T48" fmla="*/ 3374 w 1425"/>
                <a:gd name="T49" fmla="*/ 1310 h 1241"/>
                <a:gd name="T50" fmla="*/ 3434 w 1425"/>
                <a:gd name="T51" fmla="*/ 1217 h 1241"/>
                <a:gd name="T52" fmla="*/ 3274 w 1425"/>
                <a:gd name="T53" fmla="*/ 1122 h 1241"/>
                <a:gd name="T54" fmla="*/ 3155 w 1425"/>
                <a:gd name="T55" fmla="*/ 934 h 1241"/>
                <a:gd name="T56" fmla="*/ 3334 w 1425"/>
                <a:gd name="T57" fmla="*/ 934 h 1241"/>
                <a:gd name="T58" fmla="*/ 3374 w 1425"/>
                <a:gd name="T59" fmla="*/ 788 h 1241"/>
                <a:gd name="T60" fmla="*/ 3233 w 1425"/>
                <a:gd name="T61" fmla="*/ 721 h 1241"/>
                <a:gd name="T62" fmla="*/ 3472 w 1425"/>
                <a:gd name="T63" fmla="*/ 493 h 1241"/>
                <a:gd name="T64" fmla="*/ 3554 w 1425"/>
                <a:gd name="T65" fmla="*/ 214 h 1241"/>
                <a:gd name="T66" fmla="*/ 3355 w 1425"/>
                <a:gd name="T67" fmla="*/ 214 h 1241"/>
                <a:gd name="T68" fmla="*/ 3155 w 1425"/>
                <a:gd name="T69" fmla="*/ 122 h 1241"/>
                <a:gd name="T70" fmla="*/ 2974 w 1425"/>
                <a:gd name="T71" fmla="*/ 109 h 1241"/>
                <a:gd name="T72" fmla="*/ 2914 w 1425"/>
                <a:gd name="T73" fmla="*/ 0 h 1241"/>
                <a:gd name="T74" fmla="*/ 2896 w 1425"/>
                <a:gd name="T75" fmla="*/ 109 h 1241"/>
                <a:gd name="T76" fmla="*/ 2814 w 1425"/>
                <a:gd name="T77" fmla="*/ 280 h 1241"/>
                <a:gd name="T78" fmla="*/ 2795 w 1425"/>
                <a:gd name="T79" fmla="*/ 401 h 1241"/>
                <a:gd name="T80" fmla="*/ 2476 w 1425"/>
                <a:gd name="T81" fmla="*/ 466 h 1241"/>
                <a:gd name="T82" fmla="*/ 2476 w 1425"/>
                <a:gd name="T83" fmla="*/ 721 h 1241"/>
                <a:gd name="T84" fmla="*/ 2634 w 1425"/>
                <a:gd name="T85" fmla="*/ 695 h 1241"/>
                <a:gd name="T86" fmla="*/ 2836 w 1425"/>
                <a:gd name="T87" fmla="*/ 748 h 1241"/>
                <a:gd name="T88" fmla="*/ 2836 w 1425"/>
                <a:gd name="T89" fmla="*/ 841 h 1241"/>
                <a:gd name="T90" fmla="*/ 2596 w 1425"/>
                <a:gd name="T91" fmla="*/ 895 h 1241"/>
                <a:gd name="T92" fmla="*/ 2476 w 1425"/>
                <a:gd name="T93" fmla="*/ 988 h 1241"/>
                <a:gd name="T94" fmla="*/ 2155 w 1425"/>
                <a:gd name="T95" fmla="*/ 1109 h 1241"/>
                <a:gd name="T96" fmla="*/ 1897 w 1425"/>
                <a:gd name="T97" fmla="*/ 1082 h 1241"/>
                <a:gd name="T98" fmla="*/ 1916 w 1425"/>
                <a:gd name="T99" fmla="*/ 1255 h 1241"/>
                <a:gd name="T100" fmla="*/ 1596 w 1425"/>
                <a:gd name="T101" fmla="*/ 1415 h 1241"/>
                <a:gd name="T102" fmla="*/ 1139 w 1425"/>
                <a:gd name="T103" fmla="*/ 1469 h 1241"/>
                <a:gd name="T104" fmla="*/ 879 w 1425"/>
                <a:gd name="T105" fmla="*/ 1482 h 1241"/>
                <a:gd name="T106" fmla="*/ 620 w 1425"/>
                <a:gd name="T107" fmla="*/ 1441 h 1241"/>
                <a:gd name="T108" fmla="*/ 239 w 1425"/>
                <a:gd name="T109" fmla="*/ 1363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5"/>
                <a:gd name="T166" fmla="*/ 0 h 1241"/>
                <a:gd name="T167" fmla="*/ 1425 w 1425"/>
                <a:gd name="T168" fmla="*/ 1241 h 12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51" name="Freeform 33"/>
            <p:cNvSpPr>
              <a:spLocks noChangeArrowheads="1"/>
            </p:cNvSpPr>
            <p:nvPr/>
          </p:nvSpPr>
          <p:spPr bwMode="auto">
            <a:xfrm>
              <a:off x="0" y="417432"/>
              <a:ext cx="2142419" cy="1762148"/>
            </a:xfrm>
            <a:custGeom>
              <a:avLst/>
              <a:gdLst>
                <a:gd name="T0" fmla="*/ 3140 w 1273"/>
                <a:gd name="T1" fmla="*/ 960 h 1033"/>
                <a:gd name="T2" fmla="*/ 3099 w 1273"/>
                <a:gd name="T3" fmla="*/ 1052 h 1033"/>
                <a:gd name="T4" fmla="*/ 2939 w 1273"/>
                <a:gd name="T5" fmla="*/ 1052 h 1033"/>
                <a:gd name="T6" fmla="*/ 2879 w 1273"/>
                <a:gd name="T7" fmla="*/ 1105 h 1033"/>
                <a:gd name="T8" fmla="*/ 2699 w 1273"/>
                <a:gd name="T9" fmla="*/ 1199 h 1033"/>
                <a:gd name="T10" fmla="*/ 2620 w 1273"/>
                <a:gd name="T11" fmla="*/ 1213 h 1033"/>
                <a:gd name="T12" fmla="*/ 2339 w 1273"/>
                <a:gd name="T13" fmla="*/ 1373 h 1033"/>
                <a:gd name="T14" fmla="*/ 2200 w 1273"/>
                <a:gd name="T15" fmla="*/ 1467 h 1033"/>
                <a:gd name="T16" fmla="*/ 2300 w 1273"/>
                <a:gd name="T17" fmla="*/ 1571 h 1033"/>
                <a:gd name="T18" fmla="*/ 2222 w 1273"/>
                <a:gd name="T19" fmla="*/ 1653 h 1033"/>
                <a:gd name="T20" fmla="*/ 2239 w 1273"/>
                <a:gd name="T21" fmla="*/ 1720 h 1033"/>
                <a:gd name="T22" fmla="*/ 2101 w 1273"/>
                <a:gd name="T23" fmla="*/ 1692 h 1033"/>
                <a:gd name="T24" fmla="*/ 2018 w 1273"/>
                <a:gd name="T25" fmla="*/ 1666 h 1033"/>
                <a:gd name="T26" fmla="*/ 1841 w 1273"/>
                <a:gd name="T27" fmla="*/ 1598 h 1033"/>
                <a:gd name="T28" fmla="*/ 1500 w 1273"/>
                <a:gd name="T29" fmla="*/ 1640 h 1033"/>
                <a:gd name="T30" fmla="*/ 1282 w 1273"/>
                <a:gd name="T31" fmla="*/ 1653 h 1033"/>
                <a:gd name="T32" fmla="*/ 1079 w 1273"/>
                <a:gd name="T33" fmla="*/ 1585 h 1033"/>
                <a:gd name="T34" fmla="*/ 920 w 1273"/>
                <a:gd name="T35" fmla="*/ 1598 h 1033"/>
                <a:gd name="T36" fmla="*/ 681 w 1273"/>
                <a:gd name="T37" fmla="*/ 1545 h 1033"/>
                <a:gd name="T38" fmla="*/ 539 w 1273"/>
                <a:gd name="T39" fmla="*/ 1640 h 1033"/>
                <a:gd name="T40" fmla="*/ 381 w 1273"/>
                <a:gd name="T41" fmla="*/ 1571 h 1033"/>
                <a:gd name="T42" fmla="*/ 259 w 1273"/>
                <a:gd name="T43" fmla="*/ 1440 h 1033"/>
                <a:gd name="T44" fmla="*/ 138 w 1273"/>
                <a:gd name="T45" fmla="*/ 1332 h 1033"/>
                <a:gd name="T46" fmla="*/ 160 w 1273"/>
                <a:gd name="T47" fmla="*/ 1291 h 1033"/>
                <a:gd name="T48" fmla="*/ 101 w 1273"/>
                <a:gd name="T49" fmla="*/ 1187 h 1033"/>
                <a:gd name="T50" fmla="*/ 0 w 1273"/>
                <a:gd name="T51" fmla="*/ 1146 h 1033"/>
                <a:gd name="T52" fmla="*/ 79 w 1273"/>
                <a:gd name="T53" fmla="*/ 1146 h 1033"/>
                <a:gd name="T54" fmla="*/ 79 w 1273"/>
                <a:gd name="T55" fmla="*/ 1026 h 1033"/>
                <a:gd name="T56" fmla="*/ 60 w 1273"/>
                <a:gd name="T57" fmla="*/ 947 h 1033"/>
                <a:gd name="T58" fmla="*/ 0 w 1273"/>
                <a:gd name="T59" fmla="*/ 867 h 1033"/>
                <a:gd name="T60" fmla="*/ 221 w 1273"/>
                <a:gd name="T61" fmla="*/ 773 h 1033"/>
                <a:gd name="T62" fmla="*/ 339 w 1273"/>
                <a:gd name="T63" fmla="*/ 760 h 1033"/>
                <a:gd name="T64" fmla="*/ 381 w 1273"/>
                <a:gd name="T65" fmla="*/ 800 h 1033"/>
                <a:gd name="T66" fmla="*/ 500 w 1273"/>
                <a:gd name="T67" fmla="*/ 800 h 1033"/>
                <a:gd name="T68" fmla="*/ 759 w 1273"/>
                <a:gd name="T69" fmla="*/ 760 h 1033"/>
                <a:gd name="T70" fmla="*/ 1041 w 1273"/>
                <a:gd name="T71" fmla="*/ 708 h 1033"/>
                <a:gd name="T72" fmla="*/ 1059 w 1273"/>
                <a:gd name="T73" fmla="*/ 627 h 1033"/>
                <a:gd name="T74" fmla="*/ 1179 w 1273"/>
                <a:gd name="T75" fmla="*/ 388 h 1033"/>
                <a:gd name="T76" fmla="*/ 1140 w 1273"/>
                <a:gd name="T77" fmla="*/ 332 h 1033"/>
                <a:gd name="T78" fmla="*/ 1480 w 1273"/>
                <a:gd name="T79" fmla="*/ 374 h 1033"/>
                <a:gd name="T80" fmla="*/ 1660 w 1273"/>
                <a:gd name="T81" fmla="*/ 159 h 1033"/>
                <a:gd name="T82" fmla="*/ 1959 w 1273"/>
                <a:gd name="T83" fmla="*/ 214 h 1033"/>
                <a:gd name="T84" fmla="*/ 1959 w 1273"/>
                <a:gd name="T85" fmla="*/ 135 h 1033"/>
                <a:gd name="T86" fmla="*/ 2101 w 1273"/>
                <a:gd name="T87" fmla="*/ 66 h 1033"/>
                <a:gd name="T88" fmla="*/ 2200 w 1273"/>
                <a:gd name="T89" fmla="*/ 0 h 1033"/>
                <a:gd name="T90" fmla="*/ 2319 w 1273"/>
                <a:gd name="T91" fmla="*/ 27 h 1033"/>
                <a:gd name="T92" fmla="*/ 2319 w 1273"/>
                <a:gd name="T93" fmla="*/ 80 h 1033"/>
                <a:gd name="T94" fmla="*/ 2401 w 1273"/>
                <a:gd name="T95" fmla="*/ 186 h 1033"/>
                <a:gd name="T96" fmla="*/ 2560 w 1273"/>
                <a:gd name="T97" fmla="*/ 239 h 1033"/>
                <a:gd name="T98" fmla="*/ 2599 w 1273"/>
                <a:gd name="T99" fmla="*/ 414 h 1033"/>
                <a:gd name="T100" fmla="*/ 2539 w 1273"/>
                <a:gd name="T101" fmla="*/ 559 h 1033"/>
                <a:gd name="T102" fmla="*/ 2782 w 1273"/>
                <a:gd name="T103" fmla="*/ 615 h 1033"/>
                <a:gd name="T104" fmla="*/ 3021 w 1273"/>
                <a:gd name="T105" fmla="*/ 732 h 1033"/>
                <a:gd name="T106" fmla="*/ 3082 w 1273"/>
                <a:gd name="T107" fmla="*/ 800 h 1033"/>
                <a:gd name="T108" fmla="*/ 3179 w 1273"/>
                <a:gd name="T109" fmla="*/ 947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3"/>
                <a:gd name="T166" fmla="*/ 0 h 1033"/>
                <a:gd name="T167" fmla="*/ 1273 w 1273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52" name="Freeform 34"/>
            <p:cNvSpPr>
              <a:spLocks noChangeArrowheads="1"/>
            </p:cNvSpPr>
            <p:nvPr/>
          </p:nvSpPr>
          <p:spPr bwMode="auto">
            <a:xfrm>
              <a:off x="4458586" y="3652144"/>
              <a:ext cx="214382" cy="440537"/>
            </a:xfrm>
            <a:custGeom>
              <a:avLst/>
              <a:gdLst>
                <a:gd name="T0" fmla="*/ 55 w 129"/>
                <a:gd name="T1" fmla="*/ 395 h 257"/>
                <a:gd name="T2" fmla="*/ 75 w 129"/>
                <a:gd name="T3" fmla="*/ 424 h 257"/>
                <a:gd name="T4" fmla="*/ 130 w 129"/>
                <a:gd name="T5" fmla="*/ 437 h 257"/>
                <a:gd name="T6" fmla="*/ 151 w 129"/>
                <a:gd name="T7" fmla="*/ 382 h 257"/>
                <a:gd name="T8" fmla="*/ 243 w 129"/>
                <a:gd name="T9" fmla="*/ 315 h 257"/>
                <a:gd name="T10" fmla="*/ 243 w 129"/>
                <a:gd name="T11" fmla="*/ 218 h 257"/>
                <a:gd name="T12" fmla="*/ 280 w 129"/>
                <a:gd name="T13" fmla="*/ 164 h 257"/>
                <a:gd name="T14" fmla="*/ 300 w 129"/>
                <a:gd name="T15" fmla="*/ 122 h 257"/>
                <a:gd name="T16" fmla="*/ 263 w 129"/>
                <a:gd name="T17" fmla="*/ 96 h 257"/>
                <a:gd name="T18" fmla="*/ 243 w 129"/>
                <a:gd name="T19" fmla="*/ 0 h 257"/>
                <a:gd name="T20" fmla="*/ 151 w 129"/>
                <a:gd name="T21" fmla="*/ 41 h 257"/>
                <a:gd name="T22" fmla="*/ 114 w 129"/>
                <a:gd name="T23" fmla="*/ 41 h 257"/>
                <a:gd name="T24" fmla="*/ 130 w 129"/>
                <a:gd name="T25" fmla="*/ 69 h 257"/>
                <a:gd name="T26" fmla="*/ 55 w 129"/>
                <a:gd name="T27" fmla="*/ 122 h 257"/>
                <a:gd name="T28" fmla="*/ 55 w 129"/>
                <a:gd name="T29" fmla="*/ 191 h 257"/>
                <a:gd name="T30" fmla="*/ 0 w 129"/>
                <a:gd name="T31" fmla="*/ 231 h 257"/>
                <a:gd name="T32" fmla="*/ 18 w 129"/>
                <a:gd name="T33" fmla="*/ 286 h 257"/>
                <a:gd name="T34" fmla="*/ 38 w 129"/>
                <a:gd name="T35" fmla="*/ 382 h 257"/>
                <a:gd name="T36" fmla="*/ 55 w 129"/>
                <a:gd name="T37" fmla="*/ 395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57"/>
                <a:gd name="T59" fmla="*/ 129 w 129"/>
                <a:gd name="T60" fmla="*/ 257 h 2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itchFamily="34" charset="0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553396" y="2501591"/>
            <a:ext cx="1133341" cy="689124"/>
            <a:chOff x="4096296" y="2363581"/>
            <a:chExt cx="1133341" cy="689124"/>
          </a:xfrm>
        </p:grpSpPr>
        <p:grpSp>
          <p:nvGrpSpPr>
            <p:cNvPr id="54" name="组合 53"/>
            <p:cNvGrpSpPr/>
            <p:nvPr/>
          </p:nvGrpSpPr>
          <p:grpSpPr>
            <a:xfrm>
              <a:off x="4096296" y="2363581"/>
              <a:ext cx="962973" cy="689124"/>
              <a:chOff x="-2338009" y="769144"/>
              <a:chExt cx="2790825" cy="1997174"/>
            </a:xfrm>
          </p:grpSpPr>
          <p:sp>
            <p:nvSpPr>
              <p:cNvPr id="61" name="Oval 499"/>
              <p:cNvSpPr>
                <a:spLocks noChangeArrowheads="1"/>
              </p:cNvSpPr>
              <p:nvPr/>
            </p:nvSpPr>
            <p:spPr bwMode="auto">
              <a:xfrm>
                <a:off x="-1880016" y="2601218"/>
                <a:ext cx="309563" cy="1651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2" name="Rectangle 483"/>
              <p:cNvSpPr>
                <a:spLocks noChangeArrowheads="1"/>
              </p:cNvSpPr>
              <p:nvPr/>
            </p:nvSpPr>
            <p:spPr bwMode="auto">
              <a:xfrm>
                <a:off x="-1725234" y="800536"/>
                <a:ext cx="2178050" cy="1231900"/>
              </a:xfrm>
              <a:prstGeom prst="rect">
                <a:avLst/>
              </a:prstGeom>
              <a:solidFill>
                <a:srgbClr val="5E779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3" name="Freeform 484"/>
              <p:cNvSpPr/>
              <p:nvPr/>
            </p:nvSpPr>
            <p:spPr bwMode="auto">
              <a:xfrm>
                <a:off x="-2338009" y="775494"/>
                <a:ext cx="1254125" cy="1935163"/>
              </a:xfrm>
              <a:custGeom>
                <a:avLst/>
                <a:gdLst>
                  <a:gd name="T0" fmla="*/ 334 w 334"/>
                  <a:gd name="T1" fmla="*/ 167 h 515"/>
                  <a:gd name="T2" fmla="*/ 167 w 334"/>
                  <a:gd name="T3" fmla="*/ 0 h 515"/>
                  <a:gd name="T4" fmla="*/ 0 w 334"/>
                  <a:gd name="T5" fmla="*/ 167 h 515"/>
                  <a:gd name="T6" fmla="*/ 130 w 334"/>
                  <a:gd name="T7" fmla="*/ 330 h 515"/>
                  <a:gd name="T8" fmla="*/ 165 w 334"/>
                  <a:gd name="T9" fmla="*/ 515 h 515"/>
                  <a:gd name="T10" fmla="*/ 200 w 334"/>
                  <a:gd name="T11" fmla="*/ 331 h 515"/>
                  <a:gd name="T12" fmla="*/ 334 w 334"/>
                  <a:gd name="T13" fmla="*/ 167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4" h="515">
                    <a:moveTo>
                      <a:pt x="334" y="167"/>
                    </a:moveTo>
                    <a:cubicBezTo>
                      <a:pt x="334" y="75"/>
                      <a:pt x="259" y="0"/>
                      <a:pt x="167" y="0"/>
                    </a:cubicBezTo>
                    <a:cubicBezTo>
                      <a:pt x="75" y="0"/>
                      <a:pt x="0" y="75"/>
                      <a:pt x="0" y="167"/>
                    </a:cubicBezTo>
                    <a:cubicBezTo>
                      <a:pt x="0" y="247"/>
                      <a:pt x="56" y="313"/>
                      <a:pt x="130" y="330"/>
                    </a:cubicBezTo>
                    <a:cubicBezTo>
                      <a:pt x="165" y="515"/>
                      <a:pt x="165" y="515"/>
                      <a:pt x="165" y="515"/>
                    </a:cubicBezTo>
                    <a:cubicBezTo>
                      <a:pt x="200" y="331"/>
                      <a:pt x="200" y="331"/>
                      <a:pt x="200" y="331"/>
                    </a:cubicBezTo>
                    <a:cubicBezTo>
                      <a:pt x="276" y="315"/>
                      <a:pt x="334" y="248"/>
                      <a:pt x="334" y="167"/>
                    </a:cubicBezTo>
                    <a:close/>
                  </a:path>
                </a:pathLst>
              </a:custGeom>
              <a:solidFill>
                <a:srgbClr val="5E779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4" name="Freeform 485"/>
              <p:cNvSpPr/>
              <p:nvPr/>
            </p:nvSpPr>
            <p:spPr bwMode="auto">
              <a:xfrm>
                <a:off x="-1725234" y="769144"/>
                <a:ext cx="641350" cy="1938338"/>
              </a:xfrm>
              <a:custGeom>
                <a:avLst/>
                <a:gdLst>
                  <a:gd name="T0" fmla="*/ 0 w 171"/>
                  <a:gd name="T1" fmla="*/ 2 h 516"/>
                  <a:gd name="T2" fmla="*/ 2 w 171"/>
                  <a:gd name="T3" fmla="*/ 516 h 516"/>
                  <a:gd name="T4" fmla="*/ 37 w 171"/>
                  <a:gd name="T5" fmla="*/ 333 h 516"/>
                  <a:gd name="T6" fmla="*/ 171 w 171"/>
                  <a:gd name="T7" fmla="*/ 171 h 516"/>
                  <a:gd name="T8" fmla="*/ 0 w 171"/>
                  <a:gd name="T9" fmla="*/ 2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516">
                    <a:moveTo>
                      <a:pt x="0" y="2"/>
                    </a:moveTo>
                    <a:cubicBezTo>
                      <a:pt x="0" y="2"/>
                      <a:pt x="2" y="516"/>
                      <a:pt x="2" y="516"/>
                    </a:cubicBezTo>
                    <a:cubicBezTo>
                      <a:pt x="37" y="333"/>
                      <a:pt x="37" y="333"/>
                      <a:pt x="37" y="333"/>
                    </a:cubicBezTo>
                    <a:cubicBezTo>
                      <a:pt x="113" y="317"/>
                      <a:pt x="171" y="251"/>
                      <a:pt x="171" y="171"/>
                    </a:cubicBezTo>
                    <a:cubicBezTo>
                      <a:pt x="171" y="78"/>
                      <a:pt x="96" y="0"/>
                      <a:pt x="0" y="2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5" name="Freeform 486"/>
              <p:cNvSpPr>
                <a:spLocks noEditPoints="1"/>
              </p:cNvSpPr>
              <p:nvPr/>
            </p:nvSpPr>
            <p:spPr bwMode="auto">
              <a:xfrm>
                <a:off x="-2217359" y="896144"/>
                <a:ext cx="1006475" cy="1006475"/>
              </a:xfrm>
              <a:custGeom>
                <a:avLst/>
                <a:gdLst>
                  <a:gd name="T0" fmla="*/ 134 w 268"/>
                  <a:gd name="T1" fmla="*/ 268 h 268"/>
                  <a:gd name="T2" fmla="*/ 0 w 268"/>
                  <a:gd name="T3" fmla="*/ 134 h 268"/>
                  <a:gd name="T4" fmla="*/ 134 w 268"/>
                  <a:gd name="T5" fmla="*/ 0 h 268"/>
                  <a:gd name="T6" fmla="*/ 268 w 268"/>
                  <a:gd name="T7" fmla="*/ 134 h 268"/>
                  <a:gd name="T8" fmla="*/ 134 w 268"/>
                  <a:gd name="T9" fmla="*/ 268 h 268"/>
                  <a:gd name="T10" fmla="*/ 134 w 268"/>
                  <a:gd name="T11" fmla="*/ 10 h 268"/>
                  <a:gd name="T12" fmla="*/ 11 w 268"/>
                  <a:gd name="T13" fmla="*/ 134 h 268"/>
                  <a:gd name="T14" fmla="*/ 134 w 268"/>
                  <a:gd name="T15" fmla="*/ 257 h 268"/>
                  <a:gd name="T16" fmla="*/ 258 w 268"/>
                  <a:gd name="T17" fmla="*/ 134 h 268"/>
                  <a:gd name="T18" fmla="*/ 134 w 268"/>
                  <a:gd name="T19" fmla="*/ 1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68">
                    <a:moveTo>
                      <a:pt x="134" y="268"/>
                    </a:moveTo>
                    <a:cubicBezTo>
                      <a:pt x="60" y="268"/>
                      <a:pt x="0" y="208"/>
                      <a:pt x="0" y="134"/>
                    </a:cubicBezTo>
                    <a:cubicBezTo>
                      <a:pt x="0" y="60"/>
                      <a:pt x="60" y="0"/>
                      <a:pt x="134" y="0"/>
                    </a:cubicBezTo>
                    <a:cubicBezTo>
                      <a:pt x="208" y="0"/>
                      <a:pt x="268" y="60"/>
                      <a:pt x="268" y="134"/>
                    </a:cubicBezTo>
                    <a:cubicBezTo>
                      <a:pt x="268" y="208"/>
                      <a:pt x="208" y="268"/>
                      <a:pt x="134" y="268"/>
                    </a:cubicBezTo>
                    <a:close/>
                    <a:moveTo>
                      <a:pt x="134" y="10"/>
                    </a:moveTo>
                    <a:cubicBezTo>
                      <a:pt x="66" y="10"/>
                      <a:pt x="11" y="65"/>
                      <a:pt x="11" y="134"/>
                    </a:cubicBezTo>
                    <a:cubicBezTo>
                      <a:pt x="11" y="202"/>
                      <a:pt x="66" y="257"/>
                      <a:pt x="134" y="257"/>
                    </a:cubicBezTo>
                    <a:cubicBezTo>
                      <a:pt x="202" y="257"/>
                      <a:pt x="258" y="202"/>
                      <a:pt x="258" y="134"/>
                    </a:cubicBezTo>
                    <a:cubicBezTo>
                      <a:pt x="258" y="65"/>
                      <a:pt x="202" y="10"/>
                      <a:pt x="134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Oval 487"/>
              <p:cNvSpPr>
                <a:spLocks noChangeArrowheads="1"/>
              </p:cNvSpPr>
              <p:nvPr/>
            </p:nvSpPr>
            <p:spPr bwMode="auto">
              <a:xfrm>
                <a:off x="-2134810" y="968556"/>
                <a:ext cx="841375" cy="8413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5" name="文本框 2421"/>
            <p:cNvSpPr txBox="1"/>
            <p:nvPr/>
          </p:nvSpPr>
          <p:spPr>
            <a:xfrm>
              <a:off x="4447181" y="2384487"/>
              <a:ext cx="782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地名</a:t>
              </a: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4170822" y="2491419"/>
              <a:ext cx="248993" cy="136485"/>
              <a:chOff x="10644188" y="1503363"/>
              <a:chExt cx="428625" cy="234950"/>
            </a:xfrm>
          </p:grpSpPr>
          <p:sp>
            <p:nvSpPr>
              <p:cNvPr id="57" name="Freeform 452"/>
              <p:cNvSpPr/>
              <p:nvPr/>
            </p:nvSpPr>
            <p:spPr bwMode="auto">
              <a:xfrm>
                <a:off x="10872788" y="1503363"/>
                <a:ext cx="58738" cy="25400"/>
              </a:xfrm>
              <a:custGeom>
                <a:avLst/>
                <a:gdLst>
                  <a:gd name="T0" fmla="*/ 0 w 26"/>
                  <a:gd name="T1" fmla="*/ 11 h 11"/>
                  <a:gd name="T2" fmla="*/ 6 w 26"/>
                  <a:gd name="T3" fmla="*/ 1 h 11"/>
                  <a:gd name="T4" fmla="*/ 19 w 26"/>
                  <a:gd name="T5" fmla="*/ 1 h 11"/>
                  <a:gd name="T6" fmla="*/ 26 w 26"/>
                  <a:gd name="T7" fmla="*/ 11 h 11"/>
                  <a:gd name="T8" fmla="*/ 0 w 2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1">
                    <a:moveTo>
                      <a:pt x="0" y="11"/>
                    </a:moveTo>
                    <a:cubicBezTo>
                      <a:pt x="0" y="11"/>
                      <a:pt x="0" y="1"/>
                      <a:pt x="6" y="1"/>
                    </a:cubicBezTo>
                    <a:cubicBezTo>
                      <a:pt x="13" y="1"/>
                      <a:pt x="19" y="1"/>
                      <a:pt x="19" y="1"/>
                    </a:cubicBezTo>
                    <a:cubicBezTo>
                      <a:pt x="19" y="1"/>
                      <a:pt x="25" y="0"/>
                      <a:pt x="26" y="11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5E779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8" name="Oval 453"/>
              <p:cNvSpPr>
                <a:spLocks noChangeArrowheads="1"/>
              </p:cNvSpPr>
              <p:nvPr/>
            </p:nvSpPr>
            <p:spPr bwMode="auto">
              <a:xfrm>
                <a:off x="10733088" y="1663700"/>
                <a:ext cx="73025" cy="74613"/>
              </a:xfrm>
              <a:prstGeom prst="ellipse">
                <a:avLst/>
              </a:prstGeom>
              <a:solidFill>
                <a:srgbClr val="5E779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9" name="Oval 454"/>
              <p:cNvSpPr>
                <a:spLocks noChangeArrowheads="1"/>
              </p:cNvSpPr>
              <p:nvPr/>
            </p:nvSpPr>
            <p:spPr bwMode="auto">
              <a:xfrm>
                <a:off x="10956926" y="1663700"/>
                <a:ext cx="73025" cy="74613"/>
              </a:xfrm>
              <a:prstGeom prst="ellipse">
                <a:avLst/>
              </a:prstGeom>
              <a:solidFill>
                <a:srgbClr val="5E779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0" name="Freeform 455"/>
              <p:cNvSpPr>
                <a:spLocks noEditPoints="1"/>
              </p:cNvSpPr>
              <p:nvPr/>
            </p:nvSpPr>
            <p:spPr bwMode="auto">
              <a:xfrm>
                <a:off x="10644188" y="1524000"/>
                <a:ext cx="428625" cy="177800"/>
              </a:xfrm>
              <a:custGeom>
                <a:avLst/>
                <a:gdLst>
                  <a:gd name="T0" fmla="*/ 103 w 188"/>
                  <a:gd name="T1" fmla="*/ 4 h 78"/>
                  <a:gd name="T2" fmla="*/ 40 w 188"/>
                  <a:gd name="T3" fmla="*/ 34 h 78"/>
                  <a:gd name="T4" fmla="*/ 11 w 188"/>
                  <a:gd name="T5" fmla="*/ 78 h 78"/>
                  <a:gd name="T6" fmla="*/ 32 w 188"/>
                  <a:gd name="T7" fmla="*/ 78 h 78"/>
                  <a:gd name="T8" fmla="*/ 55 w 188"/>
                  <a:gd name="T9" fmla="*/ 55 h 78"/>
                  <a:gd name="T10" fmla="*/ 78 w 188"/>
                  <a:gd name="T11" fmla="*/ 78 h 78"/>
                  <a:gd name="T12" fmla="*/ 130 w 188"/>
                  <a:gd name="T13" fmla="*/ 78 h 78"/>
                  <a:gd name="T14" fmla="*/ 153 w 188"/>
                  <a:gd name="T15" fmla="*/ 55 h 78"/>
                  <a:gd name="T16" fmla="*/ 176 w 188"/>
                  <a:gd name="T17" fmla="*/ 78 h 78"/>
                  <a:gd name="T18" fmla="*/ 188 w 188"/>
                  <a:gd name="T19" fmla="*/ 78 h 78"/>
                  <a:gd name="T20" fmla="*/ 188 w 188"/>
                  <a:gd name="T21" fmla="*/ 75 h 78"/>
                  <a:gd name="T22" fmla="*/ 188 w 188"/>
                  <a:gd name="T23" fmla="*/ 56 h 78"/>
                  <a:gd name="T24" fmla="*/ 103 w 188"/>
                  <a:gd name="T25" fmla="*/ 4 h 78"/>
                  <a:gd name="T26" fmla="*/ 132 w 188"/>
                  <a:gd name="T27" fmla="*/ 56 h 78"/>
                  <a:gd name="T28" fmla="*/ 121 w 188"/>
                  <a:gd name="T29" fmla="*/ 56 h 78"/>
                  <a:gd name="T30" fmla="*/ 121 w 188"/>
                  <a:gd name="T31" fmla="*/ 68 h 78"/>
                  <a:gd name="T32" fmla="*/ 111 w 188"/>
                  <a:gd name="T33" fmla="*/ 68 h 78"/>
                  <a:gd name="T34" fmla="*/ 111 w 188"/>
                  <a:gd name="T35" fmla="*/ 56 h 78"/>
                  <a:gd name="T36" fmla="*/ 99 w 188"/>
                  <a:gd name="T37" fmla="*/ 56 h 78"/>
                  <a:gd name="T38" fmla="*/ 99 w 188"/>
                  <a:gd name="T39" fmla="*/ 68 h 78"/>
                  <a:gd name="T40" fmla="*/ 88 w 188"/>
                  <a:gd name="T41" fmla="*/ 68 h 78"/>
                  <a:gd name="T42" fmla="*/ 88 w 188"/>
                  <a:gd name="T43" fmla="*/ 56 h 78"/>
                  <a:gd name="T44" fmla="*/ 77 w 188"/>
                  <a:gd name="T45" fmla="*/ 56 h 78"/>
                  <a:gd name="T46" fmla="*/ 77 w 188"/>
                  <a:gd name="T47" fmla="*/ 45 h 78"/>
                  <a:gd name="T48" fmla="*/ 88 w 188"/>
                  <a:gd name="T49" fmla="*/ 45 h 78"/>
                  <a:gd name="T50" fmla="*/ 88 w 188"/>
                  <a:gd name="T51" fmla="*/ 56 h 78"/>
                  <a:gd name="T52" fmla="*/ 99 w 188"/>
                  <a:gd name="T53" fmla="*/ 56 h 78"/>
                  <a:gd name="T54" fmla="*/ 99 w 188"/>
                  <a:gd name="T55" fmla="*/ 45 h 78"/>
                  <a:gd name="T56" fmla="*/ 111 w 188"/>
                  <a:gd name="T57" fmla="*/ 45 h 78"/>
                  <a:gd name="T58" fmla="*/ 111 w 188"/>
                  <a:gd name="T59" fmla="*/ 56 h 78"/>
                  <a:gd name="T60" fmla="*/ 121 w 188"/>
                  <a:gd name="T61" fmla="*/ 56 h 78"/>
                  <a:gd name="T62" fmla="*/ 121 w 188"/>
                  <a:gd name="T63" fmla="*/ 45 h 78"/>
                  <a:gd name="T64" fmla="*/ 132 w 188"/>
                  <a:gd name="T65" fmla="*/ 45 h 78"/>
                  <a:gd name="T66" fmla="*/ 132 w 188"/>
                  <a:gd name="T67" fmla="*/ 56 h 78"/>
                  <a:gd name="T68" fmla="*/ 64 w 188"/>
                  <a:gd name="T69" fmla="*/ 35 h 78"/>
                  <a:gd name="T70" fmla="*/ 117 w 188"/>
                  <a:gd name="T71" fmla="*/ 13 h 78"/>
                  <a:gd name="T72" fmla="*/ 161 w 188"/>
                  <a:gd name="T73" fmla="*/ 35 h 78"/>
                  <a:gd name="T74" fmla="*/ 64 w 188"/>
                  <a:gd name="T75" fmla="*/ 3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88" h="78">
                    <a:moveTo>
                      <a:pt x="103" y="4"/>
                    </a:moveTo>
                    <a:cubicBezTo>
                      <a:pt x="59" y="6"/>
                      <a:pt x="49" y="33"/>
                      <a:pt x="40" y="34"/>
                    </a:cubicBezTo>
                    <a:cubicBezTo>
                      <a:pt x="0" y="42"/>
                      <a:pt x="11" y="78"/>
                      <a:pt x="11" y="78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2" y="65"/>
                      <a:pt x="43" y="55"/>
                      <a:pt x="55" y="55"/>
                    </a:cubicBezTo>
                    <a:cubicBezTo>
                      <a:pt x="68" y="55"/>
                      <a:pt x="78" y="65"/>
                      <a:pt x="78" y="78"/>
                    </a:cubicBezTo>
                    <a:cubicBezTo>
                      <a:pt x="130" y="78"/>
                      <a:pt x="130" y="78"/>
                      <a:pt x="130" y="78"/>
                    </a:cubicBezTo>
                    <a:cubicBezTo>
                      <a:pt x="130" y="65"/>
                      <a:pt x="140" y="55"/>
                      <a:pt x="153" y="55"/>
                    </a:cubicBezTo>
                    <a:cubicBezTo>
                      <a:pt x="166" y="55"/>
                      <a:pt x="176" y="65"/>
                      <a:pt x="176" y="78"/>
                    </a:cubicBezTo>
                    <a:cubicBezTo>
                      <a:pt x="188" y="78"/>
                      <a:pt x="188" y="78"/>
                      <a:pt x="188" y="78"/>
                    </a:cubicBezTo>
                    <a:cubicBezTo>
                      <a:pt x="188" y="78"/>
                      <a:pt x="188" y="76"/>
                      <a:pt x="188" y="75"/>
                    </a:cubicBezTo>
                    <a:cubicBezTo>
                      <a:pt x="188" y="56"/>
                      <a:pt x="188" y="56"/>
                      <a:pt x="188" y="56"/>
                    </a:cubicBezTo>
                    <a:cubicBezTo>
                      <a:pt x="185" y="33"/>
                      <a:pt x="169" y="0"/>
                      <a:pt x="103" y="4"/>
                    </a:cubicBezTo>
                    <a:close/>
                    <a:moveTo>
                      <a:pt x="132" y="56"/>
                    </a:moveTo>
                    <a:cubicBezTo>
                      <a:pt x="121" y="56"/>
                      <a:pt x="121" y="56"/>
                      <a:pt x="121" y="56"/>
                    </a:cubicBezTo>
                    <a:cubicBezTo>
                      <a:pt x="121" y="68"/>
                      <a:pt x="121" y="68"/>
                      <a:pt x="121" y="68"/>
                    </a:cubicBezTo>
                    <a:cubicBezTo>
                      <a:pt x="111" y="68"/>
                      <a:pt x="111" y="68"/>
                      <a:pt x="111" y="68"/>
                    </a:cubicBezTo>
                    <a:cubicBezTo>
                      <a:pt x="111" y="56"/>
                      <a:pt x="111" y="56"/>
                      <a:pt x="111" y="56"/>
                    </a:cubicBezTo>
                    <a:cubicBezTo>
                      <a:pt x="99" y="56"/>
                      <a:pt x="99" y="56"/>
                      <a:pt x="99" y="56"/>
                    </a:cubicBezTo>
                    <a:cubicBezTo>
                      <a:pt x="99" y="68"/>
                      <a:pt x="99" y="68"/>
                      <a:pt x="99" y="68"/>
                    </a:cubicBezTo>
                    <a:cubicBezTo>
                      <a:pt x="88" y="68"/>
                      <a:pt x="88" y="68"/>
                      <a:pt x="88" y="68"/>
                    </a:cubicBezTo>
                    <a:cubicBezTo>
                      <a:pt x="88" y="56"/>
                      <a:pt x="88" y="56"/>
                      <a:pt x="88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45"/>
                      <a:pt x="77" y="45"/>
                      <a:pt x="77" y="45"/>
                    </a:cubicBezTo>
                    <a:cubicBezTo>
                      <a:pt x="88" y="45"/>
                      <a:pt x="88" y="45"/>
                      <a:pt x="88" y="45"/>
                    </a:cubicBezTo>
                    <a:cubicBezTo>
                      <a:pt x="88" y="56"/>
                      <a:pt x="88" y="56"/>
                      <a:pt x="88" y="56"/>
                    </a:cubicBezTo>
                    <a:cubicBezTo>
                      <a:pt x="99" y="56"/>
                      <a:pt x="99" y="56"/>
                      <a:pt x="99" y="56"/>
                    </a:cubicBezTo>
                    <a:cubicBezTo>
                      <a:pt x="99" y="45"/>
                      <a:pt x="99" y="45"/>
                      <a:pt x="99" y="45"/>
                    </a:cubicBezTo>
                    <a:cubicBezTo>
                      <a:pt x="111" y="45"/>
                      <a:pt x="111" y="45"/>
                      <a:pt x="111" y="45"/>
                    </a:cubicBezTo>
                    <a:cubicBezTo>
                      <a:pt x="111" y="56"/>
                      <a:pt x="111" y="56"/>
                      <a:pt x="111" y="56"/>
                    </a:cubicBezTo>
                    <a:cubicBezTo>
                      <a:pt x="121" y="56"/>
                      <a:pt x="121" y="56"/>
                      <a:pt x="121" y="56"/>
                    </a:cubicBezTo>
                    <a:cubicBezTo>
                      <a:pt x="121" y="45"/>
                      <a:pt x="121" y="45"/>
                      <a:pt x="121" y="45"/>
                    </a:cubicBezTo>
                    <a:cubicBezTo>
                      <a:pt x="132" y="45"/>
                      <a:pt x="132" y="45"/>
                      <a:pt x="132" y="45"/>
                    </a:cubicBezTo>
                    <a:lnTo>
                      <a:pt x="132" y="56"/>
                    </a:lnTo>
                    <a:close/>
                    <a:moveTo>
                      <a:pt x="64" y="35"/>
                    </a:moveTo>
                    <a:cubicBezTo>
                      <a:pt x="74" y="23"/>
                      <a:pt x="77" y="13"/>
                      <a:pt x="117" y="13"/>
                    </a:cubicBezTo>
                    <a:cubicBezTo>
                      <a:pt x="156" y="13"/>
                      <a:pt x="161" y="35"/>
                      <a:pt x="161" y="35"/>
                    </a:cubicBezTo>
                    <a:lnTo>
                      <a:pt x="64" y="35"/>
                    </a:lnTo>
                    <a:close/>
                  </a:path>
                </a:pathLst>
              </a:custGeom>
              <a:solidFill>
                <a:srgbClr val="5E779E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3757750" y="2045704"/>
            <a:ext cx="1133658" cy="689124"/>
            <a:chOff x="5300650" y="1907694"/>
            <a:chExt cx="1133658" cy="689124"/>
          </a:xfrm>
        </p:grpSpPr>
        <p:grpSp>
          <p:nvGrpSpPr>
            <p:cNvPr id="68" name="组合 67"/>
            <p:cNvGrpSpPr/>
            <p:nvPr/>
          </p:nvGrpSpPr>
          <p:grpSpPr>
            <a:xfrm>
              <a:off x="5300650" y="1907694"/>
              <a:ext cx="962973" cy="689124"/>
              <a:chOff x="-2338009" y="769144"/>
              <a:chExt cx="2790825" cy="1997174"/>
            </a:xfrm>
          </p:grpSpPr>
          <p:sp>
            <p:nvSpPr>
              <p:cNvPr id="71" name="Oval 499"/>
              <p:cNvSpPr>
                <a:spLocks noChangeArrowheads="1"/>
              </p:cNvSpPr>
              <p:nvPr/>
            </p:nvSpPr>
            <p:spPr bwMode="auto">
              <a:xfrm>
                <a:off x="-1880016" y="2601218"/>
                <a:ext cx="309563" cy="165100"/>
              </a:xfrm>
              <a:prstGeom prst="ellipse">
                <a:avLst/>
              </a:prstGeom>
              <a:solidFill>
                <a:srgbClr val="FF943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Rectangle 483"/>
              <p:cNvSpPr>
                <a:spLocks noChangeArrowheads="1"/>
              </p:cNvSpPr>
              <p:nvPr/>
            </p:nvSpPr>
            <p:spPr bwMode="auto">
              <a:xfrm>
                <a:off x="-1725234" y="800536"/>
                <a:ext cx="2178050" cy="1231900"/>
              </a:xfrm>
              <a:prstGeom prst="rect">
                <a:avLst/>
              </a:prstGeom>
              <a:solidFill>
                <a:srgbClr val="FF943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73" name="Freeform 484"/>
              <p:cNvSpPr/>
              <p:nvPr/>
            </p:nvSpPr>
            <p:spPr bwMode="auto">
              <a:xfrm>
                <a:off x="-2338009" y="775494"/>
                <a:ext cx="1254125" cy="1935163"/>
              </a:xfrm>
              <a:custGeom>
                <a:avLst/>
                <a:gdLst>
                  <a:gd name="T0" fmla="*/ 334 w 334"/>
                  <a:gd name="T1" fmla="*/ 167 h 515"/>
                  <a:gd name="T2" fmla="*/ 167 w 334"/>
                  <a:gd name="T3" fmla="*/ 0 h 515"/>
                  <a:gd name="T4" fmla="*/ 0 w 334"/>
                  <a:gd name="T5" fmla="*/ 167 h 515"/>
                  <a:gd name="T6" fmla="*/ 130 w 334"/>
                  <a:gd name="T7" fmla="*/ 330 h 515"/>
                  <a:gd name="T8" fmla="*/ 165 w 334"/>
                  <a:gd name="T9" fmla="*/ 515 h 515"/>
                  <a:gd name="T10" fmla="*/ 200 w 334"/>
                  <a:gd name="T11" fmla="*/ 331 h 515"/>
                  <a:gd name="T12" fmla="*/ 334 w 334"/>
                  <a:gd name="T13" fmla="*/ 167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4" h="515">
                    <a:moveTo>
                      <a:pt x="334" y="167"/>
                    </a:moveTo>
                    <a:cubicBezTo>
                      <a:pt x="334" y="75"/>
                      <a:pt x="259" y="0"/>
                      <a:pt x="167" y="0"/>
                    </a:cubicBezTo>
                    <a:cubicBezTo>
                      <a:pt x="75" y="0"/>
                      <a:pt x="0" y="75"/>
                      <a:pt x="0" y="167"/>
                    </a:cubicBezTo>
                    <a:cubicBezTo>
                      <a:pt x="0" y="247"/>
                      <a:pt x="56" y="313"/>
                      <a:pt x="130" y="330"/>
                    </a:cubicBezTo>
                    <a:cubicBezTo>
                      <a:pt x="165" y="515"/>
                      <a:pt x="165" y="515"/>
                      <a:pt x="165" y="515"/>
                    </a:cubicBezTo>
                    <a:cubicBezTo>
                      <a:pt x="200" y="331"/>
                      <a:pt x="200" y="331"/>
                      <a:pt x="200" y="331"/>
                    </a:cubicBezTo>
                    <a:cubicBezTo>
                      <a:pt x="276" y="315"/>
                      <a:pt x="334" y="248"/>
                      <a:pt x="334" y="167"/>
                    </a:cubicBezTo>
                    <a:close/>
                  </a:path>
                </a:pathLst>
              </a:custGeom>
              <a:solidFill>
                <a:srgbClr val="FF943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Freeform 485"/>
              <p:cNvSpPr/>
              <p:nvPr/>
            </p:nvSpPr>
            <p:spPr bwMode="auto">
              <a:xfrm>
                <a:off x="-1725234" y="769144"/>
                <a:ext cx="641350" cy="1938338"/>
              </a:xfrm>
              <a:custGeom>
                <a:avLst/>
                <a:gdLst>
                  <a:gd name="T0" fmla="*/ 0 w 171"/>
                  <a:gd name="T1" fmla="*/ 2 h 516"/>
                  <a:gd name="T2" fmla="*/ 2 w 171"/>
                  <a:gd name="T3" fmla="*/ 516 h 516"/>
                  <a:gd name="T4" fmla="*/ 37 w 171"/>
                  <a:gd name="T5" fmla="*/ 333 h 516"/>
                  <a:gd name="T6" fmla="*/ 171 w 171"/>
                  <a:gd name="T7" fmla="*/ 171 h 516"/>
                  <a:gd name="T8" fmla="*/ 0 w 171"/>
                  <a:gd name="T9" fmla="*/ 2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516">
                    <a:moveTo>
                      <a:pt x="0" y="2"/>
                    </a:moveTo>
                    <a:cubicBezTo>
                      <a:pt x="0" y="2"/>
                      <a:pt x="2" y="516"/>
                      <a:pt x="2" y="516"/>
                    </a:cubicBezTo>
                    <a:cubicBezTo>
                      <a:pt x="37" y="333"/>
                      <a:pt x="37" y="333"/>
                      <a:pt x="37" y="333"/>
                    </a:cubicBezTo>
                    <a:cubicBezTo>
                      <a:pt x="113" y="317"/>
                      <a:pt x="171" y="251"/>
                      <a:pt x="171" y="171"/>
                    </a:cubicBezTo>
                    <a:cubicBezTo>
                      <a:pt x="171" y="78"/>
                      <a:pt x="96" y="0"/>
                      <a:pt x="0" y="2"/>
                    </a:cubicBezTo>
                    <a:close/>
                  </a:path>
                </a:pathLst>
              </a:custGeom>
              <a:solidFill>
                <a:srgbClr val="F273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Freeform 486"/>
              <p:cNvSpPr>
                <a:spLocks noEditPoints="1"/>
              </p:cNvSpPr>
              <p:nvPr/>
            </p:nvSpPr>
            <p:spPr bwMode="auto">
              <a:xfrm>
                <a:off x="-2217359" y="896144"/>
                <a:ext cx="1006475" cy="1006475"/>
              </a:xfrm>
              <a:custGeom>
                <a:avLst/>
                <a:gdLst>
                  <a:gd name="T0" fmla="*/ 134 w 268"/>
                  <a:gd name="T1" fmla="*/ 268 h 268"/>
                  <a:gd name="T2" fmla="*/ 0 w 268"/>
                  <a:gd name="T3" fmla="*/ 134 h 268"/>
                  <a:gd name="T4" fmla="*/ 134 w 268"/>
                  <a:gd name="T5" fmla="*/ 0 h 268"/>
                  <a:gd name="T6" fmla="*/ 268 w 268"/>
                  <a:gd name="T7" fmla="*/ 134 h 268"/>
                  <a:gd name="T8" fmla="*/ 134 w 268"/>
                  <a:gd name="T9" fmla="*/ 268 h 268"/>
                  <a:gd name="T10" fmla="*/ 134 w 268"/>
                  <a:gd name="T11" fmla="*/ 10 h 268"/>
                  <a:gd name="T12" fmla="*/ 11 w 268"/>
                  <a:gd name="T13" fmla="*/ 134 h 268"/>
                  <a:gd name="T14" fmla="*/ 134 w 268"/>
                  <a:gd name="T15" fmla="*/ 257 h 268"/>
                  <a:gd name="T16" fmla="*/ 258 w 268"/>
                  <a:gd name="T17" fmla="*/ 134 h 268"/>
                  <a:gd name="T18" fmla="*/ 134 w 268"/>
                  <a:gd name="T19" fmla="*/ 1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68">
                    <a:moveTo>
                      <a:pt x="134" y="268"/>
                    </a:moveTo>
                    <a:cubicBezTo>
                      <a:pt x="60" y="268"/>
                      <a:pt x="0" y="208"/>
                      <a:pt x="0" y="134"/>
                    </a:cubicBezTo>
                    <a:cubicBezTo>
                      <a:pt x="0" y="60"/>
                      <a:pt x="60" y="0"/>
                      <a:pt x="134" y="0"/>
                    </a:cubicBezTo>
                    <a:cubicBezTo>
                      <a:pt x="208" y="0"/>
                      <a:pt x="268" y="60"/>
                      <a:pt x="268" y="134"/>
                    </a:cubicBezTo>
                    <a:cubicBezTo>
                      <a:pt x="268" y="208"/>
                      <a:pt x="208" y="268"/>
                      <a:pt x="134" y="268"/>
                    </a:cubicBezTo>
                    <a:close/>
                    <a:moveTo>
                      <a:pt x="134" y="10"/>
                    </a:moveTo>
                    <a:cubicBezTo>
                      <a:pt x="66" y="10"/>
                      <a:pt x="11" y="65"/>
                      <a:pt x="11" y="134"/>
                    </a:cubicBezTo>
                    <a:cubicBezTo>
                      <a:pt x="11" y="202"/>
                      <a:pt x="66" y="257"/>
                      <a:pt x="134" y="257"/>
                    </a:cubicBezTo>
                    <a:cubicBezTo>
                      <a:pt x="202" y="257"/>
                      <a:pt x="258" y="202"/>
                      <a:pt x="258" y="134"/>
                    </a:cubicBezTo>
                    <a:cubicBezTo>
                      <a:pt x="258" y="65"/>
                      <a:pt x="202" y="10"/>
                      <a:pt x="134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Oval 487"/>
              <p:cNvSpPr>
                <a:spLocks noChangeArrowheads="1"/>
              </p:cNvSpPr>
              <p:nvPr/>
            </p:nvSpPr>
            <p:spPr bwMode="auto">
              <a:xfrm>
                <a:off x="-2134810" y="968556"/>
                <a:ext cx="841375" cy="8413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9" name="文本框 618"/>
            <p:cNvSpPr txBox="1"/>
            <p:nvPr/>
          </p:nvSpPr>
          <p:spPr>
            <a:xfrm>
              <a:off x="5651852" y="1928699"/>
              <a:ext cx="782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地名</a:t>
              </a:r>
            </a:p>
          </p:txBody>
        </p:sp>
        <p:sp>
          <p:nvSpPr>
            <p:cNvPr id="70" name="Freeform 503"/>
            <p:cNvSpPr>
              <a:spLocks noEditPoints="1"/>
            </p:cNvSpPr>
            <p:nvPr/>
          </p:nvSpPr>
          <p:spPr bwMode="auto">
            <a:xfrm>
              <a:off x="5428442" y="2029781"/>
              <a:ext cx="175503" cy="165251"/>
            </a:xfrm>
            <a:custGeom>
              <a:avLst/>
              <a:gdLst>
                <a:gd name="T0" fmla="*/ 65 w 120"/>
                <a:gd name="T1" fmla="*/ 51 h 113"/>
                <a:gd name="T2" fmla="*/ 120 w 120"/>
                <a:gd name="T3" fmla="*/ 0 h 113"/>
                <a:gd name="T4" fmla="*/ 0 w 120"/>
                <a:gd name="T5" fmla="*/ 0 h 113"/>
                <a:gd name="T6" fmla="*/ 56 w 120"/>
                <a:gd name="T7" fmla="*/ 51 h 113"/>
                <a:gd name="T8" fmla="*/ 56 w 120"/>
                <a:gd name="T9" fmla="*/ 98 h 113"/>
                <a:gd name="T10" fmla="*/ 21 w 120"/>
                <a:gd name="T11" fmla="*/ 113 h 113"/>
                <a:gd name="T12" fmla="*/ 99 w 120"/>
                <a:gd name="T13" fmla="*/ 113 h 113"/>
                <a:gd name="T14" fmla="*/ 65 w 120"/>
                <a:gd name="T15" fmla="*/ 98 h 113"/>
                <a:gd name="T16" fmla="*/ 65 w 120"/>
                <a:gd name="T17" fmla="*/ 51 h 113"/>
                <a:gd name="T18" fmla="*/ 82 w 120"/>
                <a:gd name="T19" fmla="*/ 110 h 113"/>
                <a:gd name="T20" fmla="*/ 38 w 120"/>
                <a:gd name="T21" fmla="*/ 110 h 113"/>
                <a:gd name="T22" fmla="*/ 59 w 120"/>
                <a:gd name="T23" fmla="*/ 100 h 113"/>
                <a:gd name="T24" fmla="*/ 59 w 120"/>
                <a:gd name="T25" fmla="*/ 49 h 113"/>
                <a:gd name="T26" fmla="*/ 10 w 120"/>
                <a:gd name="T27" fmla="*/ 5 h 113"/>
                <a:gd name="T28" fmla="*/ 110 w 120"/>
                <a:gd name="T29" fmla="*/ 5 h 113"/>
                <a:gd name="T30" fmla="*/ 62 w 120"/>
                <a:gd name="T31" fmla="*/ 49 h 113"/>
                <a:gd name="T32" fmla="*/ 62 w 120"/>
                <a:gd name="T33" fmla="*/ 100 h 113"/>
                <a:gd name="T34" fmla="*/ 82 w 120"/>
                <a:gd name="T35" fmla="*/ 110 h 113"/>
                <a:gd name="T36" fmla="*/ 95 w 120"/>
                <a:gd name="T37" fmla="*/ 16 h 113"/>
                <a:gd name="T38" fmla="*/ 60 w 120"/>
                <a:gd name="T39" fmla="*/ 47 h 113"/>
                <a:gd name="T40" fmla="*/ 25 w 120"/>
                <a:gd name="T41" fmla="*/ 16 h 113"/>
                <a:gd name="T42" fmla="*/ 56 w 120"/>
                <a:gd name="T43" fmla="*/ 16 h 113"/>
                <a:gd name="T44" fmla="*/ 59 w 120"/>
                <a:gd name="T45" fmla="*/ 33 h 113"/>
                <a:gd name="T46" fmla="*/ 77 w 120"/>
                <a:gd name="T47" fmla="*/ 27 h 113"/>
                <a:gd name="T48" fmla="*/ 80 w 120"/>
                <a:gd name="T49" fmla="*/ 16 h 113"/>
                <a:gd name="T50" fmla="*/ 95 w 120"/>
                <a:gd name="T51" fmla="*/ 16 h 113"/>
                <a:gd name="T52" fmla="*/ 76 w 120"/>
                <a:gd name="T53" fmla="*/ 8 h 113"/>
                <a:gd name="T54" fmla="*/ 58 w 120"/>
                <a:gd name="T55" fmla="*/ 14 h 113"/>
                <a:gd name="T56" fmla="*/ 56 w 120"/>
                <a:gd name="T57" fmla="*/ 16 h 113"/>
                <a:gd name="T58" fmla="*/ 80 w 120"/>
                <a:gd name="T59" fmla="*/ 16 h 113"/>
                <a:gd name="T60" fmla="*/ 76 w 120"/>
                <a:gd name="T61" fmla="*/ 8 h 113"/>
                <a:gd name="T62" fmla="*/ 65 w 120"/>
                <a:gd name="T63" fmla="*/ 14 h 113"/>
                <a:gd name="T64" fmla="*/ 62 w 120"/>
                <a:gd name="T65" fmla="*/ 14 h 113"/>
                <a:gd name="T66" fmla="*/ 63 w 120"/>
                <a:gd name="T67" fmla="*/ 11 h 113"/>
                <a:gd name="T68" fmla="*/ 66 w 120"/>
                <a:gd name="T69" fmla="*/ 11 h 113"/>
                <a:gd name="T70" fmla="*/ 65 w 120"/>
                <a:gd name="T71" fmla="*/ 14 h 113"/>
                <a:gd name="T72" fmla="*/ 69 w 120"/>
                <a:gd name="T73" fmla="*/ 10 h 113"/>
                <a:gd name="T74" fmla="*/ 67 w 120"/>
                <a:gd name="T75" fmla="*/ 10 h 113"/>
                <a:gd name="T76" fmla="*/ 68 w 120"/>
                <a:gd name="T77" fmla="*/ 8 h 113"/>
                <a:gd name="T78" fmla="*/ 69 w 120"/>
                <a:gd name="T79" fmla="*/ 8 h 113"/>
                <a:gd name="T80" fmla="*/ 69 w 120"/>
                <a:gd name="T81" fmla="*/ 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0" h="113">
                  <a:moveTo>
                    <a:pt x="65" y="51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65" y="98"/>
                    <a:pt x="65" y="98"/>
                    <a:pt x="65" y="98"/>
                  </a:cubicBezTo>
                  <a:lnTo>
                    <a:pt x="65" y="51"/>
                  </a:lnTo>
                  <a:close/>
                  <a:moveTo>
                    <a:pt x="82" y="110"/>
                  </a:moveTo>
                  <a:cubicBezTo>
                    <a:pt x="38" y="110"/>
                    <a:pt x="38" y="110"/>
                    <a:pt x="38" y="11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2" y="100"/>
                    <a:pt x="62" y="100"/>
                    <a:pt x="62" y="100"/>
                  </a:cubicBezTo>
                  <a:lnTo>
                    <a:pt x="82" y="110"/>
                  </a:lnTo>
                  <a:close/>
                  <a:moveTo>
                    <a:pt x="95" y="16"/>
                  </a:moveTo>
                  <a:cubicBezTo>
                    <a:pt x="60" y="47"/>
                    <a:pt x="60" y="47"/>
                    <a:pt x="60" y="47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3" y="21"/>
                    <a:pt x="54" y="30"/>
                    <a:pt x="59" y="33"/>
                  </a:cubicBezTo>
                  <a:cubicBezTo>
                    <a:pt x="64" y="37"/>
                    <a:pt x="72" y="34"/>
                    <a:pt x="77" y="27"/>
                  </a:cubicBezTo>
                  <a:cubicBezTo>
                    <a:pt x="80" y="23"/>
                    <a:pt x="81" y="19"/>
                    <a:pt x="80" y="16"/>
                  </a:cubicBezTo>
                  <a:lnTo>
                    <a:pt x="95" y="16"/>
                  </a:lnTo>
                  <a:close/>
                  <a:moveTo>
                    <a:pt x="76" y="8"/>
                  </a:moveTo>
                  <a:cubicBezTo>
                    <a:pt x="70" y="5"/>
                    <a:pt x="62" y="7"/>
                    <a:pt x="58" y="14"/>
                  </a:cubicBezTo>
                  <a:cubicBezTo>
                    <a:pt x="57" y="15"/>
                    <a:pt x="57" y="16"/>
                    <a:pt x="56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79" y="13"/>
                    <a:pt x="78" y="10"/>
                    <a:pt x="76" y="8"/>
                  </a:cubicBezTo>
                  <a:close/>
                  <a:moveTo>
                    <a:pt x="65" y="14"/>
                  </a:moveTo>
                  <a:cubicBezTo>
                    <a:pt x="64" y="15"/>
                    <a:pt x="63" y="14"/>
                    <a:pt x="62" y="14"/>
                  </a:cubicBezTo>
                  <a:cubicBezTo>
                    <a:pt x="61" y="13"/>
                    <a:pt x="62" y="11"/>
                    <a:pt x="63" y="11"/>
                  </a:cubicBezTo>
                  <a:cubicBezTo>
                    <a:pt x="64" y="10"/>
                    <a:pt x="66" y="10"/>
                    <a:pt x="66" y="11"/>
                  </a:cubicBezTo>
                  <a:cubicBezTo>
                    <a:pt x="67" y="12"/>
                    <a:pt x="66" y="13"/>
                    <a:pt x="65" y="14"/>
                  </a:cubicBezTo>
                  <a:close/>
                  <a:moveTo>
                    <a:pt x="69" y="10"/>
                  </a:moveTo>
                  <a:cubicBezTo>
                    <a:pt x="68" y="10"/>
                    <a:pt x="67" y="10"/>
                    <a:pt x="67" y="10"/>
                  </a:cubicBezTo>
                  <a:cubicBezTo>
                    <a:pt x="67" y="9"/>
                    <a:pt x="67" y="9"/>
                    <a:pt x="68" y="8"/>
                  </a:cubicBezTo>
                  <a:cubicBezTo>
                    <a:pt x="68" y="8"/>
                    <a:pt x="69" y="8"/>
                    <a:pt x="69" y="8"/>
                  </a:cubicBezTo>
                  <a:cubicBezTo>
                    <a:pt x="70" y="9"/>
                    <a:pt x="69" y="10"/>
                    <a:pt x="69" y="10"/>
                  </a:cubicBezTo>
                  <a:close/>
                </a:path>
              </a:pathLst>
            </a:custGeom>
            <a:solidFill>
              <a:srgbClr val="FF943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066343" y="2740331"/>
            <a:ext cx="1133260" cy="689124"/>
            <a:chOff x="6609243" y="2602321"/>
            <a:chExt cx="1133260" cy="689124"/>
          </a:xfrm>
        </p:grpSpPr>
        <p:grpSp>
          <p:nvGrpSpPr>
            <p:cNvPr id="78" name="组合 77"/>
            <p:cNvGrpSpPr/>
            <p:nvPr/>
          </p:nvGrpSpPr>
          <p:grpSpPr>
            <a:xfrm>
              <a:off x="6609243" y="2602321"/>
              <a:ext cx="962973" cy="689124"/>
              <a:chOff x="-2338009" y="769144"/>
              <a:chExt cx="2790825" cy="1997174"/>
            </a:xfrm>
          </p:grpSpPr>
          <p:sp>
            <p:nvSpPr>
              <p:cNvPr id="81" name="Oval 499"/>
              <p:cNvSpPr>
                <a:spLocks noChangeArrowheads="1"/>
              </p:cNvSpPr>
              <p:nvPr/>
            </p:nvSpPr>
            <p:spPr bwMode="auto">
              <a:xfrm>
                <a:off x="-1880016" y="2601218"/>
                <a:ext cx="309563" cy="165100"/>
              </a:xfrm>
              <a:prstGeom prst="ellipse">
                <a:avLst/>
              </a:prstGeom>
              <a:solidFill>
                <a:srgbClr val="BBBDB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Rectangle 483"/>
              <p:cNvSpPr>
                <a:spLocks noChangeArrowheads="1"/>
              </p:cNvSpPr>
              <p:nvPr/>
            </p:nvSpPr>
            <p:spPr bwMode="auto">
              <a:xfrm>
                <a:off x="-1725234" y="800536"/>
                <a:ext cx="2178050" cy="1231900"/>
              </a:xfrm>
              <a:prstGeom prst="rect">
                <a:avLst/>
              </a:prstGeom>
              <a:solidFill>
                <a:srgbClr val="FF6D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Freeform 484"/>
              <p:cNvSpPr/>
              <p:nvPr/>
            </p:nvSpPr>
            <p:spPr bwMode="auto">
              <a:xfrm>
                <a:off x="-2338009" y="775494"/>
                <a:ext cx="1254125" cy="1935163"/>
              </a:xfrm>
              <a:custGeom>
                <a:avLst/>
                <a:gdLst>
                  <a:gd name="T0" fmla="*/ 334 w 334"/>
                  <a:gd name="T1" fmla="*/ 167 h 515"/>
                  <a:gd name="T2" fmla="*/ 167 w 334"/>
                  <a:gd name="T3" fmla="*/ 0 h 515"/>
                  <a:gd name="T4" fmla="*/ 0 w 334"/>
                  <a:gd name="T5" fmla="*/ 167 h 515"/>
                  <a:gd name="T6" fmla="*/ 130 w 334"/>
                  <a:gd name="T7" fmla="*/ 330 h 515"/>
                  <a:gd name="T8" fmla="*/ 165 w 334"/>
                  <a:gd name="T9" fmla="*/ 515 h 515"/>
                  <a:gd name="T10" fmla="*/ 200 w 334"/>
                  <a:gd name="T11" fmla="*/ 331 h 515"/>
                  <a:gd name="T12" fmla="*/ 334 w 334"/>
                  <a:gd name="T13" fmla="*/ 167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4" h="515">
                    <a:moveTo>
                      <a:pt x="334" y="167"/>
                    </a:moveTo>
                    <a:cubicBezTo>
                      <a:pt x="334" y="75"/>
                      <a:pt x="259" y="0"/>
                      <a:pt x="167" y="0"/>
                    </a:cubicBezTo>
                    <a:cubicBezTo>
                      <a:pt x="75" y="0"/>
                      <a:pt x="0" y="75"/>
                      <a:pt x="0" y="167"/>
                    </a:cubicBezTo>
                    <a:cubicBezTo>
                      <a:pt x="0" y="247"/>
                      <a:pt x="56" y="313"/>
                      <a:pt x="130" y="330"/>
                    </a:cubicBezTo>
                    <a:cubicBezTo>
                      <a:pt x="165" y="515"/>
                      <a:pt x="165" y="515"/>
                      <a:pt x="165" y="515"/>
                    </a:cubicBezTo>
                    <a:cubicBezTo>
                      <a:pt x="200" y="331"/>
                      <a:pt x="200" y="331"/>
                      <a:pt x="200" y="331"/>
                    </a:cubicBezTo>
                    <a:cubicBezTo>
                      <a:pt x="276" y="315"/>
                      <a:pt x="334" y="248"/>
                      <a:pt x="334" y="167"/>
                    </a:cubicBezTo>
                    <a:close/>
                  </a:path>
                </a:pathLst>
              </a:custGeom>
              <a:solidFill>
                <a:srgbClr val="FF6D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Freeform 485"/>
              <p:cNvSpPr/>
              <p:nvPr/>
            </p:nvSpPr>
            <p:spPr bwMode="auto">
              <a:xfrm>
                <a:off x="-1725234" y="769144"/>
                <a:ext cx="641350" cy="1938338"/>
              </a:xfrm>
              <a:custGeom>
                <a:avLst/>
                <a:gdLst>
                  <a:gd name="T0" fmla="*/ 0 w 171"/>
                  <a:gd name="T1" fmla="*/ 2 h 516"/>
                  <a:gd name="T2" fmla="*/ 2 w 171"/>
                  <a:gd name="T3" fmla="*/ 516 h 516"/>
                  <a:gd name="T4" fmla="*/ 37 w 171"/>
                  <a:gd name="T5" fmla="*/ 333 h 516"/>
                  <a:gd name="T6" fmla="*/ 171 w 171"/>
                  <a:gd name="T7" fmla="*/ 171 h 516"/>
                  <a:gd name="T8" fmla="*/ 0 w 171"/>
                  <a:gd name="T9" fmla="*/ 2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516">
                    <a:moveTo>
                      <a:pt x="0" y="2"/>
                    </a:moveTo>
                    <a:cubicBezTo>
                      <a:pt x="0" y="2"/>
                      <a:pt x="2" y="516"/>
                      <a:pt x="2" y="516"/>
                    </a:cubicBezTo>
                    <a:cubicBezTo>
                      <a:pt x="37" y="333"/>
                      <a:pt x="37" y="333"/>
                      <a:pt x="37" y="333"/>
                    </a:cubicBezTo>
                    <a:cubicBezTo>
                      <a:pt x="113" y="317"/>
                      <a:pt x="171" y="251"/>
                      <a:pt x="171" y="171"/>
                    </a:cubicBezTo>
                    <a:cubicBezTo>
                      <a:pt x="171" y="78"/>
                      <a:pt x="96" y="0"/>
                      <a:pt x="0" y="2"/>
                    </a:cubicBezTo>
                    <a:close/>
                  </a:path>
                </a:pathLst>
              </a:custGeom>
              <a:solidFill>
                <a:srgbClr val="FF392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Freeform 486"/>
              <p:cNvSpPr>
                <a:spLocks noEditPoints="1"/>
              </p:cNvSpPr>
              <p:nvPr/>
            </p:nvSpPr>
            <p:spPr bwMode="auto">
              <a:xfrm>
                <a:off x="-2217359" y="896144"/>
                <a:ext cx="1006475" cy="1006475"/>
              </a:xfrm>
              <a:custGeom>
                <a:avLst/>
                <a:gdLst>
                  <a:gd name="T0" fmla="*/ 134 w 268"/>
                  <a:gd name="T1" fmla="*/ 268 h 268"/>
                  <a:gd name="T2" fmla="*/ 0 w 268"/>
                  <a:gd name="T3" fmla="*/ 134 h 268"/>
                  <a:gd name="T4" fmla="*/ 134 w 268"/>
                  <a:gd name="T5" fmla="*/ 0 h 268"/>
                  <a:gd name="T6" fmla="*/ 268 w 268"/>
                  <a:gd name="T7" fmla="*/ 134 h 268"/>
                  <a:gd name="T8" fmla="*/ 134 w 268"/>
                  <a:gd name="T9" fmla="*/ 268 h 268"/>
                  <a:gd name="T10" fmla="*/ 134 w 268"/>
                  <a:gd name="T11" fmla="*/ 10 h 268"/>
                  <a:gd name="T12" fmla="*/ 11 w 268"/>
                  <a:gd name="T13" fmla="*/ 134 h 268"/>
                  <a:gd name="T14" fmla="*/ 134 w 268"/>
                  <a:gd name="T15" fmla="*/ 257 h 268"/>
                  <a:gd name="T16" fmla="*/ 258 w 268"/>
                  <a:gd name="T17" fmla="*/ 134 h 268"/>
                  <a:gd name="T18" fmla="*/ 134 w 268"/>
                  <a:gd name="T19" fmla="*/ 1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68">
                    <a:moveTo>
                      <a:pt x="134" y="268"/>
                    </a:moveTo>
                    <a:cubicBezTo>
                      <a:pt x="60" y="268"/>
                      <a:pt x="0" y="208"/>
                      <a:pt x="0" y="134"/>
                    </a:cubicBezTo>
                    <a:cubicBezTo>
                      <a:pt x="0" y="60"/>
                      <a:pt x="60" y="0"/>
                      <a:pt x="134" y="0"/>
                    </a:cubicBezTo>
                    <a:cubicBezTo>
                      <a:pt x="208" y="0"/>
                      <a:pt x="268" y="60"/>
                      <a:pt x="268" y="134"/>
                    </a:cubicBezTo>
                    <a:cubicBezTo>
                      <a:pt x="268" y="208"/>
                      <a:pt x="208" y="268"/>
                      <a:pt x="134" y="268"/>
                    </a:cubicBezTo>
                    <a:close/>
                    <a:moveTo>
                      <a:pt x="134" y="10"/>
                    </a:moveTo>
                    <a:cubicBezTo>
                      <a:pt x="66" y="10"/>
                      <a:pt x="11" y="65"/>
                      <a:pt x="11" y="134"/>
                    </a:cubicBezTo>
                    <a:cubicBezTo>
                      <a:pt x="11" y="202"/>
                      <a:pt x="66" y="257"/>
                      <a:pt x="134" y="257"/>
                    </a:cubicBezTo>
                    <a:cubicBezTo>
                      <a:pt x="202" y="257"/>
                      <a:pt x="258" y="202"/>
                      <a:pt x="258" y="134"/>
                    </a:cubicBezTo>
                    <a:cubicBezTo>
                      <a:pt x="258" y="65"/>
                      <a:pt x="202" y="10"/>
                      <a:pt x="134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Oval 487"/>
              <p:cNvSpPr>
                <a:spLocks noChangeArrowheads="1"/>
              </p:cNvSpPr>
              <p:nvPr/>
            </p:nvSpPr>
            <p:spPr bwMode="auto">
              <a:xfrm>
                <a:off x="-2134810" y="968556"/>
                <a:ext cx="841375" cy="8413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9" name="文本框 619"/>
            <p:cNvSpPr txBox="1"/>
            <p:nvPr/>
          </p:nvSpPr>
          <p:spPr>
            <a:xfrm>
              <a:off x="6960047" y="2610786"/>
              <a:ext cx="782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地名</a:t>
              </a:r>
            </a:p>
          </p:txBody>
        </p:sp>
        <p:sp>
          <p:nvSpPr>
            <p:cNvPr id="80" name="Freeform 507"/>
            <p:cNvSpPr>
              <a:spLocks noEditPoints="1"/>
            </p:cNvSpPr>
            <p:nvPr/>
          </p:nvSpPr>
          <p:spPr bwMode="auto">
            <a:xfrm>
              <a:off x="6714786" y="2727802"/>
              <a:ext cx="221724" cy="122666"/>
            </a:xfrm>
            <a:custGeom>
              <a:avLst/>
              <a:gdLst>
                <a:gd name="T0" fmla="*/ 180 w 180"/>
                <a:gd name="T1" fmla="*/ 91 h 98"/>
                <a:gd name="T2" fmla="*/ 180 w 180"/>
                <a:gd name="T3" fmla="*/ 92 h 98"/>
                <a:gd name="T4" fmla="*/ 173 w 180"/>
                <a:gd name="T5" fmla="*/ 98 h 98"/>
                <a:gd name="T6" fmla="*/ 7 w 180"/>
                <a:gd name="T7" fmla="*/ 98 h 98"/>
                <a:gd name="T8" fmla="*/ 0 w 180"/>
                <a:gd name="T9" fmla="*/ 92 h 98"/>
                <a:gd name="T10" fmla="*/ 0 w 180"/>
                <a:gd name="T11" fmla="*/ 91 h 98"/>
                <a:gd name="T12" fmla="*/ 7 w 180"/>
                <a:gd name="T13" fmla="*/ 85 h 98"/>
                <a:gd name="T14" fmla="*/ 173 w 180"/>
                <a:gd name="T15" fmla="*/ 85 h 98"/>
                <a:gd name="T16" fmla="*/ 180 w 180"/>
                <a:gd name="T17" fmla="*/ 91 h 98"/>
                <a:gd name="T18" fmla="*/ 169 w 180"/>
                <a:gd name="T19" fmla="*/ 79 h 98"/>
                <a:gd name="T20" fmla="*/ 12 w 180"/>
                <a:gd name="T21" fmla="*/ 79 h 98"/>
                <a:gd name="T22" fmla="*/ 90 w 180"/>
                <a:gd name="T23" fmla="*/ 12 h 98"/>
                <a:gd name="T24" fmla="*/ 169 w 180"/>
                <a:gd name="T25" fmla="*/ 79 h 98"/>
                <a:gd name="T26" fmla="*/ 87 w 180"/>
                <a:gd name="T27" fmla="*/ 15 h 98"/>
                <a:gd name="T28" fmla="*/ 34 w 180"/>
                <a:gd name="T29" fmla="*/ 75 h 98"/>
                <a:gd name="T30" fmla="*/ 44 w 180"/>
                <a:gd name="T31" fmla="*/ 75 h 98"/>
                <a:gd name="T32" fmla="*/ 87 w 180"/>
                <a:gd name="T33" fmla="*/ 15 h 98"/>
                <a:gd name="T34" fmla="*/ 79 w 180"/>
                <a:gd name="T35" fmla="*/ 6 h 98"/>
                <a:gd name="T36" fmla="*/ 98 w 180"/>
                <a:gd name="T37" fmla="*/ 6 h 98"/>
                <a:gd name="T38" fmla="*/ 101 w 180"/>
                <a:gd name="T39" fmla="*/ 3 h 98"/>
                <a:gd name="T40" fmla="*/ 101 w 180"/>
                <a:gd name="T41" fmla="*/ 3 h 98"/>
                <a:gd name="T42" fmla="*/ 98 w 180"/>
                <a:gd name="T43" fmla="*/ 0 h 98"/>
                <a:gd name="T44" fmla="*/ 79 w 180"/>
                <a:gd name="T45" fmla="*/ 0 h 98"/>
                <a:gd name="T46" fmla="*/ 76 w 180"/>
                <a:gd name="T47" fmla="*/ 3 h 98"/>
                <a:gd name="T48" fmla="*/ 76 w 180"/>
                <a:gd name="T49" fmla="*/ 3 h 98"/>
                <a:gd name="T50" fmla="*/ 79 w 180"/>
                <a:gd name="T51" fmla="*/ 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0" h="98">
                  <a:moveTo>
                    <a:pt x="180" y="91"/>
                  </a:moveTo>
                  <a:cubicBezTo>
                    <a:pt x="180" y="92"/>
                    <a:pt x="180" y="92"/>
                    <a:pt x="180" y="92"/>
                  </a:cubicBezTo>
                  <a:cubicBezTo>
                    <a:pt x="180" y="95"/>
                    <a:pt x="177" y="98"/>
                    <a:pt x="173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3" y="98"/>
                    <a:pt x="0" y="95"/>
                    <a:pt x="0" y="92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88"/>
                    <a:pt x="3" y="85"/>
                    <a:pt x="7" y="85"/>
                  </a:cubicBezTo>
                  <a:cubicBezTo>
                    <a:pt x="173" y="85"/>
                    <a:pt x="173" y="85"/>
                    <a:pt x="173" y="85"/>
                  </a:cubicBezTo>
                  <a:cubicBezTo>
                    <a:pt x="177" y="85"/>
                    <a:pt x="180" y="88"/>
                    <a:pt x="180" y="91"/>
                  </a:cubicBezTo>
                  <a:close/>
                  <a:moveTo>
                    <a:pt x="169" y="79"/>
                  </a:moveTo>
                  <a:cubicBezTo>
                    <a:pt x="12" y="79"/>
                    <a:pt x="12" y="79"/>
                    <a:pt x="12" y="79"/>
                  </a:cubicBezTo>
                  <a:cubicBezTo>
                    <a:pt x="18" y="41"/>
                    <a:pt x="51" y="12"/>
                    <a:pt x="90" y="12"/>
                  </a:cubicBezTo>
                  <a:cubicBezTo>
                    <a:pt x="130" y="12"/>
                    <a:pt x="163" y="41"/>
                    <a:pt x="169" y="79"/>
                  </a:cubicBezTo>
                  <a:close/>
                  <a:moveTo>
                    <a:pt x="87" y="15"/>
                  </a:moveTo>
                  <a:cubicBezTo>
                    <a:pt x="86" y="15"/>
                    <a:pt x="43" y="18"/>
                    <a:pt x="3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8" y="45"/>
                    <a:pt x="65" y="18"/>
                    <a:pt x="87" y="15"/>
                  </a:cubicBezTo>
                  <a:close/>
                  <a:moveTo>
                    <a:pt x="79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100" y="6"/>
                    <a:pt x="101" y="4"/>
                    <a:pt x="101" y="3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1" y="1"/>
                    <a:pt x="100" y="0"/>
                    <a:pt x="98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7" y="0"/>
                    <a:pt x="76" y="1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6" y="4"/>
                    <a:pt x="77" y="6"/>
                    <a:pt x="79" y="6"/>
                  </a:cubicBezTo>
                  <a:close/>
                </a:path>
              </a:pathLst>
            </a:custGeom>
            <a:solidFill>
              <a:srgbClr val="FF6D6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5202759" y="3711026"/>
            <a:ext cx="1135607" cy="689124"/>
            <a:chOff x="6913240" y="3623177"/>
            <a:chExt cx="1135607" cy="689124"/>
          </a:xfrm>
        </p:grpSpPr>
        <p:grpSp>
          <p:nvGrpSpPr>
            <p:cNvPr id="88" name="组合 87"/>
            <p:cNvGrpSpPr/>
            <p:nvPr/>
          </p:nvGrpSpPr>
          <p:grpSpPr>
            <a:xfrm>
              <a:off x="6913240" y="3623177"/>
              <a:ext cx="962973" cy="689124"/>
              <a:chOff x="-2338009" y="769144"/>
              <a:chExt cx="2790825" cy="1997174"/>
            </a:xfrm>
          </p:grpSpPr>
          <p:sp>
            <p:nvSpPr>
              <p:cNvPr id="97" name="Oval 499"/>
              <p:cNvSpPr>
                <a:spLocks noChangeArrowheads="1"/>
              </p:cNvSpPr>
              <p:nvPr/>
            </p:nvSpPr>
            <p:spPr bwMode="auto">
              <a:xfrm>
                <a:off x="-1880016" y="2601218"/>
                <a:ext cx="309563" cy="165100"/>
              </a:xfrm>
              <a:prstGeom prst="ellipse">
                <a:avLst/>
              </a:prstGeom>
              <a:solidFill>
                <a:srgbClr val="B6E55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Rectangle 483"/>
              <p:cNvSpPr>
                <a:spLocks noChangeArrowheads="1"/>
              </p:cNvSpPr>
              <p:nvPr/>
            </p:nvSpPr>
            <p:spPr bwMode="auto">
              <a:xfrm>
                <a:off x="-1725234" y="800536"/>
                <a:ext cx="2178050" cy="1231900"/>
              </a:xfrm>
              <a:prstGeom prst="rect">
                <a:avLst/>
              </a:prstGeom>
              <a:solidFill>
                <a:srgbClr val="B6E55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Freeform 484"/>
              <p:cNvSpPr/>
              <p:nvPr/>
            </p:nvSpPr>
            <p:spPr bwMode="auto">
              <a:xfrm>
                <a:off x="-2338009" y="775494"/>
                <a:ext cx="1254125" cy="1935163"/>
              </a:xfrm>
              <a:custGeom>
                <a:avLst/>
                <a:gdLst>
                  <a:gd name="T0" fmla="*/ 334 w 334"/>
                  <a:gd name="T1" fmla="*/ 167 h 515"/>
                  <a:gd name="T2" fmla="*/ 167 w 334"/>
                  <a:gd name="T3" fmla="*/ 0 h 515"/>
                  <a:gd name="T4" fmla="*/ 0 w 334"/>
                  <a:gd name="T5" fmla="*/ 167 h 515"/>
                  <a:gd name="T6" fmla="*/ 130 w 334"/>
                  <a:gd name="T7" fmla="*/ 330 h 515"/>
                  <a:gd name="T8" fmla="*/ 165 w 334"/>
                  <a:gd name="T9" fmla="*/ 515 h 515"/>
                  <a:gd name="T10" fmla="*/ 200 w 334"/>
                  <a:gd name="T11" fmla="*/ 331 h 515"/>
                  <a:gd name="T12" fmla="*/ 334 w 334"/>
                  <a:gd name="T13" fmla="*/ 167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4" h="515">
                    <a:moveTo>
                      <a:pt x="334" y="167"/>
                    </a:moveTo>
                    <a:cubicBezTo>
                      <a:pt x="334" y="75"/>
                      <a:pt x="259" y="0"/>
                      <a:pt x="167" y="0"/>
                    </a:cubicBezTo>
                    <a:cubicBezTo>
                      <a:pt x="75" y="0"/>
                      <a:pt x="0" y="75"/>
                      <a:pt x="0" y="167"/>
                    </a:cubicBezTo>
                    <a:cubicBezTo>
                      <a:pt x="0" y="247"/>
                      <a:pt x="56" y="313"/>
                      <a:pt x="130" y="330"/>
                    </a:cubicBezTo>
                    <a:cubicBezTo>
                      <a:pt x="165" y="515"/>
                      <a:pt x="165" y="515"/>
                      <a:pt x="165" y="515"/>
                    </a:cubicBezTo>
                    <a:cubicBezTo>
                      <a:pt x="200" y="331"/>
                      <a:pt x="200" y="331"/>
                      <a:pt x="200" y="331"/>
                    </a:cubicBezTo>
                    <a:cubicBezTo>
                      <a:pt x="276" y="315"/>
                      <a:pt x="334" y="248"/>
                      <a:pt x="334" y="167"/>
                    </a:cubicBezTo>
                    <a:close/>
                  </a:path>
                </a:pathLst>
              </a:custGeom>
              <a:solidFill>
                <a:srgbClr val="B6E55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Freeform 485"/>
              <p:cNvSpPr/>
              <p:nvPr/>
            </p:nvSpPr>
            <p:spPr bwMode="auto">
              <a:xfrm>
                <a:off x="-1725234" y="769144"/>
                <a:ext cx="641350" cy="1938338"/>
              </a:xfrm>
              <a:custGeom>
                <a:avLst/>
                <a:gdLst>
                  <a:gd name="T0" fmla="*/ 0 w 171"/>
                  <a:gd name="T1" fmla="*/ 2 h 516"/>
                  <a:gd name="T2" fmla="*/ 2 w 171"/>
                  <a:gd name="T3" fmla="*/ 516 h 516"/>
                  <a:gd name="T4" fmla="*/ 37 w 171"/>
                  <a:gd name="T5" fmla="*/ 333 h 516"/>
                  <a:gd name="T6" fmla="*/ 171 w 171"/>
                  <a:gd name="T7" fmla="*/ 171 h 516"/>
                  <a:gd name="T8" fmla="*/ 0 w 171"/>
                  <a:gd name="T9" fmla="*/ 2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516">
                    <a:moveTo>
                      <a:pt x="0" y="2"/>
                    </a:moveTo>
                    <a:cubicBezTo>
                      <a:pt x="0" y="2"/>
                      <a:pt x="2" y="516"/>
                      <a:pt x="2" y="516"/>
                    </a:cubicBezTo>
                    <a:cubicBezTo>
                      <a:pt x="37" y="333"/>
                      <a:pt x="37" y="333"/>
                      <a:pt x="37" y="333"/>
                    </a:cubicBezTo>
                    <a:cubicBezTo>
                      <a:pt x="113" y="317"/>
                      <a:pt x="171" y="251"/>
                      <a:pt x="171" y="171"/>
                    </a:cubicBezTo>
                    <a:cubicBezTo>
                      <a:pt x="171" y="78"/>
                      <a:pt x="96" y="0"/>
                      <a:pt x="0" y="2"/>
                    </a:cubicBezTo>
                    <a:close/>
                  </a:path>
                </a:pathLst>
              </a:custGeom>
              <a:solidFill>
                <a:srgbClr val="94CE2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Freeform 486"/>
              <p:cNvSpPr>
                <a:spLocks noEditPoints="1"/>
              </p:cNvSpPr>
              <p:nvPr/>
            </p:nvSpPr>
            <p:spPr bwMode="auto">
              <a:xfrm>
                <a:off x="-2217359" y="896144"/>
                <a:ext cx="1006475" cy="1006475"/>
              </a:xfrm>
              <a:custGeom>
                <a:avLst/>
                <a:gdLst>
                  <a:gd name="T0" fmla="*/ 134 w 268"/>
                  <a:gd name="T1" fmla="*/ 268 h 268"/>
                  <a:gd name="T2" fmla="*/ 0 w 268"/>
                  <a:gd name="T3" fmla="*/ 134 h 268"/>
                  <a:gd name="T4" fmla="*/ 134 w 268"/>
                  <a:gd name="T5" fmla="*/ 0 h 268"/>
                  <a:gd name="T6" fmla="*/ 268 w 268"/>
                  <a:gd name="T7" fmla="*/ 134 h 268"/>
                  <a:gd name="T8" fmla="*/ 134 w 268"/>
                  <a:gd name="T9" fmla="*/ 268 h 268"/>
                  <a:gd name="T10" fmla="*/ 134 w 268"/>
                  <a:gd name="T11" fmla="*/ 10 h 268"/>
                  <a:gd name="T12" fmla="*/ 11 w 268"/>
                  <a:gd name="T13" fmla="*/ 134 h 268"/>
                  <a:gd name="T14" fmla="*/ 134 w 268"/>
                  <a:gd name="T15" fmla="*/ 257 h 268"/>
                  <a:gd name="T16" fmla="*/ 258 w 268"/>
                  <a:gd name="T17" fmla="*/ 134 h 268"/>
                  <a:gd name="T18" fmla="*/ 134 w 268"/>
                  <a:gd name="T19" fmla="*/ 1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68">
                    <a:moveTo>
                      <a:pt x="134" y="268"/>
                    </a:moveTo>
                    <a:cubicBezTo>
                      <a:pt x="60" y="268"/>
                      <a:pt x="0" y="208"/>
                      <a:pt x="0" y="134"/>
                    </a:cubicBezTo>
                    <a:cubicBezTo>
                      <a:pt x="0" y="60"/>
                      <a:pt x="60" y="0"/>
                      <a:pt x="134" y="0"/>
                    </a:cubicBezTo>
                    <a:cubicBezTo>
                      <a:pt x="208" y="0"/>
                      <a:pt x="268" y="60"/>
                      <a:pt x="268" y="134"/>
                    </a:cubicBezTo>
                    <a:cubicBezTo>
                      <a:pt x="268" y="208"/>
                      <a:pt x="208" y="268"/>
                      <a:pt x="134" y="268"/>
                    </a:cubicBezTo>
                    <a:close/>
                    <a:moveTo>
                      <a:pt x="134" y="10"/>
                    </a:moveTo>
                    <a:cubicBezTo>
                      <a:pt x="66" y="10"/>
                      <a:pt x="11" y="65"/>
                      <a:pt x="11" y="134"/>
                    </a:cubicBezTo>
                    <a:cubicBezTo>
                      <a:pt x="11" y="202"/>
                      <a:pt x="66" y="257"/>
                      <a:pt x="134" y="257"/>
                    </a:cubicBezTo>
                    <a:cubicBezTo>
                      <a:pt x="202" y="257"/>
                      <a:pt x="258" y="202"/>
                      <a:pt x="258" y="134"/>
                    </a:cubicBezTo>
                    <a:cubicBezTo>
                      <a:pt x="258" y="65"/>
                      <a:pt x="202" y="10"/>
                      <a:pt x="134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Oval 487"/>
              <p:cNvSpPr>
                <a:spLocks noChangeArrowheads="1"/>
              </p:cNvSpPr>
              <p:nvPr/>
            </p:nvSpPr>
            <p:spPr bwMode="auto">
              <a:xfrm>
                <a:off x="-2134810" y="968556"/>
                <a:ext cx="841375" cy="8413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89" name="文本框 620"/>
            <p:cNvSpPr txBox="1"/>
            <p:nvPr/>
          </p:nvSpPr>
          <p:spPr>
            <a:xfrm>
              <a:off x="7266391" y="3642951"/>
              <a:ext cx="782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地名</a:t>
              </a:r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7037381" y="3735761"/>
              <a:ext cx="184452" cy="188140"/>
              <a:chOff x="7091362" y="2598738"/>
              <a:chExt cx="555626" cy="566737"/>
            </a:xfrm>
          </p:grpSpPr>
          <p:sp>
            <p:nvSpPr>
              <p:cNvPr id="91" name="Freeform 511"/>
              <p:cNvSpPr/>
              <p:nvPr/>
            </p:nvSpPr>
            <p:spPr bwMode="auto">
              <a:xfrm>
                <a:off x="7091362" y="2655888"/>
                <a:ext cx="157163" cy="303212"/>
              </a:xfrm>
              <a:custGeom>
                <a:avLst/>
                <a:gdLst>
                  <a:gd name="T0" fmla="*/ 36 w 41"/>
                  <a:gd name="T1" fmla="*/ 0 h 79"/>
                  <a:gd name="T2" fmla="*/ 12 w 41"/>
                  <a:gd name="T3" fmla="*/ 79 h 79"/>
                  <a:gd name="T4" fmla="*/ 41 w 41"/>
                  <a:gd name="T5" fmla="*/ 66 h 79"/>
                  <a:gd name="T6" fmla="*/ 36 w 41"/>
                  <a:gd name="T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79">
                    <a:moveTo>
                      <a:pt x="36" y="0"/>
                    </a:moveTo>
                    <a:cubicBezTo>
                      <a:pt x="10" y="17"/>
                      <a:pt x="0" y="50"/>
                      <a:pt x="12" y="79"/>
                    </a:cubicBezTo>
                    <a:cubicBezTo>
                      <a:pt x="41" y="66"/>
                      <a:pt x="41" y="66"/>
                      <a:pt x="41" y="66"/>
                    </a:cubicBezTo>
                    <a:cubicBezTo>
                      <a:pt x="30" y="38"/>
                      <a:pt x="28" y="13"/>
                      <a:pt x="36" y="0"/>
                    </a:cubicBezTo>
                    <a:close/>
                  </a:path>
                </a:pathLst>
              </a:custGeom>
              <a:solidFill>
                <a:srgbClr val="B6E55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2" name="Freeform 512"/>
              <p:cNvSpPr/>
              <p:nvPr/>
            </p:nvSpPr>
            <p:spPr bwMode="auto">
              <a:xfrm>
                <a:off x="7297738" y="2598738"/>
                <a:ext cx="279400" cy="203200"/>
              </a:xfrm>
              <a:custGeom>
                <a:avLst/>
                <a:gdLst>
                  <a:gd name="T0" fmla="*/ 47 w 73"/>
                  <a:gd name="T1" fmla="*/ 53 h 53"/>
                  <a:gd name="T2" fmla="*/ 73 w 73"/>
                  <a:gd name="T3" fmla="*/ 41 h 53"/>
                  <a:gd name="T4" fmla="*/ 0 w 73"/>
                  <a:gd name="T5" fmla="*/ 7 h 53"/>
                  <a:gd name="T6" fmla="*/ 47 w 73"/>
                  <a:gd name="T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53">
                    <a:moveTo>
                      <a:pt x="47" y="53"/>
                    </a:moveTo>
                    <a:cubicBezTo>
                      <a:pt x="73" y="41"/>
                      <a:pt x="73" y="41"/>
                      <a:pt x="73" y="41"/>
                    </a:cubicBezTo>
                    <a:cubicBezTo>
                      <a:pt x="59" y="14"/>
                      <a:pt x="28" y="0"/>
                      <a:pt x="0" y="7"/>
                    </a:cubicBezTo>
                    <a:cubicBezTo>
                      <a:pt x="15" y="10"/>
                      <a:pt x="33" y="27"/>
                      <a:pt x="47" y="53"/>
                    </a:cubicBezTo>
                    <a:close/>
                  </a:path>
                </a:pathLst>
              </a:custGeom>
              <a:solidFill>
                <a:srgbClr val="B6E55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3" name="Freeform 513"/>
              <p:cNvSpPr/>
              <p:nvPr/>
            </p:nvSpPr>
            <p:spPr bwMode="auto">
              <a:xfrm>
                <a:off x="7216775" y="2647950"/>
                <a:ext cx="130175" cy="254000"/>
              </a:xfrm>
              <a:custGeom>
                <a:avLst/>
                <a:gdLst>
                  <a:gd name="T0" fmla="*/ 12 w 34"/>
                  <a:gd name="T1" fmla="*/ 66 h 66"/>
                  <a:gd name="T2" fmla="*/ 34 w 34"/>
                  <a:gd name="T3" fmla="*/ 56 h 66"/>
                  <a:gd name="T4" fmla="*/ 9 w 34"/>
                  <a:gd name="T5" fmla="*/ 0 h 66"/>
                  <a:gd name="T6" fmla="*/ 12 w 34"/>
                  <a:gd name="T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66">
                    <a:moveTo>
                      <a:pt x="12" y="6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0" y="10"/>
                      <a:pt x="2" y="38"/>
                      <a:pt x="12" y="66"/>
                    </a:cubicBezTo>
                    <a:close/>
                  </a:path>
                </a:pathLst>
              </a:custGeom>
              <a:solidFill>
                <a:srgbClr val="B6E55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4" name="Freeform 514"/>
              <p:cNvSpPr/>
              <p:nvPr/>
            </p:nvSpPr>
            <p:spPr bwMode="auto">
              <a:xfrm>
                <a:off x="7267575" y="2625725"/>
                <a:ext cx="190500" cy="230187"/>
              </a:xfrm>
              <a:custGeom>
                <a:avLst/>
                <a:gdLst>
                  <a:gd name="T0" fmla="*/ 50 w 50"/>
                  <a:gd name="T1" fmla="*/ 48 h 60"/>
                  <a:gd name="T2" fmla="*/ 0 w 50"/>
                  <a:gd name="T3" fmla="*/ 4 h 60"/>
                  <a:gd name="T4" fmla="*/ 26 w 50"/>
                  <a:gd name="T5" fmla="*/ 60 h 60"/>
                  <a:gd name="T6" fmla="*/ 50 w 50"/>
                  <a:gd name="T7" fmla="*/ 4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60">
                    <a:moveTo>
                      <a:pt x="50" y="48"/>
                    </a:moveTo>
                    <a:cubicBezTo>
                      <a:pt x="35" y="20"/>
                      <a:pt x="13" y="0"/>
                      <a:pt x="0" y="4"/>
                    </a:cubicBezTo>
                    <a:cubicBezTo>
                      <a:pt x="26" y="60"/>
                      <a:pt x="26" y="60"/>
                      <a:pt x="26" y="60"/>
                    </a:cubicBezTo>
                    <a:lnTo>
                      <a:pt x="50" y="48"/>
                    </a:lnTo>
                    <a:close/>
                  </a:path>
                </a:pathLst>
              </a:custGeom>
              <a:solidFill>
                <a:srgbClr val="B6E55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5" name="Freeform 515"/>
              <p:cNvSpPr/>
              <p:nvPr/>
            </p:nvSpPr>
            <p:spPr bwMode="auto">
              <a:xfrm>
                <a:off x="7232650" y="2598738"/>
                <a:ext cx="34925" cy="49212"/>
              </a:xfrm>
              <a:custGeom>
                <a:avLst/>
                <a:gdLst>
                  <a:gd name="T0" fmla="*/ 9 w 9"/>
                  <a:gd name="T1" fmla="*/ 11 h 13"/>
                  <a:gd name="T2" fmla="*/ 5 w 9"/>
                  <a:gd name="T3" fmla="*/ 2 h 13"/>
                  <a:gd name="T4" fmla="*/ 2 w 9"/>
                  <a:gd name="T5" fmla="*/ 1 h 13"/>
                  <a:gd name="T6" fmla="*/ 0 w 9"/>
                  <a:gd name="T7" fmla="*/ 4 h 13"/>
                  <a:gd name="T8" fmla="*/ 5 w 9"/>
                  <a:gd name="T9" fmla="*/ 13 h 13"/>
                  <a:gd name="T10" fmla="*/ 8 w 9"/>
                  <a:gd name="T11" fmla="*/ 11 h 13"/>
                  <a:gd name="T12" fmla="*/ 9 w 9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3">
                    <a:moveTo>
                      <a:pt x="9" y="1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7" y="12"/>
                      <a:pt x="8" y="11"/>
                    </a:cubicBezTo>
                    <a:cubicBezTo>
                      <a:pt x="8" y="11"/>
                      <a:pt x="9" y="11"/>
                      <a:pt x="9" y="11"/>
                    </a:cubicBezTo>
                    <a:close/>
                  </a:path>
                </a:pathLst>
              </a:custGeom>
              <a:solidFill>
                <a:srgbClr val="B6E55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6" name="Freeform 516"/>
              <p:cNvSpPr/>
              <p:nvPr/>
            </p:nvSpPr>
            <p:spPr bwMode="auto">
              <a:xfrm>
                <a:off x="7186613" y="2855913"/>
                <a:ext cx="460375" cy="309562"/>
              </a:xfrm>
              <a:custGeom>
                <a:avLst/>
                <a:gdLst>
                  <a:gd name="T0" fmla="*/ 78 w 120"/>
                  <a:gd name="T1" fmla="*/ 65 h 81"/>
                  <a:gd name="T2" fmla="*/ 47 w 120"/>
                  <a:gd name="T3" fmla="*/ 0 h 81"/>
                  <a:gd name="T4" fmla="*/ 42 w 120"/>
                  <a:gd name="T5" fmla="*/ 2 h 81"/>
                  <a:gd name="T6" fmla="*/ 72 w 120"/>
                  <a:gd name="T7" fmla="*/ 65 h 81"/>
                  <a:gd name="T8" fmla="*/ 60 w 120"/>
                  <a:gd name="T9" fmla="*/ 64 h 81"/>
                  <a:gd name="T10" fmla="*/ 0 w 120"/>
                  <a:gd name="T11" fmla="*/ 81 h 81"/>
                  <a:gd name="T12" fmla="*/ 120 w 120"/>
                  <a:gd name="T13" fmla="*/ 81 h 81"/>
                  <a:gd name="T14" fmla="*/ 78 w 120"/>
                  <a:gd name="T15" fmla="*/ 6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81">
                    <a:moveTo>
                      <a:pt x="78" y="65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72" y="65"/>
                      <a:pt x="72" y="65"/>
                      <a:pt x="72" y="65"/>
                    </a:cubicBezTo>
                    <a:cubicBezTo>
                      <a:pt x="68" y="64"/>
                      <a:pt x="64" y="64"/>
                      <a:pt x="60" y="64"/>
                    </a:cubicBezTo>
                    <a:cubicBezTo>
                      <a:pt x="15" y="64"/>
                      <a:pt x="0" y="81"/>
                      <a:pt x="0" y="81"/>
                    </a:cubicBezTo>
                    <a:cubicBezTo>
                      <a:pt x="120" y="81"/>
                      <a:pt x="120" y="81"/>
                      <a:pt x="120" y="81"/>
                    </a:cubicBezTo>
                    <a:cubicBezTo>
                      <a:pt x="120" y="81"/>
                      <a:pt x="109" y="69"/>
                      <a:pt x="78" y="65"/>
                    </a:cubicBezTo>
                    <a:close/>
                  </a:path>
                </a:pathLst>
              </a:custGeom>
              <a:solidFill>
                <a:srgbClr val="B6E55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03" name="组合 102"/>
          <p:cNvGrpSpPr/>
          <p:nvPr/>
        </p:nvGrpSpPr>
        <p:grpSpPr>
          <a:xfrm>
            <a:off x="5488164" y="1684735"/>
            <a:ext cx="1137941" cy="689124"/>
            <a:chOff x="5605912" y="4941362"/>
            <a:chExt cx="1137941" cy="689124"/>
          </a:xfrm>
        </p:grpSpPr>
        <p:grpSp>
          <p:nvGrpSpPr>
            <p:cNvPr id="104" name="组合 103"/>
            <p:cNvGrpSpPr/>
            <p:nvPr/>
          </p:nvGrpSpPr>
          <p:grpSpPr>
            <a:xfrm>
              <a:off x="5605912" y="4941362"/>
              <a:ext cx="962973" cy="689124"/>
              <a:chOff x="-2338009" y="769144"/>
              <a:chExt cx="2790825" cy="1997174"/>
            </a:xfrm>
          </p:grpSpPr>
          <p:sp>
            <p:nvSpPr>
              <p:cNvPr id="115" name="Oval 499"/>
              <p:cNvSpPr>
                <a:spLocks noChangeArrowheads="1"/>
              </p:cNvSpPr>
              <p:nvPr/>
            </p:nvSpPr>
            <p:spPr bwMode="auto">
              <a:xfrm>
                <a:off x="-1880016" y="2601218"/>
                <a:ext cx="309563" cy="165100"/>
              </a:xfrm>
              <a:prstGeom prst="ellipse">
                <a:avLst/>
              </a:pr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Rectangle 483"/>
              <p:cNvSpPr>
                <a:spLocks noChangeArrowheads="1"/>
              </p:cNvSpPr>
              <p:nvPr/>
            </p:nvSpPr>
            <p:spPr bwMode="auto">
              <a:xfrm>
                <a:off x="-1725234" y="800536"/>
                <a:ext cx="2178050" cy="1231900"/>
              </a:xfrm>
              <a:prstGeom prst="rect">
                <a:avLst/>
              </a:pr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Freeform 484"/>
              <p:cNvSpPr/>
              <p:nvPr/>
            </p:nvSpPr>
            <p:spPr bwMode="auto">
              <a:xfrm>
                <a:off x="-2338009" y="775494"/>
                <a:ext cx="1254125" cy="1935163"/>
              </a:xfrm>
              <a:custGeom>
                <a:avLst/>
                <a:gdLst>
                  <a:gd name="T0" fmla="*/ 334 w 334"/>
                  <a:gd name="T1" fmla="*/ 167 h 515"/>
                  <a:gd name="T2" fmla="*/ 167 w 334"/>
                  <a:gd name="T3" fmla="*/ 0 h 515"/>
                  <a:gd name="T4" fmla="*/ 0 w 334"/>
                  <a:gd name="T5" fmla="*/ 167 h 515"/>
                  <a:gd name="T6" fmla="*/ 130 w 334"/>
                  <a:gd name="T7" fmla="*/ 330 h 515"/>
                  <a:gd name="T8" fmla="*/ 165 w 334"/>
                  <a:gd name="T9" fmla="*/ 515 h 515"/>
                  <a:gd name="T10" fmla="*/ 200 w 334"/>
                  <a:gd name="T11" fmla="*/ 331 h 515"/>
                  <a:gd name="T12" fmla="*/ 334 w 334"/>
                  <a:gd name="T13" fmla="*/ 167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4" h="515">
                    <a:moveTo>
                      <a:pt x="334" y="167"/>
                    </a:moveTo>
                    <a:cubicBezTo>
                      <a:pt x="334" y="75"/>
                      <a:pt x="259" y="0"/>
                      <a:pt x="167" y="0"/>
                    </a:cubicBezTo>
                    <a:cubicBezTo>
                      <a:pt x="75" y="0"/>
                      <a:pt x="0" y="75"/>
                      <a:pt x="0" y="167"/>
                    </a:cubicBezTo>
                    <a:cubicBezTo>
                      <a:pt x="0" y="247"/>
                      <a:pt x="56" y="313"/>
                      <a:pt x="130" y="330"/>
                    </a:cubicBezTo>
                    <a:cubicBezTo>
                      <a:pt x="165" y="515"/>
                      <a:pt x="165" y="515"/>
                      <a:pt x="165" y="515"/>
                    </a:cubicBezTo>
                    <a:cubicBezTo>
                      <a:pt x="200" y="331"/>
                      <a:pt x="200" y="331"/>
                      <a:pt x="200" y="331"/>
                    </a:cubicBezTo>
                    <a:cubicBezTo>
                      <a:pt x="276" y="315"/>
                      <a:pt x="334" y="248"/>
                      <a:pt x="334" y="167"/>
                    </a:cubicBez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Freeform 485"/>
              <p:cNvSpPr/>
              <p:nvPr/>
            </p:nvSpPr>
            <p:spPr bwMode="auto">
              <a:xfrm>
                <a:off x="-1725234" y="769144"/>
                <a:ext cx="641350" cy="1938338"/>
              </a:xfrm>
              <a:custGeom>
                <a:avLst/>
                <a:gdLst>
                  <a:gd name="T0" fmla="*/ 0 w 171"/>
                  <a:gd name="T1" fmla="*/ 2 h 516"/>
                  <a:gd name="T2" fmla="*/ 2 w 171"/>
                  <a:gd name="T3" fmla="*/ 516 h 516"/>
                  <a:gd name="T4" fmla="*/ 37 w 171"/>
                  <a:gd name="T5" fmla="*/ 333 h 516"/>
                  <a:gd name="T6" fmla="*/ 171 w 171"/>
                  <a:gd name="T7" fmla="*/ 171 h 516"/>
                  <a:gd name="T8" fmla="*/ 0 w 171"/>
                  <a:gd name="T9" fmla="*/ 2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516">
                    <a:moveTo>
                      <a:pt x="0" y="2"/>
                    </a:moveTo>
                    <a:cubicBezTo>
                      <a:pt x="0" y="2"/>
                      <a:pt x="2" y="516"/>
                      <a:pt x="2" y="516"/>
                    </a:cubicBezTo>
                    <a:cubicBezTo>
                      <a:pt x="37" y="333"/>
                      <a:pt x="37" y="333"/>
                      <a:pt x="37" y="333"/>
                    </a:cubicBezTo>
                    <a:cubicBezTo>
                      <a:pt x="113" y="317"/>
                      <a:pt x="171" y="251"/>
                      <a:pt x="171" y="171"/>
                    </a:cubicBezTo>
                    <a:cubicBezTo>
                      <a:pt x="171" y="78"/>
                      <a:pt x="96" y="0"/>
                      <a:pt x="0" y="2"/>
                    </a:cubicBezTo>
                    <a:close/>
                  </a:path>
                </a:pathLst>
              </a:custGeom>
              <a:solidFill>
                <a:srgbClr val="009FE6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Freeform 486"/>
              <p:cNvSpPr>
                <a:spLocks noEditPoints="1"/>
              </p:cNvSpPr>
              <p:nvPr/>
            </p:nvSpPr>
            <p:spPr bwMode="auto">
              <a:xfrm>
                <a:off x="-2217359" y="896144"/>
                <a:ext cx="1006475" cy="1006475"/>
              </a:xfrm>
              <a:custGeom>
                <a:avLst/>
                <a:gdLst>
                  <a:gd name="T0" fmla="*/ 134 w 268"/>
                  <a:gd name="T1" fmla="*/ 268 h 268"/>
                  <a:gd name="T2" fmla="*/ 0 w 268"/>
                  <a:gd name="T3" fmla="*/ 134 h 268"/>
                  <a:gd name="T4" fmla="*/ 134 w 268"/>
                  <a:gd name="T5" fmla="*/ 0 h 268"/>
                  <a:gd name="T6" fmla="*/ 268 w 268"/>
                  <a:gd name="T7" fmla="*/ 134 h 268"/>
                  <a:gd name="T8" fmla="*/ 134 w 268"/>
                  <a:gd name="T9" fmla="*/ 268 h 268"/>
                  <a:gd name="T10" fmla="*/ 134 w 268"/>
                  <a:gd name="T11" fmla="*/ 10 h 268"/>
                  <a:gd name="T12" fmla="*/ 11 w 268"/>
                  <a:gd name="T13" fmla="*/ 134 h 268"/>
                  <a:gd name="T14" fmla="*/ 134 w 268"/>
                  <a:gd name="T15" fmla="*/ 257 h 268"/>
                  <a:gd name="T16" fmla="*/ 258 w 268"/>
                  <a:gd name="T17" fmla="*/ 134 h 268"/>
                  <a:gd name="T18" fmla="*/ 134 w 268"/>
                  <a:gd name="T19" fmla="*/ 1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68">
                    <a:moveTo>
                      <a:pt x="134" y="268"/>
                    </a:moveTo>
                    <a:cubicBezTo>
                      <a:pt x="60" y="268"/>
                      <a:pt x="0" y="208"/>
                      <a:pt x="0" y="134"/>
                    </a:cubicBezTo>
                    <a:cubicBezTo>
                      <a:pt x="0" y="60"/>
                      <a:pt x="60" y="0"/>
                      <a:pt x="134" y="0"/>
                    </a:cubicBezTo>
                    <a:cubicBezTo>
                      <a:pt x="208" y="0"/>
                      <a:pt x="268" y="60"/>
                      <a:pt x="268" y="134"/>
                    </a:cubicBezTo>
                    <a:cubicBezTo>
                      <a:pt x="268" y="208"/>
                      <a:pt x="208" y="268"/>
                      <a:pt x="134" y="268"/>
                    </a:cubicBezTo>
                    <a:close/>
                    <a:moveTo>
                      <a:pt x="134" y="10"/>
                    </a:moveTo>
                    <a:cubicBezTo>
                      <a:pt x="66" y="10"/>
                      <a:pt x="11" y="65"/>
                      <a:pt x="11" y="134"/>
                    </a:cubicBezTo>
                    <a:cubicBezTo>
                      <a:pt x="11" y="202"/>
                      <a:pt x="66" y="257"/>
                      <a:pt x="134" y="257"/>
                    </a:cubicBezTo>
                    <a:cubicBezTo>
                      <a:pt x="202" y="257"/>
                      <a:pt x="258" y="202"/>
                      <a:pt x="258" y="134"/>
                    </a:cubicBezTo>
                    <a:cubicBezTo>
                      <a:pt x="258" y="65"/>
                      <a:pt x="202" y="10"/>
                      <a:pt x="134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Oval 487"/>
              <p:cNvSpPr>
                <a:spLocks noChangeArrowheads="1"/>
              </p:cNvSpPr>
              <p:nvPr/>
            </p:nvSpPr>
            <p:spPr bwMode="auto">
              <a:xfrm>
                <a:off x="-2134809" y="968556"/>
                <a:ext cx="841375" cy="8413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5" name="文本框 622"/>
            <p:cNvSpPr txBox="1"/>
            <p:nvPr/>
          </p:nvSpPr>
          <p:spPr>
            <a:xfrm>
              <a:off x="5961397" y="4955087"/>
              <a:ext cx="782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地名</a:t>
              </a:r>
            </a:p>
          </p:txBody>
        </p:sp>
        <p:grpSp>
          <p:nvGrpSpPr>
            <p:cNvPr id="106" name="组合 105"/>
            <p:cNvGrpSpPr/>
            <p:nvPr/>
          </p:nvGrpSpPr>
          <p:grpSpPr>
            <a:xfrm>
              <a:off x="5726005" y="5060474"/>
              <a:ext cx="172449" cy="175868"/>
              <a:chOff x="7385050" y="3114675"/>
              <a:chExt cx="560388" cy="571500"/>
            </a:xfrm>
          </p:grpSpPr>
          <p:sp>
            <p:nvSpPr>
              <p:cNvPr id="107" name="Freeform 524"/>
              <p:cNvSpPr/>
              <p:nvPr/>
            </p:nvSpPr>
            <p:spPr bwMode="auto">
              <a:xfrm>
                <a:off x="7553325" y="3114675"/>
                <a:ext cx="227013" cy="114300"/>
              </a:xfrm>
              <a:custGeom>
                <a:avLst/>
                <a:gdLst>
                  <a:gd name="T0" fmla="*/ 59 w 59"/>
                  <a:gd name="T1" fmla="*/ 30 h 30"/>
                  <a:gd name="T2" fmla="*/ 31 w 59"/>
                  <a:gd name="T3" fmla="*/ 12 h 30"/>
                  <a:gd name="T4" fmla="*/ 31 w 59"/>
                  <a:gd name="T5" fmla="*/ 0 h 30"/>
                  <a:gd name="T6" fmla="*/ 25 w 59"/>
                  <a:gd name="T7" fmla="*/ 0 h 30"/>
                  <a:gd name="T8" fmla="*/ 25 w 59"/>
                  <a:gd name="T9" fmla="*/ 12 h 30"/>
                  <a:gd name="T10" fmla="*/ 0 w 59"/>
                  <a:gd name="T11" fmla="*/ 30 h 30"/>
                  <a:gd name="T12" fmla="*/ 30 w 59"/>
                  <a:gd name="T13" fmla="*/ 22 h 30"/>
                  <a:gd name="T14" fmla="*/ 59 w 59"/>
                  <a:gd name="T1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30">
                    <a:moveTo>
                      <a:pt x="59" y="30"/>
                    </a:moveTo>
                    <a:cubicBezTo>
                      <a:pt x="59" y="20"/>
                      <a:pt x="47" y="13"/>
                      <a:pt x="31" y="1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3" y="13"/>
                      <a:pt x="0" y="21"/>
                      <a:pt x="0" y="30"/>
                    </a:cubicBezTo>
                    <a:cubicBezTo>
                      <a:pt x="9" y="25"/>
                      <a:pt x="19" y="22"/>
                      <a:pt x="30" y="22"/>
                    </a:cubicBezTo>
                    <a:cubicBezTo>
                      <a:pt x="41" y="22"/>
                      <a:pt x="51" y="25"/>
                      <a:pt x="59" y="30"/>
                    </a:cubicBez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08" name="Freeform 525"/>
              <p:cNvSpPr/>
              <p:nvPr/>
            </p:nvSpPr>
            <p:spPr bwMode="auto">
              <a:xfrm>
                <a:off x="7791450" y="3160713"/>
                <a:ext cx="34925" cy="30163"/>
              </a:xfrm>
              <a:custGeom>
                <a:avLst/>
                <a:gdLst>
                  <a:gd name="T0" fmla="*/ 10 w 22"/>
                  <a:gd name="T1" fmla="*/ 14 h 19"/>
                  <a:gd name="T2" fmla="*/ 12 w 22"/>
                  <a:gd name="T3" fmla="*/ 19 h 19"/>
                  <a:gd name="T4" fmla="*/ 14 w 22"/>
                  <a:gd name="T5" fmla="*/ 12 h 19"/>
                  <a:gd name="T6" fmla="*/ 22 w 22"/>
                  <a:gd name="T7" fmla="*/ 12 h 19"/>
                  <a:gd name="T8" fmla="*/ 17 w 22"/>
                  <a:gd name="T9" fmla="*/ 7 h 19"/>
                  <a:gd name="T10" fmla="*/ 17 w 22"/>
                  <a:gd name="T11" fmla="*/ 0 h 19"/>
                  <a:gd name="T12" fmla="*/ 10 w 22"/>
                  <a:gd name="T13" fmla="*/ 2 h 19"/>
                  <a:gd name="T14" fmla="*/ 5 w 22"/>
                  <a:gd name="T15" fmla="*/ 0 h 19"/>
                  <a:gd name="T16" fmla="*/ 5 w 22"/>
                  <a:gd name="T17" fmla="*/ 7 h 19"/>
                  <a:gd name="T18" fmla="*/ 0 w 22"/>
                  <a:gd name="T19" fmla="*/ 14 h 19"/>
                  <a:gd name="T20" fmla="*/ 10 w 22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10" y="14"/>
                    </a:moveTo>
                    <a:lnTo>
                      <a:pt x="12" y="19"/>
                    </a:lnTo>
                    <a:lnTo>
                      <a:pt x="14" y="12"/>
                    </a:lnTo>
                    <a:lnTo>
                      <a:pt x="22" y="12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5" y="7"/>
                    </a:lnTo>
                    <a:lnTo>
                      <a:pt x="0" y="14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09" name="Freeform 526"/>
              <p:cNvSpPr/>
              <p:nvPr/>
            </p:nvSpPr>
            <p:spPr bwMode="auto">
              <a:xfrm>
                <a:off x="7840663" y="3176588"/>
                <a:ext cx="104775" cy="98425"/>
              </a:xfrm>
              <a:custGeom>
                <a:avLst/>
                <a:gdLst>
                  <a:gd name="T0" fmla="*/ 25 w 66"/>
                  <a:gd name="T1" fmla="*/ 43 h 62"/>
                  <a:gd name="T2" fmla="*/ 37 w 66"/>
                  <a:gd name="T3" fmla="*/ 62 h 62"/>
                  <a:gd name="T4" fmla="*/ 44 w 66"/>
                  <a:gd name="T5" fmla="*/ 41 h 62"/>
                  <a:gd name="T6" fmla="*/ 66 w 66"/>
                  <a:gd name="T7" fmla="*/ 36 h 62"/>
                  <a:gd name="T8" fmla="*/ 49 w 66"/>
                  <a:gd name="T9" fmla="*/ 21 h 62"/>
                  <a:gd name="T10" fmla="*/ 49 w 66"/>
                  <a:gd name="T11" fmla="*/ 0 h 62"/>
                  <a:gd name="T12" fmla="*/ 29 w 66"/>
                  <a:gd name="T13" fmla="*/ 12 h 62"/>
                  <a:gd name="T14" fmla="*/ 10 w 66"/>
                  <a:gd name="T15" fmla="*/ 4 h 62"/>
                  <a:gd name="T16" fmla="*/ 15 w 66"/>
                  <a:gd name="T17" fmla="*/ 26 h 62"/>
                  <a:gd name="T18" fmla="*/ 0 w 66"/>
                  <a:gd name="T19" fmla="*/ 43 h 62"/>
                  <a:gd name="T20" fmla="*/ 25 w 66"/>
                  <a:gd name="T21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2">
                    <a:moveTo>
                      <a:pt x="25" y="43"/>
                    </a:moveTo>
                    <a:lnTo>
                      <a:pt x="37" y="62"/>
                    </a:lnTo>
                    <a:lnTo>
                      <a:pt x="44" y="41"/>
                    </a:lnTo>
                    <a:lnTo>
                      <a:pt x="66" y="36"/>
                    </a:lnTo>
                    <a:lnTo>
                      <a:pt x="49" y="21"/>
                    </a:lnTo>
                    <a:lnTo>
                      <a:pt x="49" y="0"/>
                    </a:lnTo>
                    <a:lnTo>
                      <a:pt x="29" y="12"/>
                    </a:lnTo>
                    <a:lnTo>
                      <a:pt x="10" y="4"/>
                    </a:lnTo>
                    <a:lnTo>
                      <a:pt x="15" y="26"/>
                    </a:lnTo>
                    <a:lnTo>
                      <a:pt x="0" y="43"/>
                    </a:lnTo>
                    <a:lnTo>
                      <a:pt x="25" y="43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10" name="Freeform 527"/>
              <p:cNvSpPr/>
              <p:nvPr/>
            </p:nvSpPr>
            <p:spPr bwMode="auto">
              <a:xfrm>
                <a:off x="7493000" y="3144838"/>
                <a:ext cx="49213" cy="46038"/>
              </a:xfrm>
              <a:custGeom>
                <a:avLst/>
                <a:gdLst>
                  <a:gd name="T0" fmla="*/ 12 w 31"/>
                  <a:gd name="T1" fmla="*/ 20 h 29"/>
                  <a:gd name="T2" fmla="*/ 17 w 31"/>
                  <a:gd name="T3" fmla="*/ 29 h 29"/>
                  <a:gd name="T4" fmla="*/ 21 w 31"/>
                  <a:gd name="T5" fmla="*/ 20 h 29"/>
                  <a:gd name="T6" fmla="*/ 31 w 31"/>
                  <a:gd name="T7" fmla="*/ 17 h 29"/>
                  <a:gd name="T8" fmla="*/ 21 w 31"/>
                  <a:gd name="T9" fmla="*/ 10 h 29"/>
                  <a:gd name="T10" fmla="*/ 21 w 31"/>
                  <a:gd name="T11" fmla="*/ 0 h 29"/>
                  <a:gd name="T12" fmla="*/ 14 w 31"/>
                  <a:gd name="T13" fmla="*/ 5 h 29"/>
                  <a:gd name="T14" fmla="*/ 4 w 31"/>
                  <a:gd name="T15" fmla="*/ 3 h 29"/>
                  <a:gd name="T16" fmla="*/ 7 w 31"/>
                  <a:gd name="T17" fmla="*/ 12 h 29"/>
                  <a:gd name="T18" fmla="*/ 0 w 31"/>
                  <a:gd name="T19" fmla="*/ 20 h 29"/>
                  <a:gd name="T20" fmla="*/ 12 w 31"/>
                  <a:gd name="T21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29">
                    <a:moveTo>
                      <a:pt x="12" y="20"/>
                    </a:moveTo>
                    <a:lnTo>
                      <a:pt x="17" y="29"/>
                    </a:lnTo>
                    <a:lnTo>
                      <a:pt x="21" y="20"/>
                    </a:lnTo>
                    <a:lnTo>
                      <a:pt x="31" y="17"/>
                    </a:lnTo>
                    <a:lnTo>
                      <a:pt x="21" y="10"/>
                    </a:lnTo>
                    <a:lnTo>
                      <a:pt x="21" y="0"/>
                    </a:lnTo>
                    <a:lnTo>
                      <a:pt x="14" y="5"/>
                    </a:lnTo>
                    <a:lnTo>
                      <a:pt x="4" y="3"/>
                    </a:lnTo>
                    <a:lnTo>
                      <a:pt x="7" y="12"/>
                    </a:lnTo>
                    <a:lnTo>
                      <a:pt x="0" y="20"/>
                    </a:ln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11" name="Freeform 528"/>
              <p:cNvSpPr>
                <a:spLocks noEditPoints="1"/>
              </p:cNvSpPr>
              <p:nvPr/>
            </p:nvSpPr>
            <p:spPr bwMode="auto">
              <a:xfrm>
                <a:off x="7431088" y="3209925"/>
                <a:ext cx="479425" cy="476250"/>
              </a:xfrm>
              <a:custGeom>
                <a:avLst/>
                <a:gdLst>
                  <a:gd name="T0" fmla="*/ 0 w 125"/>
                  <a:gd name="T1" fmla="*/ 62 h 124"/>
                  <a:gd name="T2" fmla="*/ 125 w 125"/>
                  <a:gd name="T3" fmla="*/ 62 h 124"/>
                  <a:gd name="T4" fmla="*/ 19 w 125"/>
                  <a:gd name="T5" fmla="*/ 44 h 124"/>
                  <a:gd name="T6" fmla="*/ 44 w 125"/>
                  <a:gd name="T7" fmla="*/ 19 h 124"/>
                  <a:gd name="T8" fmla="*/ 19 w 125"/>
                  <a:gd name="T9" fmla="*/ 44 h 124"/>
                  <a:gd name="T10" fmla="*/ 18 w 125"/>
                  <a:gd name="T11" fmla="*/ 76 h 124"/>
                  <a:gd name="T12" fmla="*/ 38 w 125"/>
                  <a:gd name="T13" fmla="*/ 64 h 124"/>
                  <a:gd name="T14" fmla="*/ 30 w 125"/>
                  <a:gd name="T15" fmla="*/ 20 h 124"/>
                  <a:gd name="T16" fmla="*/ 46 w 125"/>
                  <a:gd name="T17" fmla="*/ 15 h 124"/>
                  <a:gd name="T18" fmla="*/ 37 w 125"/>
                  <a:gd name="T19" fmla="*/ 9 h 124"/>
                  <a:gd name="T20" fmla="*/ 9 w 125"/>
                  <a:gd name="T21" fmla="*/ 37 h 124"/>
                  <a:gd name="T22" fmla="*/ 15 w 125"/>
                  <a:gd name="T23" fmla="*/ 50 h 124"/>
                  <a:gd name="T24" fmla="*/ 4 w 125"/>
                  <a:gd name="T25" fmla="*/ 61 h 124"/>
                  <a:gd name="T26" fmla="*/ 14 w 125"/>
                  <a:gd name="T27" fmla="*/ 64 h 124"/>
                  <a:gd name="T28" fmla="*/ 3 w 125"/>
                  <a:gd name="T29" fmla="*/ 64 h 124"/>
                  <a:gd name="T30" fmla="*/ 15 w 125"/>
                  <a:gd name="T31" fmla="*/ 78 h 124"/>
                  <a:gd name="T32" fmla="*/ 5 w 125"/>
                  <a:gd name="T33" fmla="*/ 72 h 124"/>
                  <a:gd name="T34" fmla="*/ 9 w 125"/>
                  <a:gd name="T35" fmla="*/ 87 h 124"/>
                  <a:gd name="T36" fmla="*/ 37 w 125"/>
                  <a:gd name="T37" fmla="*/ 115 h 124"/>
                  <a:gd name="T38" fmla="*/ 30 w 125"/>
                  <a:gd name="T39" fmla="*/ 104 h 124"/>
                  <a:gd name="T40" fmla="*/ 53 w 125"/>
                  <a:gd name="T41" fmla="*/ 120 h 124"/>
                  <a:gd name="T42" fmla="*/ 60 w 125"/>
                  <a:gd name="T43" fmla="*/ 107 h 124"/>
                  <a:gd name="T44" fmla="*/ 43 w 125"/>
                  <a:gd name="T45" fmla="*/ 86 h 124"/>
                  <a:gd name="T46" fmla="*/ 60 w 125"/>
                  <a:gd name="T47" fmla="*/ 107 h 124"/>
                  <a:gd name="T48" fmla="*/ 42 w 125"/>
                  <a:gd name="T49" fmla="*/ 82 h 124"/>
                  <a:gd name="T50" fmla="*/ 60 w 125"/>
                  <a:gd name="T51" fmla="*/ 64 h 124"/>
                  <a:gd name="T52" fmla="*/ 60 w 125"/>
                  <a:gd name="T53" fmla="*/ 61 h 124"/>
                  <a:gd name="T54" fmla="*/ 42 w 125"/>
                  <a:gd name="T55" fmla="*/ 42 h 124"/>
                  <a:gd name="T56" fmla="*/ 60 w 125"/>
                  <a:gd name="T57" fmla="*/ 61 h 124"/>
                  <a:gd name="T58" fmla="*/ 50 w 125"/>
                  <a:gd name="T59" fmla="*/ 14 h 124"/>
                  <a:gd name="T60" fmla="*/ 60 w 125"/>
                  <a:gd name="T61" fmla="*/ 13 h 124"/>
                  <a:gd name="T62" fmla="*/ 86 w 125"/>
                  <a:gd name="T63" fmla="*/ 43 h 124"/>
                  <a:gd name="T64" fmla="*/ 108 w 125"/>
                  <a:gd name="T65" fmla="*/ 61 h 124"/>
                  <a:gd name="T66" fmla="*/ 108 w 125"/>
                  <a:gd name="T67" fmla="*/ 64 h 124"/>
                  <a:gd name="T68" fmla="*/ 86 w 125"/>
                  <a:gd name="T69" fmla="*/ 82 h 124"/>
                  <a:gd name="T70" fmla="*/ 108 w 125"/>
                  <a:gd name="T71" fmla="*/ 64 h 124"/>
                  <a:gd name="T72" fmla="*/ 80 w 125"/>
                  <a:gd name="T73" fmla="*/ 19 h 124"/>
                  <a:gd name="T74" fmla="*/ 105 w 125"/>
                  <a:gd name="T75" fmla="*/ 44 h 124"/>
                  <a:gd name="T76" fmla="*/ 63 w 125"/>
                  <a:gd name="T77" fmla="*/ 3 h 124"/>
                  <a:gd name="T78" fmla="*/ 63 w 125"/>
                  <a:gd name="T79" fmla="*/ 13 h 124"/>
                  <a:gd name="T80" fmla="*/ 63 w 125"/>
                  <a:gd name="T81" fmla="*/ 17 h 124"/>
                  <a:gd name="T82" fmla="*/ 82 w 125"/>
                  <a:gd name="T83" fmla="*/ 38 h 124"/>
                  <a:gd name="T84" fmla="*/ 63 w 125"/>
                  <a:gd name="T85" fmla="*/ 17 h 124"/>
                  <a:gd name="T86" fmla="*/ 82 w 125"/>
                  <a:gd name="T87" fmla="*/ 42 h 124"/>
                  <a:gd name="T88" fmla="*/ 63 w 125"/>
                  <a:gd name="T89" fmla="*/ 61 h 124"/>
                  <a:gd name="T90" fmla="*/ 63 w 125"/>
                  <a:gd name="T91" fmla="*/ 121 h 124"/>
                  <a:gd name="T92" fmla="*/ 74 w 125"/>
                  <a:gd name="T93" fmla="*/ 110 h 124"/>
                  <a:gd name="T94" fmla="*/ 63 w 125"/>
                  <a:gd name="T95" fmla="*/ 107 h 124"/>
                  <a:gd name="T96" fmla="*/ 82 w 125"/>
                  <a:gd name="T97" fmla="*/ 86 h 124"/>
                  <a:gd name="T98" fmla="*/ 63 w 125"/>
                  <a:gd name="T99" fmla="*/ 107 h 124"/>
                  <a:gd name="T100" fmla="*/ 105 w 125"/>
                  <a:gd name="T101" fmla="*/ 80 h 124"/>
                  <a:gd name="T102" fmla="*/ 80 w 125"/>
                  <a:gd name="T103" fmla="*/ 105 h 124"/>
                  <a:gd name="T104" fmla="*/ 87 w 125"/>
                  <a:gd name="T105" fmla="*/ 115 h 124"/>
                  <a:gd name="T106" fmla="*/ 116 w 125"/>
                  <a:gd name="T107" fmla="*/ 87 h 124"/>
                  <a:gd name="T108" fmla="*/ 110 w 125"/>
                  <a:gd name="T109" fmla="*/ 75 h 124"/>
                  <a:gd name="T110" fmla="*/ 121 w 125"/>
                  <a:gd name="T111" fmla="*/ 64 h 124"/>
                  <a:gd name="T112" fmla="*/ 111 w 125"/>
                  <a:gd name="T113" fmla="*/ 61 h 124"/>
                  <a:gd name="T114" fmla="*/ 121 w 125"/>
                  <a:gd name="T115" fmla="*/ 61 h 124"/>
                  <a:gd name="T116" fmla="*/ 109 w 125"/>
                  <a:gd name="T117" fmla="*/ 45 h 124"/>
                  <a:gd name="T118" fmla="*/ 120 w 125"/>
                  <a:gd name="T119" fmla="*/ 52 h 124"/>
                  <a:gd name="T120" fmla="*/ 101 w 125"/>
                  <a:gd name="T121" fmla="*/ 24 h 124"/>
                  <a:gd name="T122" fmla="*/ 116 w 125"/>
                  <a:gd name="T123" fmla="*/ 3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5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7" y="124"/>
                      <a:pt x="125" y="96"/>
                      <a:pt x="125" y="62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  <a:moveTo>
                      <a:pt x="19" y="44"/>
                    </a:moveTo>
                    <a:cubicBezTo>
                      <a:pt x="21" y="37"/>
                      <a:pt x="23" y="31"/>
                      <a:pt x="26" y="26"/>
                    </a:cubicBezTo>
                    <a:cubicBezTo>
                      <a:pt x="32" y="23"/>
                      <a:pt x="38" y="20"/>
                      <a:pt x="44" y="19"/>
                    </a:cubicBezTo>
                    <a:cubicBezTo>
                      <a:pt x="42" y="25"/>
                      <a:pt x="40" y="31"/>
                      <a:pt x="39" y="39"/>
                    </a:cubicBezTo>
                    <a:cubicBezTo>
                      <a:pt x="32" y="40"/>
                      <a:pt x="25" y="42"/>
                      <a:pt x="19" y="44"/>
                    </a:cubicBezTo>
                    <a:close/>
                    <a:moveTo>
                      <a:pt x="39" y="82"/>
                    </a:moveTo>
                    <a:cubicBezTo>
                      <a:pt x="31" y="80"/>
                      <a:pt x="24" y="79"/>
                      <a:pt x="18" y="76"/>
                    </a:cubicBezTo>
                    <a:cubicBezTo>
                      <a:pt x="18" y="72"/>
                      <a:pt x="17" y="67"/>
                      <a:pt x="17" y="64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38" y="70"/>
                      <a:pt x="38" y="76"/>
                      <a:pt x="39" y="82"/>
                    </a:cubicBezTo>
                    <a:close/>
                    <a:moveTo>
                      <a:pt x="30" y="20"/>
                    </a:moveTo>
                    <a:cubicBezTo>
                      <a:pt x="36" y="12"/>
                      <a:pt x="44" y="7"/>
                      <a:pt x="53" y="4"/>
                    </a:cubicBezTo>
                    <a:cubicBezTo>
                      <a:pt x="50" y="7"/>
                      <a:pt x="48" y="11"/>
                      <a:pt x="46" y="15"/>
                    </a:cubicBezTo>
                    <a:cubicBezTo>
                      <a:pt x="40" y="16"/>
                      <a:pt x="35" y="18"/>
                      <a:pt x="30" y="20"/>
                    </a:cubicBezTo>
                    <a:close/>
                    <a:moveTo>
                      <a:pt x="37" y="9"/>
                    </a:moveTo>
                    <a:cubicBezTo>
                      <a:pt x="32" y="12"/>
                      <a:pt x="28" y="18"/>
                      <a:pt x="24" y="24"/>
                    </a:cubicBezTo>
                    <a:cubicBezTo>
                      <a:pt x="18" y="27"/>
                      <a:pt x="13" y="32"/>
                      <a:pt x="9" y="37"/>
                    </a:cubicBezTo>
                    <a:cubicBezTo>
                      <a:pt x="15" y="24"/>
                      <a:pt x="25" y="14"/>
                      <a:pt x="37" y="9"/>
                    </a:cubicBezTo>
                    <a:close/>
                    <a:moveTo>
                      <a:pt x="15" y="50"/>
                    </a:moveTo>
                    <a:cubicBezTo>
                      <a:pt x="14" y="53"/>
                      <a:pt x="14" y="57"/>
                      <a:pt x="1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57"/>
                      <a:pt x="9" y="53"/>
                      <a:pt x="15" y="50"/>
                    </a:cubicBezTo>
                    <a:close/>
                    <a:moveTo>
                      <a:pt x="14" y="64"/>
                    </a:moveTo>
                    <a:cubicBezTo>
                      <a:pt x="14" y="67"/>
                      <a:pt x="14" y="71"/>
                      <a:pt x="15" y="75"/>
                    </a:cubicBezTo>
                    <a:cubicBezTo>
                      <a:pt x="8" y="72"/>
                      <a:pt x="4" y="67"/>
                      <a:pt x="3" y="64"/>
                    </a:cubicBezTo>
                    <a:lnTo>
                      <a:pt x="14" y="64"/>
                    </a:lnTo>
                    <a:close/>
                    <a:moveTo>
                      <a:pt x="15" y="78"/>
                    </a:moveTo>
                    <a:cubicBezTo>
                      <a:pt x="17" y="84"/>
                      <a:pt x="18" y="89"/>
                      <a:pt x="21" y="94"/>
                    </a:cubicBezTo>
                    <a:cubicBezTo>
                      <a:pt x="13" y="88"/>
                      <a:pt x="7" y="80"/>
                      <a:pt x="5" y="72"/>
                    </a:cubicBezTo>
                    <a:cubicBezTo>
                      <a:pt x="7" y="74"/>
                      <a:pt x="11" y="76"/>
                      <a:pt x="15" y="78"/>
                    </a:cubicBezTo>
                    <a:close/>
                    <a:moveTo>
                      <a:pt x="9" y="87"/>
                    </a:moveTo>
                    <a:cubicBezTo>
                      <a:pt x="13" y="92"/>
                      <a:pt x="18" y="97"/>
                      <a:pt x="24" y="100"/>
                    </a:cubicBezTo>
                    <a:cubicBezTo>
                      <a:pt x="28" y="106"/>
                      <a:pt x="32" y="111"/>
                      <a:pt x="37" y="115"/>
                    </a:cubicBezTo>
                    <a:cubicBezTo>
                      <a:pt x="25" y="109"/>
                      <a:pt x="15" y="99"/>
                      <a:pt x="9" y="87"/>
                    </a:cubicBezTo>
                    <a:close/>
                    <a:moveTo>
                      <a:pt x="30" y="104"/>
                    </a:moveTo>
                    <a:cubicBezTo>
                      <a:pt x="35" y="106"/>
                      <a:pt x="40" y="108"/>
                      <a:pt x="46" y="109"/>
                    </a:cubicBezTo>
                    <a:cubicBezTo>
                      <a:pt x="48" y="113"/>
                      <a:pt x="50" y="117"/>
                      <a:pt x="53" y="120"/>
                    </a:cubicBezTo>
                    <a:cubicBezTo>
                      <a:pt x="44" y="117"/>
                      <a:pt x="36" y="111"/>
                      <a:pt x="30" y="104"/>
                    </a:cubicBezTo>
                    <a:close/>
                    <a:moveTo>
                      <a:pt x="60" y="107"/>
                    </a:moveTo>
                    <a:cubicBezTo>
                      <a:pt x="57" y="107"/>
                      <a:pt x="52" y="107"/>
                      <a:pt x="48" y="106"/>
                    </a:cubicBezTo>
                    <a:cubicBezTo>
                      <a:pt x="46" y="100"/>
                      <a:pt x="44" y="93"/>
                      <a:pt x="43" y="86"/>
                    </a:cubicBezTo>
                    <a:cubicBezTo>
                      <a:pt x="48" y="86"/>
                      <a:pt x="54" y="87"/>
                      <a:pt x="60" y="87"/>
                    </a:cubicBezTo>
                    <a:lnTo>
                      <a:pt x="60" y="107"/>
                    </a:lnTo>
                    <a:close/>
                    <a:moveTo>
                      <a:pt x="60" y="83"/>
                    </a:moveTo>
                    <a:cubicBezTo>
                      <a:pt x="54" y="83"/>
                      <a:pt x="48" y="83"/>
                      <a:pt x="42" y="82"/>
                    </a:cubicBezTo>
                    <a:cubicBezTo>
                      <a:pt x="41" y="76"/>
                      <a:pt x="41" y="70"/>
                      <a:pt x="41" y="64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0" y="83"/>
                    </a:lnTo>
                    <a:close/>
                    <a:moveTo>
                      <a:pt x="60" y="61"/>
                    </a:moveTo>
                    <a:cubicBezTo>
                      <a:pt x="41" y="61"/>
                      <a:pt x="41" y="61"/>
                      <a:pt x="41" y="61"/>
                    </a:cubicBezTo>
                    <a:cubicBezTo>
                      <a:pt x="41" y="54"/>
                      <a:pt x="41" y="48"/>
                      <a:pt x="42" y="42"/>
                    </a:cubicBezTo>
                    <a:cubicBezTo>
                      <a:pt x="48" y="41"/>
                      <a:pt x="54" y="41"/>
                      <a:pt x="60" y="40"/>
                    </a:cubicBezTo>
                    <a:lnTo>
                      <a:pt x="60" y="61"/>
                    </a:lnTo>
                    <a:close/>
                    <a:moveTo>
                      <a:pt x="60" y="13"/>
                    </a:moveTo>
                    <a:cubicBezTo>
                      <a:pt x="57" y="13"/>
                      <a:pt x="53" y="14"/>
                      <a:pt x="50" y="14"/>
                    </a:cubicBezTo>
                    <a:cubicBezTo>
                      <a:pt x="53" y="8"/>
                      <a:pt x="57" y="4"/>
                      <a:pt x="60" y="3"/>
                    </a:cubicBezTo>
                    <a:lnTo>
                      <a:pt x="60" y="13"/>
                    </a:lnTo>
                    <a:close/>
                    <a:moveTo>
                      <a:pt x="87" y="61"/>
                    </a:moveTo>
                    <a:cubicBezTo>
                      <a:pt x="87" y="54"/>
                      <a:pt x="87" y="48"/>
                      <a:pt x="86" y="43"/>
                    </a:cubicBezTo>
                    <a:cubicBezTo>
                      <a:pt x="94" y="44"/>
                      <a:pt x="101" y="46"/>
                      <a:pt x="106" y="48"/>
                    </a:cubicBezTo>
                    <a:cubicBezTo>
                      <a:pt x="107" y="52"/>
                      <a:pt x="107" y="57"/>
                      <a:pt x="108" y="61"/>
                    </a:cubicBezTo>
                    <a:lnTo>
                      <a:pt x="87" y="61"/>
                    </a:lnTo>
                    <a:close/>
                    <a:moveTo>
                      <a:pt x="108" y="64"/>
                    </a:moveTo>
                    <a:cubicBezTo>
                      <a:pt x="107" y="67"/>
                      <a:pt x="107" y="72"/>
                      <a:pt x="106" y="76"/>
                    </a:cubicBezTo>
                    <a:cubicBezTo>
                      <a:pt x="101" y="78"/>
                      <a:pt x="94" y="80"/>
                      <a:pt x="86" y="82"/>
                    </a:cubicBezTo>
                    <a:cubicBezTo>
                      <a:pt x="87" y="76"/>
                      <a:pt x="87" y="70"/>
                      <a:pt x="87" y="64"/>
                    </a:cubicBezTo>
                    <a:lnTo>
                      <a:pt x="108" y="64"/>
                    </a:lnTo>
                    <a:close/>
                    <a:moveTo>
                      <a:pt x="85" y="39"/>
                    </a:moveTo>
                    <a:cubicBezTo>
                      <a:pt x="84" y="31"/>
                      <a:pt x="83" y="25"/>
                      <a:pt x="80" y="19"/>
                    </a:cubicBezTo>
                    <a:cubicBezTo>
                      <a:pt x="87" y="20"/>
                      <a:pt x="93" y="23"/>
                      <a:pt x="98" y="26"/>
                    </a:cubicBezTo>
                    <a:cubicBezTo>
                      <a:pt x="101" y="31"/>
                      <a:pt x="104" y="37"/>
                      <a:pt x="105" y="44"/>
                    </a:cubicBezTo>
                    <a:cubicBezTo>
                      <a:pt x="100" y="42"/>
                      <a:pt x="93" y="40"/>
                      <a:pt x="85" y="39"/>
                    </a:cubicBezTo>
                    <a:close/>
                    <a:moveTo>
                      <a:pt x="63" y="3"/>
                    </a:moveTo>
                    <a:cubicBezTo>
                      <a:pt x="70" y="4"/>
                      <a:pt x="71" y="8"/>
                      <a:pt x="74" y="14"/>
                    </a:cubicBezTo>
                    <a:cubicBezTo>
                      <a:pt x="71" y="14"/>
                      <a:pt x="67" y="13"/>
                      <a:pt x="63" y="13"/>
                    </a:cubicBezTo>
                    <a:lnTo>
                      <a:pt x="63" y="3"/>
                    </a:lnTo>
                    <a:close/>
                    <a:moveTo>
                      <a:pt x="63" y="17"/>
                    </a:moveTo>
                    <a:cubicBezTo>
                      <a:pt x="70" y="17"/>
                      <a:pt x="72" y="17"/>
                      <a:pt x="76" y="18"/>
                    </a:cubicBezTo>
                    <a:cubicBezTo>
                      <a:pt x="79" y="24"/>
                      <a:pt x="80" y="31"/>
                      <a:pt x="82" y="38"/>
                    </a:cubicBezTo>
                    <a:cubicBezTo>
                      <a:pt x="76" y="38"/>
                      <a:pt x="70" y="37"/>
                      <a:pt x="63" y="37"/>
                    </a:cubicBezTo>
                    <a:lnTo>
                      <a:pt x="63" y="17"/>
                    </a:lnTo>
                    <a:close/>
                    <a:moveTo>
                      <a:pt x="63" y="40"/>
                    </a:moveTo>
                    <a:cubicBezTo>
                      <a:pt x="70" y="41"/>
                      <a:pt x="76" y="41"/>
                      <a:pt x="82" y="42"/>
                    </a:cubicBezTo>
                    <a:cubicBezTo>
                      <a:pt x="83" y="48"/>
                      <a:pt x="84" y="54"/>
                      <a:pt x="84" y="61"/>
                    </a:cubicBezTo>
                    <a:cubicBezTo>
                      <a:pt x="63" y="61"/>
                      <a:pt x="63" y="61"/>
                      <a:pt x="63" y="61"/>
                    </a:cubicBezTo>
                    <a:lnTo>
                      <a:pt x="63" y="40"/>
                    </a:lnTo>
                    <a:close/>
                    <a:moveTo>
                      <a:pt x="63" y="121"/>
                    </a:moveTo>
                    <a:cubicBezTo>
                      <a:pt x="63" y="110"/>
                      <a:pt x="63" y="110"/>
                      <a:pt x="63" y="110"/>
                    </a:cubicBezTo>
                    <a:cubicBezTo>
                      <a:pt x="67" y="110"/>
                      <a:pt x="71" y="110"/>
                      <a:pt x="74" y="110"/>
                    </a:cubicBezTo>
                    <a:cubicBezTo>
                      <a:pt x="71" y="116"/>
                      <a:pt x="70" y="120"/>
                      <a:pt x="63" y="121"/>
                    </a:cubicBezTo>
                    <a:close/>
                    <a:moveTo>
                      <a:pt x="63" y="107"/>
                    </a:moveTo>
                    <a:cubicBezTo>
                      <a:pt x="63" y="87"/>
                      <a:pt x="63" y="87"/>
                      <a:pt x="63" y="87"/>
                    </a:cubicBezTo>
                    <a:cubicBezTo>
                      <a:pt x="70" y="87"/>
                      <a:pt x="76" y="86"/>
                      <a:pt x="82" y="86"/>
                    </a:cubicBezTo>
                    <a:cubicBezTo>
                      <a:pt x="80" y="93"/>
                      <a:pt x="79" y="100"/>
                      <a:pt x="76" y="106"/>
                    </a:cubicBezTo>
                    <a:cubicBezTo>
                      <a:pt x="72" y="107"/>
                      <a:pt x="70" y="107"/>
                      <a:pt x="63" y="107"/>
                    </a:cubicBezTo>
                    <a:close/>
                    <a:moveTo>
                      <a:pt x="85" y="85"/>
                    </a:moveTo>
                    <a:cubicBezTo>
                      <a:pt x="93" y="84"/>
                      <a:pt x="100" y="82"/>
                      <a:pt x="105" y="80"/>
                    </a:cubicBezTo>
                    <a:cubicBezTo>
                      <a:pt x="104" y="86"/>
                      <a:pt x="101" y="92"/>
                      <a:pt x="98" y="98"/>
                    </a:cubicBezTo>
                    <a:cubicBezTo>
                      <a:pt x="93" y="101"/>
                      <a:pt x="87" y="103"/>
                      <a:pt x="80" y="105"/>
                    </a:cubicBezTo>
                    <a:cubicBezTo>
                      <a:pt x="83" y="99"/>
                      <a:pt x="84" y="93"/>
                      <a:pt x="85" y="85"/>
                    </a:cubicBezTo>
                    <a:close/>
                    <a:moveTo>
                      <a:pt x="87" y="115"/>
                    </a:moveTo>
                    <a:cubicBezTo>
                      <a:pt x="93" y="111"/>
                      <a:pt x="97" y="106"/>
                      <a:pt x="101" y="100"/>
                    </a:cubicBezTo>
                    <a:cubicBezTo>
                      <a:pt x="107" y="97"/>
                      <a:pt x="112" y="92"/>
                      <a:pt x="116" y="87"/>
                    </a:cubicBezTo>
                    <a:cubicBezTo>
                      <a:pt x="110" y="99"/>
                      <a:pt x="100" y="109"/>
                      <a:pt x="87" y="115"/>
                    </a:cubicBezTo>
                    <a:close/>
                    <a:moveTo>
                      <a:pt x="110" y="75"/>
                    </a:moveTo>
                    <a:cubicBezTo>
                      <a:pt x="111" y="71"/>
                      <a:pt x="111" y="67"/>
                      <a:pt x="111" y="64"/>
                    </a:cubicBezTo>
                    <a:cubicBezTo>
                      <a:pt x="121" y="64"/>
                      <a:pt x="121" y="64"/>
                      <a:pt x="121" y="64"/>
                    </a:cubicBezTo>
                    <a:cubicBezTo>
                      <a:pt x="120" y="67"/>
                      <a:pt x="116" y="72"/>
                      <a:pt x="110" y="75"/>
                    </a:cubicBezTo>
                    <a:close/>
                    <a:moveTo>
                      <a:pt x="111" y="61"/>
                    </a:moveTo>
                    <a:cubicBezTo>
                      <a:pt x="111" y="57"/>
                      <a:pt x="111" y="53"/>
                      <a:pt x="110" y="50"/>
                    </a:cubicBezTo>
                    <a:cubicBezTo>
                      <a:pt x="116" y="53"/>
                      <a:pt x="120" y="57"/>
                      <a:pt x="121" y="61"/>
                    </a:cubicBezTo>
                    <a:lnTo>
                      <a:pt x="111" y="61"/>
                    </a:lnTo>
                    <a:close/>
                    <a:moveTo>
                      <a:pt x="109" y="45"/>
                    </a:moveTo>
                    <a:cubicBezTo>
                      <a:pt x="108" y="40"/>
                      <a:pt x="106" y="35"/>
                      <a:pt x="104" y="30"/>
                    </a:cubicBezTo>
                    <a:cubicBezTo>
                      <a:pt x="112" y="36"/>
                      <a:pt x="117" y="44"/>
                      <a:pt x="120" y="52"/>
                    </a:cubicBezTo>
                    <a:cubicBezTo>
                      <a:pt x="117" y="50"/>
                      <a:pt x="114" y="47"/>
                      <a:pt x="109" y="45"/>
                    </a:cubicBezTo>
                    <a:close/>
                    <a:moveTo>
                      <a:pt x="101" y="24"/>
                    </a:moveTo>
                    <a:cubicBezTo>
                      <a:pt x="97" y="18"/>
                      <a:pt x="93" y="12"/>
                      <a:pt x="87" y="9"/>
                    </a:cubicBezTo>
                    <a:cubicBezTo>
                      <a:pt x="100" y="14"/>
                      <a:pt x="110" y="24"/>
                      <a:pt x="116" y="37"/>
                    </a:cubicBezTo>
                    <a:cubicBezTo>
                      <a:pt x="112" y="32"/>
                      <a:pt x="107" y="27"/>
                      <a:pt x="101" y="24"/>
                    </a:cubicBez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12" name="Freeform 529"/>
              <p:cNvSpPr/>
              <p:nvPr/>
            </p:nvSpPr>
            <p:spPr bwMode="auto">
              <a:xfrm>
                <a:off x="7407275" y="3141663"/>
                <a:ext cx="34925" cy="30163"/>
              </a:xfrm>
              <a:custGeom>
                <a:avLst/>
                <a:gdLst>
                  <a:gd name="T0" fmla="*/ 8 w 22"/>
                  <a:gd name="T1" fmla="*/ 14 h 19"/>
                  <a:gd name="T2" fmla="*/ 13 w 22"/>
                  <a:gd name="T3" fmla="*/ 19 h 19"/>
                  <a:gd name="T4" fmla="*/ 15 w 22"/>
                  <a:gd name="T5" fmla="*/ 12 h 19"/>
                  <a:gd name="T6" fmla="*/ 22 w 22"/>
                  <a:gd name="T7" fmla="*/ 9 h 19"/>
                  <a:gd name="T8" fmla="*/ 15 w 22"/>
                  <a:gd name="T9" fmla="*/ 7 h 19"/>
                  <a:gd name="T10" fmla="*/ 15 w 22"/>
                  <a:gd name="T11" fmla="*/ 0 h 19"/>
                  <a:gd name="T12" fmla="*/ 10 w 22"/>
                  <a:gd name="T13" fmla="*/ 2 h 19"/>
                  <a:gd name="T14" fmla="*/ 3 w 22"/>
                  <a:gd name="T15" fmla="*/ 0 h 19"/>
                  <a:gd name="T16" fmla="*/ 5 w 22"/>
                  <a:gd name="T17" fmla="*/ 7 h 19"/>
                  <a:gd name="T18" fmla="*/ 0 w 22"/>
                  <a:gd name="T19" fmla="*/ 14 h 19"/>
                  <a:gd name="T20" fmla="*/ 8 w 22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8" y="14"/>
                    </a:moveTo>
                    <a:lnTo>
                      <a:pt x="13" y="19"/>
                    </a:lnTo>
                    <a:lnTo>
                      <a:pt x="15" y="12"/>
                    </a:lnTo>
                    <a:lnTo>
                      <a:pt x="22" y="9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5" y="7"/>
                    </a:lnTo>
                    <a:lnTo>
                      <a:pt x="0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13" name="Freeform 530"/>
              <p:cNvSpPr/>
              <p:nvPr/>
            </p:nvSpPr>
            <p:spPr bwMode="auto">
              <a:xfrm>
                <a:off x="7899400" y="3294063"/>
                <a:ext cx="46038" cy="46038"/>
              </a:xfrm>
              <a:custGeom>
                <a:avLst/>
                <a:gdLst>
                  <a:gd name="T0" fmla="*/ 29 w 29"/>
                  <a:gd name="T1" fmla="*/ 12 h 29"/>
                  <a:gd name="T2" fmla="*/ 19 w 29"/>
                  <a:gd name="T3" fmla="*/ 10 h 29"/>
                  <a:gd name="T4" fmla="*/ 14 w 29"/>
                  <a:gd name="T5" fmla="*/ 0 h 29"/>
                  <a:gd name="T6" fmla="*/ 9 w 29"/>
                  <a:gd name="T7" fmla="*/ 10 h 29"/>
                  <a:gd name="T8" fmla="*/ 0 w 29"/>
                  <a:gd name="T9" fmla="*/ 10 h 29"/>
                  <a:gd name="T10" fmla="*/ 7 w 29"/>
                  <a:gd name="T11" fmla="*/ 17 h 29"/>
                  <a:gd name="T12" fmla="*/ 4 w 29"/>
                  <a:gd name="T13" fmla="*/ 29 h 29"/>
                  <a:gd name="T14" fmla="*/ 14 w 29"/>
                  <a:gd name="T15" fmla="*/ 25 h 29"/>
                  <a:gd name="T16" fmla="*/ 21 w 29"/>
                  <a:gd name="T17" fmla="*/ 29 h 29"/>
                  <a:gd name="T18" fmla="*/ 21 w 29"/>
                  <a:gd name="T19" fmla="*/ 20 h 29"/>
                  <a:gd name="T20" fmla="*/ 29 w 29"/>
                  <a:gd name="T21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9" y="12"/>
                    </a:moveTo>
                    <a:lnTo>
                      <a:pt x="19" y="10"/>
                    </a:lnTo>
                    <a:lnTo>
                      <a:pt x="14" y="0"/>
                    </a:lnTo>
                    <a:lnTo>
                      <a:pt x="9" y="10"/>
                    </a:lnTo>
                    <a:lnTo>
                      <a:pt x="0" y="10"/>
                    </a:lnTo>
                    <a:lnTo>
                      <a:pt x="7" y="17"/>
                    </a:lnTo>
                    <a:lnTo>
                      <a:pt x="4" y="29"/>
                    </a:lnTo>
                    <a:lnTo>
                      <a:pt x="14" y="25"/>
                    </a:lnTo>
                    <a:lnTo>
                      <a:pt x="21" y="29"/>
                    </a:lnTo>
                    <a:lnTo>
                      <a:pt x="21" y="2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14" name="Freeform 531"/>
              <p:cNvSpPr/>
              <p:nvPr/>
            </p:nvSpPr>
            <p:spPr bwMode="auto">
              <a:xfrm>
                <a:off x="7385050" y="3206750"/>
                <a:ext cx="103188" cy="100013"/>
              </a:xfrm>
              <a:custGeom>
                <a:avLst/>
                <a:gdLst>
                  <a:gd name="T0" fmla="*/ 43 w 65"/>
                  <a:gd name="T1" fmla="*/ 43 h 63"/>
                  <a:gd name="T2" fmla="*/ 65 w 65"/>
                  <a:gd name="T3" fmla="*/ 36 h 63"/>
                  <a:gd name="T4" fmla="*/ 46 w 65"/>
                  <a:gd name="T5" fmla="*/ 22 h 63"/>
                  <a:gd name="T6" fmla="*/ 48 w 65"/>
                  <a:gd name="T7" fmla="*/ 0 h 63"/>
                  <a:gd name="T8" fmla="*/ 29 w 65"/>
                  <a:gd name="T9" fmla="*/ 12 h 63"/>
                  <a:gd name="T10" fmla="*/ 7 w 65"/>
                  <a:gd name="T11" fmla="*/ 5 h 63"/>
                  <a:gd name="T12" fmla="*/ 14 w 65"/>
                  <a:gd name="T13" fmla="*/ 26 h 63"/>
                  <a:gd name="T14" fmla="*/ 0 w 65"/>
                  <a:gd name="T15" fmla="*/ 46 h 63"/>
                  <a:gd name="T16" fmla="*/ 24 w 65"/>
                  <a:gd name="T17" fmla="*/ 46 h 63"/>
                  <a:gd name="T18" fmla="*/ 36 w 65"/>
                  <a:gd name="T19" fmla="*/ 63 h 63"/>
                  <a:gd name="T20" fmla="*/ 43 w 65"/>
                  <a:gd name="T21" fmla="*/ 4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3">
                    <a:moveTo>
                      <a:pt x="43" y="43"/>
                    </a:moveTo>
                    <a:lnTo>
                      <a:pt x="65" y="36"/>
                    </a:lnTo>
                    <a:lnTo>
                      <a:pt x="46" y="22"/>
                    </a:lnTo>
                    <a:lnTo>
                      <a:pt x="48" y="0"/>
                    </a:lnTo>
                    <a:lnTo>
                      <a:pt x="29" y="12"/>
                    </a:lnTo>
                    <a:lnTo>
                      <a:pt x="7" y="5"/>
                    </a:lnTo>
                    <a:lnTo>
                      <a:pt x="14" y="26"/>
                    </a:lnTo>
                    <a:lnTo>
                      <a:pt x="0" y="46"/>
                    </a:lnTo>
                    <a:lnTo>
                      <a:pt x="24" y="46"/>
                    </a:lnTo>
                    <a:lnTo>
                      <a:pt x="36" y="63"/>
                    </a:lnTo>
                    <a:lnTo>
                      <a:pt x="43" y="43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121" name="Freeform 60"/>
          <p:cNvSpPr/>
          <p:nvPr/>
        </p:nvSpPr>
        <p:spPr bwMode="auto">
          <a:xfrm>
            <a:off x="7217362" y="2420888"/>
            <a:ext cx="554943" cy="596101"/>
          </a:xfrm>
          <a:custGeom>
            <a:avLst/>
            <a:gdLst>
              <a:gd name="T0" fmla="*/ 415 w 437"/>
              <a:gd name="T1" fmla="*/ 364 h 470"/>
              <a:gd name="T2" fmla="*/ 388 w 437"/>
              <a:gd name="T3" fmla="*/ 335 h 470"/>
              <a:gd name="T4" fmla="*/ 307 w 437"/>
              <a:gd name="T5" fmla="*/ 291 h 470"/>
              <a:gd name="T6" fmla="*/ 273 w 437"/>
              <a:gd name="T7" fmla="*/ 257 h 470"/>
              <a:gd name="T8" fmla="*/ 262 w 437"/>
              <a:gd name="T9" fmla="*/ 240 h 470"/>
              <a:gd name="T10" fmla="*/ 288 w 437"/>
              <a:gd name="T11" fmla="*/ 199 h 470"/>
              <a:gd name="T12" fmla="*/ 294 w 437"/>
              <a:gd name="T13" fmla="*/ 185 h 470"/>
              <a:gd name="T14" fmla="*/ 298 w 437"/>
              <a:gd name="T15" fmla="*/ 147 h 470"/>
              <a:gd name="T16" fmla="*/ 285 w 437"/>
              <a:gd name="T17" fmla="*/ 57 h 470"/>
              <a:gd name="T18" fmla="*/ 280 w 437"/>
              <a:gd name="T19" fmla="*/ 52 h 470"/>
              <a:gd name="T20" fmla="*/ 262 w 437"/>
              <a:gd name="T21" fmla="*/ 37 h 470"/>
              <a:gd name="T22" fmla="*/ 155 w 437"/>
              <a:gd name="T23" fmla="*/ 50 h 470"/>
              <a:gd name="T24" fmla="*/ 140 w 437"/>
              <a:gd name="T25" fmla="*/ 140 h 470"/>
              <a:gd name="T26" fmla="*/ 142 w 437"/>
              <a:gd name="T27" fmla="*/ 179 h 470"/>
              <a:gd name="T28" fmla="*/ 150 w 437"/>
              <a:gd name="T29" fmla="*/ 195 h 470"/>
              <a:gd name="T30" fmla="*/ 153 w 437"/>
              <a:gd name="T31" fmla="*/ 202 h 470"/>
              <a:gd name="T32" fmla="*/ 155 w 437"/>
              <a:gd name="T33" fmla="*/ 201 h 470"/>
              <a:gd name="T34" fmla="*/ 178 w 437"/>
              <a:gd name="T35" fmla="*/ 239 h 470"/>
              <a:gd name="T36" fmla="*/ 159 w 437"/>
              <a:gd name="T37" fmla="*/ 256 h 470"/>
              <a:gd name="T38" fmla="*/ 129 w 437"/>
              <a:gd name="T39" fmla="*/ 291 h 470"/>
              <a:gd name="T40" fmla="*/ 48 w 437"/>
              <a:gd name="T41" fmla="*/ 335 h 470"/>
              <a:gd name="T42" fmla="*/ 21 w 437"/>
              <a:gd name="T43" fmla="*/ 364 h 470"/>
              <a:gd name="T44" fmla="*/ 0 w 437"/>
              <a:gd name="T45" fmla="*/ 451 h 470"/>
              <a:gd name="T46" fmla="*/ 0 w 437"/>
              <a:gd name="T47" fmla="*/ 470 h 470"/>
              <a:gd name="T48" fmla="*/ 437 w 437"/>
              <a:gd name="T49" fmla="*/ 470 h 470"/>
              <a:gd name="T50" fmla="*/ 437 w 437"/>
              <a:gd name="T51" fmla="*/ 451 h 470"/>
              <a:gd name="T52" fmla="*/ 415 w 437"/>
              <a:gd name="T53" fmla="*/ 364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37" h="470">
                <a:moveTo>
                  <a:pt x="415" y="364"/>
                </a:moveTo>
                <a:cubicBezTo>
                  <a:pt x="415" y="364"/>
                  <a:pt x="422" y="351"/>
                  <a:pt x="388" y="335"/>
                </a:cubicBezTo>
                <a:cubicBezTo>
                  <a:pt x="307" y="291"/>
                  <a:pt x="307" y="291"/>
                  <a:pt x="307" y="291"/>
                </a:cubicBezTo>
                <a:cubicBezTo>
                  <a:pt x="273" y="257"/>
                  <a:pt x="273" y="257"/>
                  <a:pt x="273" y="257"/>
                </a:cubicBezTo>
                <a:cubicBezTo>
                  <a:pt x="256" y="248"/>
                  <a:pt x="246" y="251"/>
                  <a:pt x="262" y="240"/>
                </a:cubicBezTo>
                <a:cubicBezTo>
                  <a:pt x="274" y="230"/>
                  <a:pt x="282" y="216"/>
                  <a:pt x="288" y="199"/>
                </a:cubicBezTo>
                <a:cubicBezTo>
                  <a:pt x="289" y="198"/>
                  <a:pt x="292" y="194"/>
                  <a:pt x="294" y="185"/>
                </a:cubicBezTo>
                <a:cubicBezTo>
                  <a:pt x="294" y="185"/>
                  <a:pt x="325" y="148"/>
                  <a:pt x="298" y="147"/>
                </a:cubicBezTo>
                <a:cubicBezTo>
                  <a:pt x="298" y="147"/>
                  <a:pt x="326" y="96"/>
                  <a:pt x="285" y="57"/>
                </a:cubicBezTo>
                <a:cubicBezTo>
                  <a:pt x="285" y="57"/>
                  <a:pt x="283" y="55"/>
                  <a:pt x="280" y="52"/>
                </a:cubicBezTo>
                <a:cubicBezTo>
                  <a:pt x="271" y="42"/>
                  <a:pt x="262" y="37"/>
                  <a:pt x="262" y="37"/>
                </a:cubicBezTo>
                <a:cubicBezTo>
                  <a:pt x="203" y="0"/>
                  <a:pt x="155" y="50"/>
                  <a:pt x="155" y="50"/>
                </a:cubicBezTo>
                <a:cubicBezTo>
                  <a:pt x="113" y="88"/>
                  <a:pt x="140" y="140"/>
                  <a:pt x="140" y="140"/>
                </a:cubicBezTo>
                <a:cubicBezTo>
                  <a:pt x="112" y="140"/>
                  <a:pt x="142" y="179"/>
                  <a:pt x="142" y="179"/>
                </a:cubicBezTo>
                <a:cubicBezTo>
                  <a:pt x="146" y="197"/>
                  <a:pt x="150" y="195"/>
                  <a:pt x="150" y="195"/>
                </a:cubicBezTo>
                <a:cubicBezTo>
                  <a:pt x="152" y="195"/>
                  <a:pt x="152" y="198"/>
                  <a:pt x="153" y="202"/>
                </a:cubicBezTo>
                <a:cubicBezTo>
                  <a:pt x="154" y="201"/>
                  <a:pt x="154" y="201"/>
                  <a:pt x="155" y="201"/>
                </a:cubicBezTo>
                <a:cubicBezTo>
                  <a:pt x="160" y="216"/>
                  <a:pt x="168" y="229"/>
                  <a:pt x="178" y="239"/>
                </a:cubicBezTo>
                <a:cubicBezTo>
                  <a:pt x="187" y="251"/>
                  <a:pt x="163" y="251"/>
                  <a:pt x="159" y="256"/>
                </a:cubicBezTo>
                <a:cubicBezTo>
                  <a:pt x="157" y="259"/>
                  <a:pt x="129" y="291"/>
                  <a:pt x="129" y="291"/>
                </a:cubicBezTo>
                <a:cubicBezTo>
                  <a:pt x="48" y="335"/>
                  <a:pt x="48" y="335"/>
                  <a:pt x="48" y="335"/>
                </a:cubicBezTo>
                <a:cubicBezTo>
                  <a:pt x="15" y="351"/>
                  <a:pt x="21" y="364"/>
                  <a:pt x="21" y="364"/>
                </a:cubicBezTo>
                <a:cubicBezTo>
                  <a:pt x="0" y="451"/>
                  <a:pt x="0" y="451"/>
                  <a:pt x="0" y="451"/>
                </a:cubicBezTo>
                <a:cubicBezTo>
                  <a:pt x="0" y="470"/>
                  <a:pt x="0" y="470"/>
                  <a:pt x="0" y="470"/>
                </a:cubicBezTo>
                <a:cubicBezTo>
                  <a:pt x="437" y="470"/>
                  <a:pt x="437" y="470"/>
                  <a:pt x="437" y="470"/>
                </a:cubicBezTo>
                <a:cubicBezTo>
                  <a:pt x="437" y="451"/>
                  <a:pt x="437" y="451"/>
                  <a:pt x="437" y="451"/>
                </a:cubicBezTo>
                <a:lnTo>
                  <a:pt x="415" y="364"/>
                </a:lnTo>
                <a:close/>
              </a:path>
            </a:pathLst>
          </a:custGeom>
          <a:solidFill>
            <a:srgbClr val="37C1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2" name="文本框 219"/>
          <p:cNvSpPr txBox="1"/>
          <p:nvPr/>
        </p:nvSpPr>
        <p:spPr>
          <a:xfrm>
            <a:off x="7150514" y="3220489"/>
            <a:ext cx="3555585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37C1FF"/>
                </a:solidFill>
                <a:latin typeface="Impact MT Std" pitchFamily="34" charset="0"/>
                <a:ea typeface="微软雅黑" panose="020B0503020204020204" pitchFamily="34" charset="-122"/>
              </a:rPr>
              <a:t>地名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</a:rPr>
              <a:t>：简要说明图表含义；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37C1FF"/>
                </a:solidFill>
                <a:latin typeface="Impact MT Std" pitchFamily="34" charset="0"/>
                <a:ea typeface="微软雅黑" panose="020B0503020204020204" pitchFamily="34" charset="-122"/>
              </a:rPr>
              <a:t>地名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</a:rPr>
              <a:t>：简要说明图表含义；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FF6D67"/>
                </a:solidFill>
                <a:latin typeface="Impact MT Std" pitchFamily="34" charset="0"/>
                <a:ea typeface="微软雅黑" panose="020B0503020204020204" pitchFamily="34" charset="-122"/>
              </a:rPr>
              <a:t>地名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</a:rPr>
              <a:t>：简要说明图表含义；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5E779E"/>
                </a:solidFill>
                <a:latin typeface="Impact MT Std" pitchFamily="34" charset="0"/>
                <a:ea typeface="微软雅黑" panose="020B0503020204020204" pitchFamily="34" charset="-122"/>
              </a:rPr>
              <a:t>地名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</a:rPr>
              <a:t>：简要说明图表含义；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92D050"/>
                </a:solidFill>
                <a:latin typeface="Impact MT Std" pitchFamily="34" charset="0"/>
                <a:ea typeface="微软雅黑" panose="020B0503020204020204" pitchFamily="34" charset="-122"/>
              </a:rPr>
              <a:t>地名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</a:rPr>
              <a:t>：简要说明图表含义；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F5C058"/>
                </a:solidFill>
                <a:latin typeface="Impact MT Std" pitchFamily="34" charset="0"/>
                <a:ea typeface="微软雅黑" panose="020B0503020204020204" pitchFamily="34" charset="-122"/>
              </a:rPr>
              <a:t>地名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itchFamily="34" charset="0"/>
                <a:ea typeface="微软雅黑" panose="020B0503020204020204" pitchFamily="34" charset="-122"/>
              </a:rPr>
              <a:t>：简要说明图表含义。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23" name="组合 122"/>
          <p:cNvGrpSpPr/>
          <p:nvPr/>
        </p:nvGrpSpPr>
        <p:grpSpPr>
          <a:xfrm>
            <a:off x="7772306" y="2580173"/>
            <a:ext cx="1314738" cy="436817"/>
            <a:chOff x="7772306" y="2580173"/>
            <a:chExt cx="1314738" cy="436817"/>
          </a:xfrm>
        </p:grpSpPr>
        <p:sp>
          <p:nvSpPr>
            <p:cNvPr id="124" name="圆角矩形 123"/>
            <p:cNvSpPr/>
            <p:nvPr/>
          </p:nvSpPr>
          <p:spPr>
            <a:xfrm>
              <a:off x="7885054" y="2580173"/>
              <a:ext cx="1201990" cy="436817"/>
            </a:xfrm>
            <a:prstGeom prst="roundRect">
              <a:avLst>
                <a:gd name="adj" fmla="val 9938"/>
              </a:avLst>
            </a:prstGeom>
            <a:solidFill>
              <a:srgbClr val="37C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简要说明</a:t>
              </a:r>
            </a:p>
          </p:txBody>
        </p:sp>
        <p:sp>
          <p:nvSpPr>
            <p:cNvPr id="125" name="等腰三角形 124"/>
            <p:cNvSpPr/>
            <p:nvPr/>
          </p:nvSpPr>
          <p:spPr>
            <a:xfrm rot="16200000">
              <a:off x="7810422" y="2647717"/>
              <a:ext cx="74631" cy="150864"/>
            </a:xfrm>
            <a:prstGeom prst="triangle">
              <a:avLst/>
            </a:prstGeom>
            <a:solidFill>
              <a:srgbClr val="37C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1993131" y="4173104"/>
            <a:ext cx="1735276" cy="1689729"/>
            <a:chOff x="2074745" y="3972141"/>
            <a:chExt cx="1735276" cy="1689729"/>
          </a:xfrm>
        </p:grpSpPr>
        <p:sp>
          <p:nvSpPr>
            <p:cNvPr id="127" name="Freeform 441"/>
            <p:cNvSpPr>
              <a:spLocks noEditPoints="1"/>
            </p:cNvSpPr>
            <p:nvPr/>
          </p:nvSpPr>
          <p:spPr bwMode="auto">
            <a:xfrm>
              <a:off x="2082131" y="3972141"/>
              <a:ext cx="1689729" cy="1689729"/>
            </a:xfrm>
            <a:custGeom>
              <a:avLst/>
              <a:gdLst>
                <a:gd name="T0" fmla="*/ 579 w 1158"/>
                <a:gd name="T1" fmla="*/ 1157 h 1157"/>
                <a:gd name="T2" fmla="*/ 0 w 1158"/>
                <a:gd name="T3" fmla="*/ 578 h 1157"/>
                <a:gd name="T4" fmla="*/ 579 w 1158"/>
                <a:gd name="T5" fmla="*/ 0 h 1157"/>
                <a:gd name="T6" fmla="*/ 1158 w 1158"/>
                <a:gd name="T7" fmla="*/ 578 h 1157"/>
                <a:gd name="T8" fmla="*/ 579 w 1158"/>
                <a:gd name="T9" fmla="*/ 1157 h 1157"/>
                <a:gd name="T10" fmla="*/ 579 w 1158"/>
                <a:gd name="T11" fmla="*/ 22 h 1157"/>
                <a:gd name="T12" fmla="*/ 23 w 1158"/>
                <a:gd name="T13" fmla="*/ 578 h 1157"/>
                <a:gd name="T14" fmla="*/ 579 w 1158"/>
                <a:gd name="T15" fmla="*/ 1134 h 1157"/>
                <a:gd name="T16" fmla="*/ 1135 w 1158"/>
                <a:gd name="T17" fmla="*/ 578 h 1157"/>
                <a:gd name="T18" fmla="*/ 579 w 1158"/>
                <a:gd name="T19" fmla="*/ 22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8" h="1157">
                  <a:moveTo>
                    <a:pt x="579" y="1157"/>
                  </a:moveTo>
                  <a:cubicBezTo>
                    <a:pt x="260" y="1157"/>
                    <a:pt x="0" y="898"/>
                    <a:pt x="0" y="578"/>
                  </a:cubicBezTo>
                  <a:cubicBezTo>
                    <a:pt x="0" y="259"/>
                    <a:pt x="260" y="0"/>
                    <a:pt x="579" y="0"/>
                  </a:cubicBezTo>
                  <a:cubicBezTo>
                    <a:pt x="898" y="0"/>
                    <a:pt x="1158" y="259"/>
                    <a:pt x="1158" y="578"/>
                  </a:cubicBezTo>
                  <a:cubicBezTo>
                    <a:pt x="1158" y="898"/>
                    <a:pt x="898" y="1157"/>
                    <a:pt x="579" y="1157"/>
                  </a:cubicBezTo>
                  <a:close/>
                  <a:moveTo>
                    <a:pt x="579" y="22"/>
                  </a:moveTo>
                  <a:cubicBezTo>
                    <a:pt x="272" y="22"/>
                    <a:pt x="23" y="272"/>
                    <a:pt x="23" y="578"/>
                  </a:cubicBezTo>
                  <a:cubicBezTo>
                    <a:pt x="23" y="885"/>
                    <a:pt x="272" y="1134"/>
                    <a:pt x="579" y="1134"/>
                  </a:cubicBezTo>
                  <a:cubicBezTo>
                    <a:pt x="885" y="1134"/>
                    <a:pt x="1135" y="885"/>
                    <a:pt x="1135" y="578"/>
                  </a:cubicBezTo>
                  <a:cubicBezTo>
                    <a:pt x="1135" y="272"/>
                    <a:pt x="885" y="22"/>
                    <a:pt x="579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28" name="组合 127"/>
            <p:cNvGrpSpPr/>
            <p:nvPr/>
          </p:nvGrpSpPr>
          <p:grpSpPr>
            <a:xfrm>
              <a:off x="2074745" y="3972453"/>
              <a:ext cx="1735276" cy="1679094"/>
              <a:chOff x="2074745" y="3972453"/>
              <a:chExt cx="1735276" cy="1679094"/>
            </a:xfrm>
          </p:grpSpPr>
          <p:sp>
            <p:nvSpPr>
              <p:cNvPr id="193" name="Oval 18"/>
              <p:cNvSpPr>
                <a:spLocks noChangeArrowheads="1"/>
              </p:cNvSpPr>
              <p:nvPr/>
            </p:nvSpPr>
            <p:spPr bwMode="auto">
              <a:xfrm>
                <a:off x="2074745" y="3972453"/>
                <a:ext cx="1679094" cy="1679094"/>
              </a:xfrm>
              <a:prstGeom prst="ellipse">
                <a:avLst/>
              </a:prstGeom>
              <a:solidFill>
                <a:srgbClr val="37C1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94" name="等腰三角形 193"/>
              <p:cNvSpPr/>
              <p:nvPr/>
            </p:nvSpPr>
            <p:spPr>
              <a:xfrm rot="3346611">
                <a:off x="3565751" y="4198063"/>
                <a:ext cx="234007" cy="254533"/>
              </a:xfrm>
              <a:prstGeom prst="triangle">
                <a:avLst/>
              </a:prstGeom>
              <a:solidFill>
                <a:srgbClr val="37C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9" name="组合 128"/>
            <p:cNvGrpSpPr/>
            <p:nvPr/>
          </p:nvGrpSpPr>
          <p:grpSpPr>
            <a:xfrm>
              <a:off x="2453949" y="4347725"/>
              <a:ext cx="981182" cy="979130"/>
              <a:chOff x="7316788" y="39688"/>
              <a:chExt cx="758825" cy="757238"/>
            </a:xfrm>
          </p:grpSpPr>
          <p:sp>
            <p:nvSpPr>
              <p:cNvPr id="130" name="Freeform 345"/>
              <p:cNvSpPr/>
              <p:nvPr/>
            </p:nvSpPr>
            <p:spPr bwMode="auto">
              <a:xfrm>
                <a:off x="7323138" y="55563"/>
                <a:ext cx="184150" cy="195263"/>
              </a:xfrm>
              <a:custGeom>
                <a:avLst/>
                <a:gdLst>
                  <a:gd name="T0" fmla="*/ 162 w 162"/>
                  <a:gd name="T1" fmla="*/ 158 h 171"/>
                  <a:gd name="T2" fmla="*/ 149 w 162"/>
                  <a:gd name="T3" fmla="*/ 171 h 171"/>
                  <a:gd name="T4" fmla="*/ 13 w 162"/>
                  <a:gd name="T5" fmla="*/ 171 h 171"/>
                  <a:gd name="T6" fmla="*/ 0 w 162"/>
                  <a:gd name="T7" fmla="*/ 158 h 171"/>
                  <a:gd name="T8" fmla="*/ 0 w 162"/>
                  <a:gd name="T9" fmla="*/ 13 h 171"/>
                  <a:gd name="T10" fmla="*/ 13 w 162"/>
                  <a:gd name="T11" fmla="*/ 0 h 171"/>
                  <a:gd name="T12" fmla="*/ 149 w 162"/>
                  <a:gd name="T13" fmla="*/ 0 h 171"/>
                  <a:gd name="T14" fmla="*/ 162 w 162"/>
                  <a:gd name="T15" fmla="*/ 13 h 171"/>
                  <a:gd name="T16" fmla="*/ 162 w 162"/>
                  <a:gd name="T17" fmla="*/ 158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" h="171">
                    <a:moveTo>
                      <a:pt x="162" y="158"/>
                    </a:moveTo>
                    <a:cubicBezTo>
                      <a:pt x="162" y="165"/>
                      <a:pt x="157" y="171"/>
                      <a:pt x="149" y="171"/>
                    </a:cubicBezTo>
                    <a:cubicBezTo>
                      <a:pt x="13" y="171"/>
                      <a:pt x="13" y="171"/>
                      <a:pt x="13" y="171"/>
                    </a:cubicBezTo>
                    <a:cubicBezTo>
                      <a:pt x="6" y="171"/>
                      <a:pt x="0" y="165"/>
                      <a:pt x="0" y="158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157" y="0"/>
                      <a:pt x="162" y="6"/>
                      <a:pt x="162" y="13"/>
                    </a:cubicBezTo>
                    <a:lnTo>
                      <a:pt x="162" y="158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346"/>
              <p:cNvSpPr/>
              <p:nvPr/>
            </p:nvSpPr>
            <p:spPr bwMode="auto">
              <a:xfrm>
                <a:off x="7323138" y="55563"/>
                <a:ext cx="184150" cy="73025"/>
              </a:xfrm>
              <a:custGeom>
                <a:avLst/>
                <a:gdLst>
                  <a:gd name="T0" fmla="*/ 149 w 162"/>
                  <a:gd name="T1" fmla="*/ 0 h 64"/>
                  <a:gd name="T2" fmla="*/ 13 w 162"/>
                  <a:gd name="T3" fmla="*/ 0 h 64"/>
                  <a:gd name="T4" fmla="*/ 0 w 162"/>
                  <a:gd name="T5" fmla="*/ 13 h 64"/>
                  <a:gd name="T6" fmla="*/ 0 w 162"/>
                  <a:gd name="T7" fmla="*/ 64 h 64"/>
                  <a:gd name="T8" fmla="*/ 162 w 162"/>
                  <a:gd name="T9" fmla="*/ 64 h 64"/>
                  <a:gd name="T10" fmla="*/ 162 w 162"/>
                  <a:gd name="T11" fmla="*/ 13 h 64"/>
                  <a:gd name="T12" fmla="*/ 149 w 162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64">
                    <a:moveTo>
                      <a:pt x="14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162" y="64"/>
                      <a:pt x="162" y="64"/>
                      <a:pt x="162" y="64"/>
                    </a:cubicBezTo>
                    <a:cubicBezTo>
                      <a:pt x="162" y="13"/>
                      <a:pt x="162" y="13"/>
                      <a:pt x="162" y="13"/>
                    </a:cubicBezTo>
                    <a:cubicBezTo>
                      <a:pt x="162" y="6"/>
                      <a:pt x="157" y="0"/>
                      <a:pt x="149" y="0"/>
                    </a:cubicBezTo>
                    <a:close/>
                  </a:path>
                </a:pathLst>
              </a:custGeom>
              <a:solidFill>
                <a:srgbClr val="00A1E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32" name="Freeform 347"/>
              <p:cNvSpPr/>
              <p:nvPr/>
            </p:nvSpPr>
            <p:spPr bwMode="auto">
              <a:xfrm>
                <a:off x="7351713" y="39688"/>
                <a:ext cx="12700" cy="31750"/>
              </a:xfrm>
              <a:custGeom>
                <a:avLst/>
                <a:gdLst>
                  <a:gd name="T0" fmla="*/ 11 w 11"/>
                  <a:gd name="T1" fmla="*/ 23 h 28"/>
                  <a:gd name="T2" fmla="*/ 5 w 11"/>
                  <a:gd name="T3" fmla="*/ 28 h 28"/>
                  <a:gd name="T4" fmla="*/ 5 w 11"/>
                  <a:gd name="T5" fmla="*/ 28 h 28"/>
                  <a:gd name="T6" fmla="*/ 0 w 11"/>
                  <a:gd name="T7" fmla="*/ 23 h 28"/>
                  <a:gd name="T8" fmla="*/ 0 w 11"/>
                  <a:gd name="T9" fmla="*/ 5 h 28"/>
                  <a:gd name="T10" fmla="*/ 5 w 11"/>
                  <a:gd name="T11" fmla="*/ 0 h 28"/>
                  <a:gd name="T12" fmla="*/ 5 w 11"/>
                  <a:gd name="T13" fmla="*/ 0 h 28"/>
                  <a:gd name="T14" fmla="*/ 11 w 11"/>
                  <a:gd name="T15" fmla="*/ 5 h 28"/>
                  <a:gd name="T16" fmla="*/ 11 w 11"/>
                  <a:gd name="T17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8">
                    <a:moveTo>
                      <a:pt x="11" y="23"/>
                    </a:moveTo>
                    <a:cubicBezTo>
                      <a:pt x="11" y="26"/>
                      <a:pt x="8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2" y="28"/>
                      <a:pt x="0" y="26"/>
                      <a:pt x="0" y="2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11" y="3"/>
                      <a:pt x="11" y="5"/>
                    </a:cubicBez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348"/>
              <p:cNvSpPr/>
              <p:nvPr/>
            </p:nvSpPr>
            <p:spPr bwMode="auto">
              <a:xfrm>
                <a:off x="7389813" y="39688"/>
                <a:ext cx="12700" cy="31750"/>
              </a:xfrm>
              <a:custGeom>
                <a:avLst/>
                <a:gdLst>
                  <a:gd name="T0" fmla="*/ 11 w 11"/>
                  <a:gd name="T1" fmla="*/ 23 h 28"/>
                  <a:gd name="T2" fmla="*/ 6 w 11"/>
                  <a:gd name="T3" fmla="*/ 28 h 28"/>
                  <a:gd name="T4" fmla="*/ 6 w 11"/>
                  <a:gd name="T5" fmla="*/ 28 h 28"/>
                  <a:gd name="T6" fmla="*/ 0 w 11"/>
                  <a:gd name="T7" fmla="*/ 23 h 28"/>
                  <a:gd name="T8" fmla="*/ 0 w 11"/>
                  <a:gd name="T9" fmla="*/ 5 h 28"/>
                  <a:gd name="T10" fmla="*/ 6 w 11"/>
                  <a:gd name="T11" fmla="*/ 0 h 28"/>
                  <a:gd name="T12" fmla="*/ 6 w 11"/>
                  <a:gd name="T13" fmla="*/ 0 h 28"/>
                  <a:gd name="T14" fmla="*/ 11 w 11"/>
                  <a:gd name="T15" fmla="*/ 5 h 28"/>
                  <a:gd name="T16" fmla="*/ 11 w 11"/>
                  <a:gd name="T17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8">
                    <a:moveTo>
                      <a:pt x="11" y="23"/>
                    </a:moveTo>
                    <a:cubicBezTo>
                      <a:pt x="11" y="26"/>
                      <a:pt x="9" y="28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3" y="28"/>
                      <a:pt x="0" y="26"/>
                      <a:pt x="0" y="2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9" y="0"/>
                      <a:pt x="11" y="3"/>
                      <a:pt x="11" y="5"/>
                    </a:cubicBez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349"/>
              <p:cNvSpPr/>
              <p:nvPr/>
            </p:nvSpPr>
            <p:spPr bwMode="auto">
              <a:xfrm>
                <a:off x="7427913" y="39688"/>
                <a:ext cx="12700" cy="31750"/>
              </a:xfrm>
              <a:custGeom>
                <a:avLst/>
                <a:gdLst>
                  <a:gd name="T0" fmla="*/ 11 w 11"/>
                  <a:gd name="T1" fmla="*/ 23 h 28"/>
                  <a:gd name="T2" fmla="*/ 5 w 11"/>
                  <a:gd name="T3" fmla="*/ 28 h 28"/>
                  <a:gd name="T4" fmla="*/ 5 w 11"/>
                  <a:gd name="T5" fmla="*/ 28 h 28"/>
                  <a:gd name="T6" fmla="*/ 0 w 11"/>
                  <a:gd name="T7" fmla="*/ 23 h 28"/>
                  <a:gd name="T8" fmla="*/ 0 w 11"/>
                  <a:gd name="T9" fmla="*/ 5 h 28"/>
                  <a:gd name="T10" fmla="*/ 5 w 11"/>
                  <a:gd name="T11" fmla="*/ 0 h 28"/>
                  <a:gd name="T12" fmla="*/ 5 w 11"/>
                  <a:gd name="T13" fmla="*/ 0 h 28"/>
                  <a:gd name="T14" fmla="*/ 11 w 11"/>
                  <a:gd name="T15" fmla="*/ 5 h 28"/>
                  <a:gd name="T16" fmla="*/ 11 w 11"/>
                  <a:gd name="T17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8">
                    <a:moveTo>
                      <a:pt x="11" y="23"/>
                    </a:moveTo>
                    <a:cubicBezTo>
                      <a:pt x="11" y="26"/>
                      <a:pt x="8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2" y="28"/>
                      <a:pt x="0" y="26"/>
                      <a:pt x="0" y="2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8" y="0"/>
                      <a:pt x="11" y="3"/>
                      <a:pt x="11" y="5"/>
                    </a:cubicBez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350"/>
              <p:cNvSpPr/>
              <p:nvPr/>
            </p:nvSpPr>
            <p:spPr bwMode="auto">
              <a:xfrm>
                <a:off x="7466013" y="39688"/>
                <a:ext cx="12700" cy="31750"/>
              </a:xfrm>
              <a:custGeom>
                <a:avLst/>
                <a:gdLst>
                  <a:gd name="T0" fmla="*/ 11 w 11"/>
                  <a:gd name="T1" fmla="*/ 23 h 28"/>
                  <a:gd name="T2" fmla="*/ 6 w 11"/>
                  <a:gd name="T3" fmla="*/ 28 h 28"/>
                  <a:gd name="T4" fmla="*/ 6 w 11"/>
                  <a:gd name="T5" fmla="*/ 28 h 28"/>
                  <a:gd name="T6" fmla="*/ 0 w 11"/>
                  <a:gd name="T7" fmla="*/ 23 h 28"/>
                  <a:gd name="T8" fmla="*/ 0 w 11"/>
                  <a:gd name="T9" fmla="*/ 5 h 28"/>
                  <a:gd name="T10" fmla="*/ 6 w 11"/>
                  <a:gd name="T11" fmla="*/ 0 h 28"/>
                  <a:gd name="T12" fmla="*/ 6 w 11"/>
                  <a:gd name="T13" fmla="*/ 0 h 28"/>
                  <a:gd name="T14" fmla="*/ 11 w 11"/>
                  <a:gd name="T15" fmla="*/ 5 h 28"/>
                  <a:gd name="T16" fmla="*/ 11 w 11"/>
                  <a:gd name="T17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8">
                    <a:moveTo>
                      <a:pt x="11" y="23"/>
                    </a:moveTo>
                    <a:cubicBezTo>
                      <a:pt x="11" y="26"/>
                      <a:pt x="9" y="28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3" y="28"/>
                      <a:pt x="0" y="26"/>
                      <a:pt x="0" y="2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9" y="0"/>
                      <a:pt x="11" y="3"/>
                      <a:pt x="11" y="5"/>
                    </a:cubicBez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351"/>
              <p:cNvSpPr/>
              <p:nvPr/>
            </p:nvSpPr>
            <p:spPr bwMode="auto">
              <a:xfrm>
                <a:off x="7366001" y="87313"/>
                <a:ext cx="39688" cy="30163"/>
              </a:xfrm>
              <a:custGeom>
                <a:avLst/>
                <a:gdLst>
                  <a:gd name="T0" fmla="*/ 32 w 35"/>
                  <a:gd name="T1" fmla="*/ 3 h 26"/>
                  <a:gd name="T2" fmla="*/ 35 w 35"/>
                  <a:gd name="T3" fmla="*/ 10 h 26"/>
                  <a:gd name="T4" fmla="*/ 35 w 35"/>
                  <a:gd name="T5" fmla="*/ 26 h 26"/>
                  <a:gd name="T6" fmla="*/ 29 w 35"/>
                  <a:gd name="T7" fmla="*/ 26 h 26"/>
                  <a:gd name="T8" fmla="*/ 29 w 35"/>
                  <a:gd name="T9" fmla="*/ 10 h 26"/>
                  <a:gd name="T10" fmla="*/ 28 w 35"/>
                  <a:gd name="T11" fmla="*/ 7 h 26"/>
                  <a:gd name="T12" fmla="*/ 25 w 35"/>
                  <a:gd name="T13" fmla="*/ 6 h 26"/>
                  <a:gd name="T14" fmla="*/ 22 w 35"/>
                  <a:gd name="T15" fmla="*/ 7 h 26"/>
                  <a:gd name="T16" fmla="*/ 21 w 35"/>
                  <a:gd name="T17" fmla="*/ 10 h 26"/>
                  <a:gd name="T18" fmla="*/ 21 w 35"/>
                  <a:gd name="T19" fmla="*/ 26 h 26"/>
                  <a:gd name="T20" fmla="*/ 14 w 35"/>
                  <a:gd name="T21" fmla="*/ 26 h 26"/>
                  <a:gd name="T22" fmla="*/ 14 w 35"/>
                  <a:gd name="T23" fmla="*/ 10 h 26"/>
                  <a:gd name="T24" fmla="*/ 13 w 35"/>
                  <a:gd name="T25" fmla="*/ 7 h 26"/>
                  <a:gd name="T26" fmla="*/ 10 w 35"/>
                  <a:gd name="T27" fmla="*/ 6 h 26"/>
                  <a:gd name="T28" fmla="*/ 7 w 35"/>
                  <a:gd name="T29" fmla="*/ 7 h 26"/>
                  <a:gd name="T30" fmla="*/ 6 w 35"/>
                  <a:gd name="T31" fmla="*/ 10 h 26"/>
                  <a:gd name="T32" fmla="*/ 6 w 35"/>
                  <a:gd name="T33" fmla="*/ 26 h 26"/>
                  <a:gd name="T34" fmla="*/ 0 w 35"/>
                  <a:gd name="T35" fmla="*/ 26 h 26"/>
                  <a:gd name="T36" fmla="*/ 0 w 35"/>
                  <a:gd name="T37" fmla="*/ 10 h 26"/>
                  <a:gd name="T38" fmla="*/ 3 w 35"/>
                  <a:gd name="T39" fmla="*/ 3 h 26"/>
                  <a:gd name="T40" fmla="*/ 10 w 35"/>
                  <a:gd name="T41" fmla="*/ 0 h 26"/>
                  <a:gd name="T42" fmla="*/ 17 w 35"/>
                  <a:gd name="T43" fmla="*/ 3 h 26"/>
                  <a:gd name="T44" fmla="*/ 25 w 35"/>
                  <a:gd name="T45" fmla="*/ 0 h 26"/>
                  <a:gd name="T46" fmla="*/ 32 w 35"/>
                  <a:gd name="T47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5" h="26">
                    <a:moveTo>
                      <a:pt x="32" y="3"/>
                    </a:moveTo>
                    <a:cubicBezTo>
                      <a:pt x="34" y="5"/>
                      <a:pt x="35" y="7"/>
                      <a:pt x="35" y="10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9"/>
                      <a:pt x="28" y="8"/>
                      <a:pt x="28" y="7"/>
                    </a:cubicBezTo>
                    <a:cubicBezTo>
                      <a:pt x="27" y="6"/>
                      <a:pt x="26" y="6"/>
                      <a:pt x="25" y="6"/>
                    </a:cubicBezTo>
                    <a:cubicBezTo>
                      <a:pt x="24" y="6"/>
                      <a:pt x="23" y="6"/>
                      <a:pt x="22" y="7"/>
                    </a:cubicBezTo>
                    <a:cubicBezTo>
                      <a:pt x="21" y="8"/>
                      <a:pt x="21" y="9"/>
                      <a:pt x="21" y="10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4" y="8"/>
                      <a:pt x="13" y="7"/>
                    </a:cubicBezTo>
                    <a:cubicBezTo>
                      <a:pt x="12" y="6"/>
                      <a:pt x="11" y="6"/>
                      <a:pt x="10" y="6"/>
                    </a:cubicBezTo>
                    <a:cubicBezTo>
                      <a:pt x="9" y="6"/>
                      <a:pt x="8" y="6"/>
                      <a:pt x="7" y="7"/>
                    </a:cubicBezTo>
                    <a:cubicBezTo>
                      <a:pt x="7" y="8"/>
                      <a:pt x="6" y="9"/>
                      <a:pt x="6" y="10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7"/>
                      <a:pt x="1" y="5"/>
                      <a:pt x="3" y="3"/>
                    </a:cubicBezTo>
                    <a:cubicBezTo>
                      <a:pt x="5" y="1"/>
                      <a:pt x="7" y="0"/>
                      <a:pt x="10" y="0"/>
                    </a:cubicBezTo>
                    <a:cubicBezTo>
                      <a:pt x="13" y="0"/>
                      <a:pt x="15" y="1"/>
                      <a:pt x="17" y="3"/>
                    </a:cubicBezTo>
                    <a:cubicBezTo>
                      <a:pt x="20" y="1"/>
                      <a:pt x="22" y="0"/>
                      <a:pt x="25" y="0"/>
                    </a:cubicBezTo>
                    <a:cubicBezTo>
                      <a:pt x="28" y="0"/>
                      <a:pt x="30" y="1"/>
                      <a:pt x="32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352"/>
              <p:cNvSpPr>
                <a:spLocks noEditPoints="1"/>
              </p:cNvSpPr>
              <p:nvPr/>
            </p:nvSpPr>
            <p:spPr bwMode="auto">
              <a:xfrm>
                <a:off x="7408863" y="87313"/>
                <a:ext cx="28575" cy="30163"/>
              </a:xfrm>
              <a:custGeom>
                <a:avLst/>
                <a:gdLst>
                  <a:gd name="T0" fmla="*/ 21 w 25"/>
                  <a:gd name="T1" fmla="*/ 3 h 26"/>
                  <a:gd name="T2" fmla="*/ 25 w 25"/>
                  <a:gd name="T3" fmla="*/ 13 h 26"/>
                  <a:gd name="T4" fmla="*/ 25 w 25"/>
                  <a:gd name="T5" fmla="*/ 26 h 26"/>
                  <a:gd name="T6" fmla="*/ 18 w 25"/>
                  <a:gd name="T7" fmla="*/ 26 h 26"/>
                  <a:gd name="T8" fmla="*/ 18 w 25"/>
                  <a:gd name="T9" fmla="*/ 20 h 26"/>
                  <a:gd name="T10" fmla="*/ 7 w 25"/>
                  <a:gd name="T11" fmla="*/ 20 h 26"/>
                  <a:gd name="T12" fmla="*/ 7 w 25"/>
                  <a:gd name="T13" fmla="*/ 26 h 26"/>
                  <a:gd name="T14" fmla="*/ 0 w 25"/>
                  <a:gd name="T15" fmla="*/ 26 h 26"/>
                  <a:gd name="T16" fmla="*/ 0 w 25"/>
                  <a:gd name="T17" fmla="*/ 13 h 26"/>
                  <a:gd name="T18" fmla="*/ 4 w 25"/>
                  <a:gd name="T19" fmla="*/ 3 h 26"/>
                  <a:gd name="T20" fmla="*/ 13 w 25"/>
                  <a:gd name="T21" fmla="*/ 0 h 26"/>
                  <a:gd name="T22" fmla="*/ 21 w 25"/>
                  <a:gd name="T23" fmla="*/ 3 h 26"/>
                  <a:gd name="T24" fmla="*/ 7 w 25"/>
                  <a:gd name="T25" fmla="*/ 14 h 26"/>
                  <a:gd name="T26" fmla="*/ 18 w 25"/>
                  <a:gd name="T27" fmla="*/ 14 h 26"/>
                  <a:gd name="T28" fmla="*/ 18 w 25"/>
                  <a:gd name="T29" fmla="*/ 13 h 26"/>
                  <a:gd name="T30" fmla="*/ 17 w 25"/>
                  <a:gd name="T31" fmla="*/ 8 h 26"/>
                  <a:gd name="T32" fmla="*/ 13 w 25"/>
                  <a:gd name="T33" fmla="*/ 6 h 26"/>
                  <a:gd name="T34" fmla="*/ 8 w 25"/>
                  <a:gd name="T35" fmla="*/ 8 h 26"/>
                  <a:gd name="T36" fmla="*/ 7 w 25"/>
                  <a:gd name="T37" fmla="*/ 13 h 26"/>
                  <a:gd name="T38" fmla="*/ 7 w 25"/>
                  <a:gd name="T39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26">
                    <a:moveTo>
                      <a:pt x="21" y="3"/>
                    </a:moveTo>
                    <a:cubicBezTo>
                      <a:pt x="24" y="6"/>
                      <a:pt x="25" y="9"/>
                      <a:pt x="25" y="13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2" y="6"/>
                      <a:pt x="4" y="3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6" y="0"/>
                      <a:pt x="19" y="1"/>
                      <a:pt x="21" y="3"/>
                    </a:cubicBezTo>
                    <a:close/>
                    <a:moveTo>
                      <a:pt x="7" y="14"/>
                    </a:move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1"/>
                      <a:pt x="18" y="9"/>
                      <a:pt x="17" y="8"/>
                    </a:cubicBezTo>
                    <a:cubicBezTo>
                      <a:pt x="16" y="7"/>
                      <a:pt x="14" y="6"/>
                      <a:pt x="13" y="6"/>
                    </a:cubicBezTo>
                    <a:cubicBezTo>
                      <a:pt x="11" y="6"/>
                      <a:pt x="10" y="7"/>
                      <a:pt x="8" y="8"/>
                    </a:cubicBezTo>
                    <a:cubicBezTo>
                      <a:pt x="7" y="9"/>
                      <a:pt x="7" y="11"/>
                      <a:pt x="7" y="13"/>
                    </a:cubicBezTo>
                    <a:lnTo>
                      <a:pt x="7" y="1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353"/>
              <p:cNvSpPr/>
              <p:nvPr/>
            </p:nvSpPr>
            <p:spPr bwMode="auto">
              <a:xfrm>
                <a:off x="7439026" y="87313"/>
                <a:ext cx="26988" cy="30163"/>
              </a:xfrm>
              <a:custGeom>
                <a:avLst/>
                <a:gdLst>
                  <a:gd name="T0" fmla="*/ 24 w 24"/>
                  <a:gd name="T1" fmla="*/ 0 h 26"/>
                  <a:gd name="T2" fmla="*/ 18 w 24"/>
                  <a:gd name="T3" fmla="*/ 11 h 26"/>
                  <a:gd name="T4" fmla="*/ 13 w 24"/>
                  <a:gd name="T5" fmla="*/ 20 h 26"/>
                  <a:gd name="T6" fmla="*/ 9 w 24"/>
                  <a:gd name="T7" fmla="*/ 24 h 26"/>
                  <a:gd name="T8" fmla="*/ 3 w 24"/>
                  <a:gd name="T9" fmla="*/ 26 h 26"/>
                  <a:gd name="T10" fmla="*/ 0 w 24"/>
                  <a:gd name="T11" fmla="*/ 26 h 26"/>
                  <a:gd name="T12" fmla="*/ 0 w 24"/>
                  <a:gd name="T13" fmla="*/ 20 h 26"/>
                  <a:gd name="T14" fmla="*/ 3 w 24"/>
                  <a:gd name="T15" fmla="*/ 20 h 26"/>
                  <a:gd name="T16" fmla="*/ 7 w 24"/>
                  <a:gd name="T17" fmla="*/ 18 h 26"/>
                  <a:gd name="T18" fmla="*/ 0 w 24"/>
                  <a:gd name="T19" fmla="*/ 0 h 26"/>
                  <a:gd name="T20" fmla="*/ 7 w 24"/>
                  <a:gd name="T21" fmla="*/ 0 h 26"/>
                  <a:gd name="T22" fmla="*/ 11 w 24"/>
                  <a:gd name="T23" fmla="*/ 11 h 26"/>
                  <a:gd name="T24" fmla="*/ 17 w 24"/>
                  <a:gd name="T25" fmla="*/ 0 h 26"/>
                  <a:gd name="T26" fmla="*/ 24 w 24"/>
                  <a:gd name="T2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" h="26">
                    <a:moveTo>
                      <a:pt x="24" y="0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2"/>
                      <a:pt x="11" y="23"/>
                      <a:pt x="9" y="24"/>
                    </a:cubicBezTo>
                    <a:cubicBezTo>
                      <a:pt x="7" y="25"/>
                      <a:pt x="5" y="26"/>
                      <a:pt x="3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5" y="20"/>
                      <a:pt x="6" y="19"/>
                      <a:pt x="7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8"/>
                      <a:pt x="14" y="5"/>
                      <a:pt x="17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354"/>
              <p:cNvSpPr/>
              <p:nvPr/>
            </p:nvSpPr>
            <p:spPr bwMode="auto">
              <a:xfrm>
                <a:off x="7361238" y="157163"/>
                <a:ext cx="57150" cy="60325"/>
              </a:xfrm>
              <a:custGeom>
                <a:avLst/>
                <a:gdLst>
                  <a:gd name="T0" fmla="*/ 34 w 50"/>
                  <a:gd name="T1" fmla="*/ 0 h 53"/>
                  <a:gd name="T2" fmla="*/ 45 w 50"/>
                  <a:gd name="T3" fmla="*/ 5 h 53"/>
                  <a:gd name="T4" fmla="*/ 50 w 50"/>
                  <a:gd name="T5" fmla="*/ 16 h 53"/>
                  <a:gd name="T6" fmla="*/ 50 w 50"/>
                  <a:gd name="T7" fmla="*/ 17 h 53"/>
                  <a:gd name="T8" fmla="*/ 45 w 50"/>
                  <a:gd name="T9" fmla="*/ 29 h 53"/>
                  <a:gd name="T10" fmla="*/ 34 w 50"/>
                  <a:gd name="T11" fmla="*/ 33 h 53"/>
                  <a:gd name="T12" fmla="*/ 16 w 50"/>
                  <a:gd name="T13" fmla="*/ 33 h 53"/>
                  <a:gd name="T14" fmla="*/ 13 w 50"/>
                  <a:gd name="T15" fmla="*/ 34 h 53"/>
                  <a:gd name="T16" fmla="*/ 13 w 50"/>
                  <a:gd name="T17" fmla="*/ 40 h 53"/>
                  <a:gd name="T18" fmla="*/ 47 w 50"/>
                  <a:gd name="T19" fmla="*/ 40 h 53"/>
                  <a:gd name="T20" fmla="*/ 47 w 50"/>
                  <a:gd name="T21" fmla="*/ 53 h 53"/>
                  <a:gd name="T22" fmla="*/ 0 w 50"/>
                  <a:gd name="T23" fmla="*/ 53 h 53"/>
                  <a:gd name="T24" fmla="*/ 0 w 50"/>
                  <a:gd name="T25" fmla="*/ 32 h 53"/>
                  <a:gd name="T26" fmla="*/ 5 w 50"/>
                  <a:gd name="T27" fmla="*/ 23 h 53"/>
                  <a:gd name="T28" fmla="*/ 16 w 50"/>
                  <a:gd name="T29" fmla="*/ 20 h 53"/>
                  <a:gd name="T30" fmla="*/ 34 w 50"/>
                  <a:gd name="T31" fmla="*/ 20 h 53"/>
                  <a:gd name="T32" fmla="*/ 37 w 50"/>
                  <a:gd name="T33" fmla="*/ 17 h 53"/>
                  <a:gd name="T34" fmla="*/ 34 w 50"/>
                  <a:gd name="T35" fmla="*/ 14 h 53"/>
                  <a:gd name="T36" fmla="*/ 3 w 50"/>
                  <a:gd name="T37" fmla="*/ 14 h 53"/>
                  <a:gd name="T38" fmla="*/ 3 w 50"/>
                  <a:gd name="T39" fmla="*/ 0 h 53"/>
                  <a:gd name="T40" fmla="*/ 34 w 50"/>
                  <a:gd name="T4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53">
                    <a:moveTo>
                      <a:pt x="34" y="0"/>
                    </a:moveTo>
                    <a:cubicBezTo>
                      <a:pt x="38" y="0"/>
                      <a:pt x="42" y="2"/>
                      <a:pt x="45" y="5"/>
                    </a:cubicBezTo>
                    <a:cubicBezTo>
                      <a:pt x="48" y="8"/>
                      <a:pt x="50" y="12"/>
                      <a:pt x="50" y="16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50" y="22"/>
                      <a:pt x="48" y="25"/>
                      <a:pt x="45" y="29"/>
                    </a:cubicBezTo>
                    <a:cubicBezTo>
                      <a:pt x="42" y="32"/>
                      <a:pt x="38" y="33"/>
                      <a:pt x="34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5" y="33"/>
                      <a:pt x="14" y="33"/>
                      <a:pt x="13" y="34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28"/>
                      <a:pt x="2" y="25"/>
                      <a:pt x="5" y="23"/>
                    </a:cubicBezTo>
                    <a:cubicBezTo>
                      <a:pt x="8" y="21"/>
                      <a:pt x="12" y="20"/>
                      <a:pt x="16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6" y="20"/>
                      <a:pt x="37" y="19"/>
                      <a:pt x="37" y="17"/>
                    </a:cubicBezTo>
                    <a:cubicBezTo>
                      <a:pt x="37" y="15"/>
                      <a:pt x="36" y="14"/>
                      <a:pt x="3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A1E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40" name="Freeform 355"/>
              <p:cNvSpPr/>
              <p:nvPr/>
            </p:nvSpPr>
            <p:spPr bwMode="auto">
              <a:xfrm>
                <a:off x="7423151" y="157163"/>
                <a:ext cx="46038" cy="60325"/>
              </a:xfrm>
              <a:custGeom>
                <a:avLst/>
                <a:gdLst>
                  <a:gd name="T0" fmla="*/ 27 w 40"/>
                  <a:gd name="T1" fmla="*/ 0 h 53"/>
                  <a:gd name="T2" fmla="*/ 36 w 40"/>
                  <a:gd name="T3" fmla="*/ 4 h 53"/>
                  <a:gd name="T4" fmla="*/ 40 w 40"/>
                  <a:gd name="T5" fmla="*/ 12 h 53"/>
                  <a:gd name="T6" fmla="*/ 39 w 40"/>
                  <a:gd name="T7" fmla="*/ 18 h 53"/>
                  <a:gd name="T8" fmla="*/ 23 w 40"/>
                  <a:gd name="T9" fmla="*/ 53 h 53"/>
                  <a:gd name="T10" fmla="*/ 8 w 40"/>
                  <a:gd name="T11" fmla="*/ 53 h 53"/>
                  <a:gd name="T12" fmla="*/ 26 w 40"/>
                  <a:gd name="T13" fmla="*/ 14 h 53"/>
                  <a:gd name="T14" fmla="*/ 0 w 40"/>
                  <a:gd name="T15" fmla="*/ 14 h 53"/>
                  <a:gd name="T16" fmla="*/ 0 w 40"/>
                  <a:gd name="T17" fmla="*/ 0 h 53"/>
                  <a:gd name="T18" fmla="*/ 27 w 40"/>
                  <a:gd name="T1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53">
                    <a:moveTo>
                      <a:pt x="27" y="0"/>
                    </a:moveTo>
                    <a:cubicBezTo>
                      <a:pt x="31" y="0"/>
                      <a:pt x="34" y="1"/>
                      <a:pt x="36" y="4"/>
                    </a:cubicBezTo>
                    <a:cubicBezTo>
                      <a:pt x="39" y="6"/>
                      <a:pt x="40" y="9"/>
                      <a:pt x="40" y="12"/>
                    </a:cubicBezTo>
                    <a:cubicBezTo>
                      <a:pt x="40" y="14"/>
                      <a:pt x="40" y="16"/>
                      <a:pt x="39" y="18"/>
                    </a:cubicBezTo>
                    <a:cubicBezTo>
                      <a:pt x="23" y="53"/>
                      <a:pt x="23" y="53"/>
                      <a:pt x="23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A1E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41" name="Rectangle 356"/>
              <p:cNvSpPr>
                <a:spLocks noChangeArrowheads="1"/>
              </p:cNvSpPr>
              <p:nvPr/>
            </p:nvSpPr>
            <p:spPr bwMode="auto">
              <a:xfrm>
                <a:off x="7659688" y="60326"/>
                <a:ext cx="415925" cy="73660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42" name="Rectangle 359"/>
              <p:cNvSpPr>
                <a:spLocks noChangeArrowheads="1"/>
              </p:cNvSpPr>
              <p:nvPr/>
            </p:nvSpPr>
            <p:spPr bwMode="auto">
              <a:xfrm>
                <a:off x="7718426" y="106363"/>
                <a:ext cx="303213" cy="50800"/>
              </a:xfrm>
              <a:prstGeom prst="rect">
                <a:avLst/>
              </a:prstGeom>
              <a:solidFill>
                <a:srgbClr val="BDC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Rectangle 360"/>
              <p:cNvSpPr>
                <a:spLocks noChangeArrowheads="1"/>
              </p:cNvSpPr>
              <p:nvPr/>
            </p:nvSpPr>
            <p:spPr bwMode="auto">
              <a:xfrm>
                <a:off x="7718426" y="161926"/>
                <a:ext cx="303213" cy="49213"/>
              </a:xfrm>
              <a:prstGeom prst="rect">
                <a:avLst/>
              </a:prstGeom>
              <a:solidFill>
                <a:srgbClr val="BDC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361"/>
              <p:cNvSpPr>
                <a:spLocks noChangeArrowheads="1"/>
              </p:cNvSpPr>
              <p:nvPr/>
            </p:nvSpPr>
            <p:spPr bwMode="auto">
              <a:xfrm>
                <a:off x="7718426" y="225426"/>
                <a:ext cx="303213" cy="41275"/>
              </a:xfrm>
              <a:prstGeom prst="rect">
                <a:avLst/>
              </a:prstGeom>
              <a:solidFill>
                <a:srgbClr val="BDC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Rectangle 362"/>
              <p:cNvSpPr>
                <a:spLocks noChangeArrowheads="1"/>
              </p:cNvSpPr>
              <p:nvPr/>
            </p:nvSpPr>
            <p:spPr bwMode="auto">
              <a:xfrm>
                <a:off x="7718426" y="276226"/>
                <a:ext cx="303213" cy="50800"/>
              </a:xfrm>
              <a:prstGeom prst="rect">
                <a:avLst/>
              </a:prstGeom>
              <a:solidFill>
                <a:srgbClr val="BDC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Rectangle 363"/>
              <p:cNvSpPr>
                <a:spLocks noChangeArrowheads="1"/>
              </p:cNvSpPr>
              <p:nvPr/>
            </p:nvSpPr>
            <p:spPr bwMode="auto">
              <a:xfrm>
                <a:off x="7718426" y="385763"/>
                <a:ext cx="303213" cy="41275"/>
              </a:xfrm>
              <a:prstGeom prst="rect">
                <a:avLst/>
              </a:prstGeom>
              <a:solidFill>
                <a:srgbClr val="BDC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Rectangle 364"/>
              <p:cNvSpPr>
                <a:spLocks noChangeArrowheads="1"/>
              </p:cNvSpPr>
              <p:nvPr/>
            </p:nvSpPr>
            <p:spPr bwMode="auto">
              <a:xfrm>
                <a:off x="7718426" y="441326"/>
                <a:ext cx="303213" cy="44450"/>
              </a:xfrm>
              <a:prstGeom prst="rect">
                <a:avLst/>
              </a:prstGeom>
              <a:solidFill>
                <a:srgbClr val="BDC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65"/>
              <p:cNvSpPr>
                <a:spLocks noChangeArrowheads="1"/>
              </p:cNvSpPr>
              <p:nvPr/>
            </p:nvSpPr>
            <p:spPr bwMode="auto">
              <a:xfrm>
                <a:off x="7718426" y="495301"/>
                <a:ext cx="303213" cy="55563"/>
              </a:xfrm>
              <a:prstGeom prst="rect">
                <a:avLst/>
              </a:prstGeom>
              <a:solidFill>
                <a:srgbClr val="BDC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Rectangle 366"/>
              <p:cNvSpPr>
                <a:spLocks noChangeArrowheads="1"/>
              </p:cNvSpPr>
              <p:nvPr/>
            </p:nvSpPr>
            <p:spPr bwMode="auto">
              <a:xfrm>
                <a:off x="7718426" y="555626"/>
                <a:ext cx="303213" cy="53975"/>
              </a:xfrm>
              <a:prstGeom prst="rect">
                <a:avLst/>
              </a:prstGeom>
              <a:solidFill>
                <a:srgbClr val="BDC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67"/>
              <p:cNvSpPr/>
              <p:nvPr/>
            </p:nvSpPr>
            <p:spPr bwMode="auto">
              <a:xfrm>
                <a:off x="7991476" y="106363"/>
                <a:ext cx="30163" cy="50800"/>
              </a:xfrm>
              <a:custGeom>
                <a:avLst/>
                <a:gdLst>
                  <a:gd name="T0" fmla="*/ 19 w 19"/>
                  <a:gd name="T1" fmla="*/ 0 h 32"/>
                  <a:gd name="T2" fmla="*/ 0 w 19"/>
                  <a:gd name="T3" fmla="*/ 32 h 32"/>
                  <a:gd name="T4" fmla="*/ 19 w 19"/>
                  <a:gd name="T5" fmla="*/ 32 h 32"/>
                  <a:gd name="T6" fmla="*/ 19 w 19"/>
                  <a:gd name="T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32">
                    <a:moveTo>
                      <a:pt x="19" y="0"/>
                    </a:moveTo>
                    <a:lnTo>
                      <a:pt x="0" y="32"/>
                    </a:lnTo>
                    <a:lnTo>
                      <a:pt x="19" y="3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8"/>
              <p:cNvSpPr/>
              <p:nvPr/>
            </p:nvSpPr>
            <p:spPr bwMode="auto">
              <a:xfrm>
                <a:off x="7718426" y="555626"/>
                <a:ext cx="98425" cy="53975"/>
              </a:xfrm>
              <a:custGeom>
                <a:avLst/>
                <a:gdLst>
                  <a:gd name="T0" fmla="*/ 62 w 62"/>
                  <a:gd name="T1" fmla="*/ 0 h 34"/>
                  <a:gd name="T2" fmla="*/ 14 w 62"/>
                  <a:gd name="T3" fmla="*/ 0 h 34"/>
                  <a:gd name="T4" fmla="*/ 0 w 62"/>
                  <a:gd name="T5" fmla="*/ 14 h 34"/>
                  <a:gd name="T6" fmla="*/ 0 w 62"/>
                  <a:gd name="T7" fmla="*/ 34 h 34"/>
                  <a:gd name="T8" fmla="*/ 37 w 62"/>
                  <a:gd name="T9" fmla="*/ 34 h 34"/>
                  <a:gd name="T10" fmla="*/ 62 w 62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34">
                    <a:moveTo>
                      <a:pt x="62" y="0"/>
                    </a:moveTo>
                    <a:lnTo>
                      <a:pt x="14" y="0"/>
                    </a:lnTo>
                    <a:lnTo>
                      <a:pt x="0" y="14"/>
                    </a:lnTo>
                    <a:lnTo>
                      <a:pt x="0" y="34"/>
                    </a:lnTo>
                    <a:lnTo>
                      <a:pt x="37" y="34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69"/>
              <p:cNvSpPr/>
              <p:nvPr/>
            </p:nvSpPr>
            <p:spPr bwMode="auto">
              <a:xfrm>
                <a:off x="7970838" y="225426"/>
                <a:ext cx="50800" cy="41275"/>
              </a:xfrm>
              <a:custGeom>
                <a:avLst/>
                <a:gdLst>
                  <a:gd name="T0" fmla="*/ 32 w 32"/>
                  <a:gd name="T1" fmla="*/ 26 h 26"/>
                  <a:gd name="T2" fmla="*/ 32 w 32"/>
                  <a:gd name="T3" fmla="*/ 0 h 26"/>
                  <a:gd name="T4" fmla="*/ 24 w 32"/>
                  <a:gd name="T5" fmla="*/ 0 h 26"/>
                  <a:gd name="T6" fmla="*/ 0 w 32"/>
                  <a:gd name="T7" fmla="*/ 26 h 26"/>
                  <a:gd name="T8" fmla="*/ 32 w 32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6">
                    <a:moveTo>
                      <a:pt x="32" y="26"/>
                    </a:moveTo>
                    <a:lnTo>
                      <a:pt x="32" y="0"/>
                    </a:lnTo>
                    <a:lnTo>
                      <a:pt x="24" y="0"/>
                    </a:lnTo>
                    <a:lnTo>
                      <a:pt x="0" y="26"/>
                    </a:lnTo>
                    <a:lnTo>
                      <a:pt x="32" y="26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70"/>
              <p:cNvSpPr/>
              <p:nvPr/>
            </p:nvSpPr>
            <p:spPr bwMode="auto">
              <a:xfrm>
                <a:off x="7900988" y="225426"/>
                <a:ext cx="82550" cy="41275"/>
              </a:xfrm>
              <a:custGeom>
                <a:avLst/>
                <a:gdLst>
                  <a:gd name="T0" fmla="*/ 27 w 52"/>
                  <a:gd name="T1" fmla="*/ 26 h 26"/>
                  <a:gd name="T2" fmla="*/ 52 w 52"/>
                  <a:gd name="T3" fmla="*/ 0 h 26"/>
                  <a:gd name="T4" fmla="*/ 24 w 52"/>
                  <a:gd name="T5" fmla="*/ 0 h 26"/>
                  <a:gd name="T6" fmla="*/ 0 w 52"/>
                  <a:gd name="T7" fmla="*/ 26 h 26"/>
                  <a:gd name="T8" fmla="*/ 27 w 52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6">
                    <a:moveTo>
                      <a:pt x="27" y="26"/>
                    </a:moveTo>
                    <a:lnTo>
                      <a:pt x="52" y="0"/>
                    </a:lnTo>
                    <a:lnTo>
                      <a:pt x="24" y="0"/>
                    </a:lnTo>
                    <a:lnTo>
                      <a:pt x="0" y="26"/>
                    </a:lnTo>
                    <a:lnTo>
                      <a:pt x="27" y="26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71"/>
              <p:cNvSpPr/>
              <p:nvPr/>
            </p:nvSpPr>
            <p:spPr bwMode="auto">
              <a:xfrm>
                <a:off x="7718426" y="495301"/>
                <a:ext cx="42863" cy="55563"/>
              </a:xfrm>
              <a:custGeom>
                <a:avLst/>
                <a:gdLst>
                  <a:gd name="T0" fmla="*/ 0 w 27"/>
                  <a:gd name="T1" fmla="*/ 0 h 35"/>
                  <a:gd name="T2" fmla="*/ 0 w 27"/>
                  <a:gd name="T3" fmla="*/ 35 h 35"/>
                  <a:gd name="T4" fmla="*/ 2 w 27"/>
                  <a:gd name="T5" fmla="*/ 35 h 35"/>
                  <a:gd name="T6" fmla="*/ 27 w 27"/>
                  <a:gd name="T7" fmla="*/ 0 h 35"/>
                  <a:gd name="T8" fmla="*/ 0 w 27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5">
                    <a:moveTo>
                      <a:pt x="0" y="0"/>
                    </a:moveTo>
                    <a:lnTo>
                      <a:pt x="0" y="35"/>
                    </a:lnTo>
                    <a:lnTo>
                      <a:pt x="2" y="35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72"/>
              <p:cNvSpPr/>
              <p:nvPr/>
            </p:nvSpPr>
            <p:spPr bwMode="auto">
              <a:xfrm>
                <a:off x="7947026" y="161926"/>
                <a:ext cx="74613" cy="49213"/>
              </a:xfrm>
              <a:custGeom>
                <a:avLst/>
                <a:gdLst>
                  <a:gd name="T0" fmla="*/ 28 w 47"/>
                  <a:gd name="T1" fmla="*/ 31 h 31"/>
                  <a:gd name="T2" fmla="*/ 47 w 47"/>
                  <a:gd name="T3" fmla="*/ 0 h 31"/>
                  <a:gd name="T4" fmla="*/ 47 w 47"/>
                  <a:gd name="T5" fmla="*/ 0 h 31"/>
                  <a:gd name="T6" fmla="*/ 25 w 47"/>
                  <a:gd name="T7" fmla="*/ 0 h 31"/>
                  <a:gd name="T8" fmla="*/ 0 w 47"/>
                  <a:gd name="T9" fmla="*/ 31 h 31"/>
                  <a:gd name="T10" fmla="*/ 28 w 47"/>
                  <a:gd name="T1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1">
                    <a:moveTo>
                      <a:pt x="28" y="31"/>
                    </a:moveTo>
                    <a:lnTo>
                      <a:pt x="47" y="0"/>
                    </a:lnTo>
                    <a:lnTo>
                      <a:pt x="47" y="0"/>
                    </a:lnTo>
                    <a:lnTo>
                      <a:pt x="25" y="0"/>
                    </a:lnTo>
                    <a:lnTo>
                      <a:pt x="0" y="31"/>
                    </a:lnTo>
                    <a:lnTo>
                      <a:pt x="28" y="31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73"/>
              <p:cNvSpPr/>
              <p:nvPr/>
            </p:nvSpPr>
            <p:spPr bwMode="auto">
              <a:xfrm>
                <a:off x="8016876" y="193676"/>
                <a:ext cx="4763" cy="17463"/>
              </a:xfrm>
              <a:custGeom>
                <a:avLst/>
                <a:gdLst>
                  <a:gd name="T0" fmla="*/ 3 w 3"/>
                  <a:gd name="T1" fmla="*/ 0 h 11"/>
                  <a:gd name="T2" fmla="*/ 0 w 3"/>
                  <a:gd name="T3" fmla="*/ 11 h 11"/>
                  <a:gd name="T4" fmla="*/ 3 w 3"/>
                  <a:gd name="T5" fmla="*/ 11 h 11"/>
                  <a:gd name="T6" fmla="*/ 3 w 3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1">
                    <a:moveTo>
                      <a:pt x="3" y="0"/>
                    </a:moveTo>
                    <a:lnTo>
                      <a:pt x="0" y="11"/>
                    </a:lnTo>
                    <a:lnTo>
                      <a:pt x="3" y="1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74"/>
              <p:cNvSpPr/>
              <p:nvPr/>
            </p:nvSpPr>
            <p:spPr bwMode="auto">
              <a:xfrm>
                <a:off x="7793038" y="441326"/>
                <a:ext cx="115888" cy="44450"/>
              </a:xfrm>
              <a:custGeom>
                <a:avLst/>
                <a:gdLst>
                  <a:gd name="T0" fmla="*/ 25 w 73"/>
                  <a:gd name="T1" fmla="*/ 0 h 28"/>
                  <a:gd name="T2" fmla="*/ 0 w 73"/>
                  <a:gd name="T3" fmla="*/ 28 h 28"/>
                  <a:gd name="T4" fmla="*/ 48 w 73"/>
                  <a:gd name="T5" fmla="*/ 28 h 28"/>
                  <a:gd name="T6" fmla="*/ 73 w 73"/>
                  <a:gd name="T7" fmla="*/ 0 h 28"/>
                  <a:gd name="T8" fmla="*/ 25 w 7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28">
                    <a:moveTo>
                      <a:pt x="25" y="0"/>
                    </a:moveTo>
                    <a:lnTo>
                      <a:pt x="0" y="28"/>
                    </a:lnTo>
                    <a:lnTo>
                      <a:pt x="48" y="28"/>
                    </a:lnTo>
                    <a:lnTo>
                      <a:pt x="73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375"/>
              <p:cNvSpPr/>
              <p:nvPr/>
            </p:nvSpPr>
            <p:spPr bwMode="auto">
              <a:xfrm>
                <a:off x="7837488" y="385763"/>
                <a:ext cx="115888" cy="41275"/>
              </a:xfrm>
              <a:custGeom>
                <a:avLst/>
                <a:gdLst>
                  <a:gd name="T0" fmla="*/ 26 w 73"/>
                  <a:gd name="T1" fmla="*/ 0 h 26"/>
                  <a:gd name="T2" fmla="*/ 0 w 73"/>
                  <a:gd name="T3" fmla="*/ 26 h 26"/>
                  <a:gd name="T4" fmla="*/ 49 w 73"/>
                  <a:gd name="T5" fmla="*/ 26 h 26"/>
                  <a:gd name="T6" fmla="*/ 73 w 73"/>
                  <a:gd name="T7" fmla="*/ 0 h 26"/>
                  <a:gd name="T8" fmla="*/ 26 w 73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26">
                    <a:moveTo>
                      <a:pt x="26" y="0"/>
                    </a:moveTo>
                    <a:lnTo>
                      <a:pt x="0" y="26"/>
                    </a:lnTo>
                    <a:lnTo>
                      <a:pt x="49" y="26"/>
                    </a:lnTo>
                    <a:lnTo>
                      <a:pt x="73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376"/>
              <p:cNvSpPr/>
              <p:nvPr/>
            </p:nvSpPr>
            <p:spPr bwMode="auto">
              <a:xfrm>
                <a:off x="7923213" y="276226"/>
                <a:ext cx="98425" cy="50800"/>
              </a:xfrm>
              <a:custGeom>
                <a:avLst/>
                <a:gdLst>
                  <a:gd name="T0" fmla="*/ 62 w 62"/>
                  <a:gd name="T1" fmla="*/ 0 h 32"/>
                  <a:gd name="T2" fmla="*/ 26 w 62"/>
                  <a:gd name="T3" fmla="*/ 0 h 32"/>
                  <a:gd name="T4" fmla="*/ 0 w 62"/>
                  <a:gd name="T5" fmla="*/ 32 h 32"/>
                  <a:gd name="T6" fmla="*/ 49 w 62"/>
                  <a:gd name="T7" fmla="*/ 32 h 32"/>
                  <a:gd name="T8" fmla="*/ 62 w 62"/>
                  <a:gd name="T9" fmla="*/ 8 h 32"/>
                  <a:gd name="T10" fmla="*/ 62 w 62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32">
                    <a:moveTo>
                      <a:pt x="62" y="0"/>
                    </a:moveTo>
                    <a:lnTo>
                      <a:pt x="26" y="0"/>
                    </a:lnTo>
                    <a:lnTo>
                      <a:pt x="0" y="32"/>
                    </a:lnTo>
                    <a:lnTo>
                      <a:pt x="49" y="32"/>
                    </a:lnTo>
                    <a:lnTo>
                      <a:pt x="62" y="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377"/>
              <p:cNvSpPr/>
              <p:nvPr/>
            </p:nvSpPr>
            <p:spPr bwMode="auto">
              <a:xfrm>
                <a:off x="7747001" y="495301"/>
                <a:ext cx="115888" cy="55563"/>
              </a:xfrm>
              <a:custGeom>
                <a:avLst/>
                <a:gdLst>
                  <a:gd name="T0" fmla="*/ 25 w 73"/>
                  <a:gd name="T1" fmla="*/ 0 h 35"/>
                  <a:gd name="T2" fmla="*/ 0 w 73"/>
                  <a:gd name="T3" fmla="*/ 35 h 35"/>
                  <a:gd name="T4" fmla="*/ 48 w 73"/>
                  <a:gd name="T5" fmla="*/ 35 h 35"/>
                  <a:gd name="T6" fmla="*/ 73 w 73"/>
                  <a:gd name="T7" fmla="*/ 0 h 35"/>
                  <a:gd name="T8" fmla="*/ 25 w 73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35">
                    <a:moveTo>
                      <a:pt x="25" y="0"/>
                    </a:moveTo>
                    <a:lnTo>
                      <a:pt x="0" y="35"/>
                    </a:lnTo>
                    <a:lnTo>
                      <a:pt x="48" y="35"/>
                    </a:lnTo>
                    <a:lnTo>
                      <a:pt x="73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378"/>
              <p:cNvSpPr/>
              <p:nvPr/>
            </p:nvSpPr>
            <p:spPr bwMode="auto">
              <a:xfrm>
                <a:off x="7769226" y="385763"/>
                <a:ext cx="82550" cy="41275"/>
              </a:xfrm>
              <a:custGeom>
                <a:avLst/>
                <a:gdLst>
                  <a:gd name="T0" fmla="*/ 27 w 52"/>
                  <a:gd name="T1" fmla="*/ 26 h 26"/>
                  <a:gd name="T2" fmla="*/ 52 w 52"/>
                  <a:gd name="T3" fmla="*/ 0 h 26"/>
                  <a:gd name="T4" fmla="*/ 25 w 52"/>
                  <a:gd name="T5" fmla="*/ 0 h 26"/>
                  <a:gd name="T6" fmla="*/ 0 w 52"/>
                  <a:gd name="T7" fmla="*/ 26 h 26"/>
                  <a:gd name="T8" fmla="*/ 27 w 52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6">
                    <a:moveTo>
                      <a:pt x="27" y="26"/>
                    </a:moveTo>
                    <a:lnTo>
                      <a:pt x="52" y="0"/>
                    </a:lnTo>
                    <a:lnTo>
                      <a:pt x="25" y="0"/>
                    </a:lnTo>
                    <a:lnTo>
                      <a:pt x="0" y="26"/>
                    </a:lnTo>
                    <a:lnTo>
                      <a:pt x="27" y="26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Freeform 379"/>
              <p:cNvSpPr/>
              <p:nvPr/>
            </p:nvSpPr>
            <p:spPr bwMode="auto">
              <a:xfrm>
                <a:off x="7853363" y="276226"/>
                <a:ext cx="84138" cy="50800"/>
              </a:xfrm>
              <a:custGeom>
                <a:avLst/>
                <a:gdLst>
                  <a:gd name="T0" fmla="*/ 28 w 53"/>
                  <a:gd name="T1" fmla="*/ 32 h 32"/>
                  <a:gd name="T2" fmla="*/ 53 w 53"/>
                  <a:gd name="T3" fmla="*/ 0 h 32"/>
                  <a:gd name="T4" fmla="*/ 26 w 53"/>
                  <a:gd name="T5" fmla="*/ 0 h 32"/>
                  <a:gd name="T6" fmla="*/ 0 w 53"/>
                  <a:gd name="T7" fmla="*/ 32 h 32"/>
                  <a:gd name="T8" fmla="*/ 28 w 53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32">
                    <a:moveTo>
                      <a:pt x="28" y="32"/>
                    </a:moveTo>
                    <a:lnTo>
                      <a:pt x="53" y="0"/>
                    </a:lnTo>
                    <a:lnTo>
                      <a:pt x="26" y="0"/>
                    </a:lnTo>
                    <a:lnTo>
                      <a:pt x="0" y="32"/>
                    </a:lnTo>
                    <a:lnTo>
                      <a:pt x="28" y="32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Freeform 380"/>
              <p:cNvSpPr/>
              <p:nvPr/>
            </p:nvSpPr>
            <p:spPr bwMode="auto">
              <a:xfrm>
                <a:off x="7724776" y="441326"/>
                <a:ext cx="82550" cy="44450"/>
              </a:xfrm>
              <a:custGeom>
                <a:avLst/>
                <a:gdLst>
                  <a:gd name="T0" fmla="*/ 27 w 52"/>
                  <a:gd name="T1" fmla="*/ 28 h 28"/>
                  <a:gd name="T2" fmla="*/ 52 w 52"/>
                  <a:gd name="T3" fmla="*/ 0 h 28"/>
                  <a:gd name="T4" fmla="*/ 25 w 52"/>
                  <a:gd name="T5" fmla="*/ 0 h 28"/>
                  <a:gd name="T6" fmla="*/ 0 w 52"/>
                  <a:gd name="T7" fmla="*/ 28 h 28"/>
                  <a:gd name="T8" fmla="*/ 27 w 52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8">
                    <a:moveTo>
                      <a:pt x="27" y="28"/>
                    </a:moveTo>
                    <a:lnTo>
                      <a:pt x="52" y="0"/>
                    </a:lnTo>
                    <a:lnTo>
                      <a:pt x="25" y="0"/>
                    </a:lnTo>
                    <a:lnTo>
                      <a:pt x="0" y="28"/>
                    </a:lnTo>
                    <a:lnTo>
                      <a:pt x="27" y="28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381"/>
              <p:cNvSpPr>
                <a:spLocks noEditPoints="1"/>
              </p:cNvSpPr>
              <p:nvPr/>
            </p:nvSpPr>
            <p:spPr bwMode="auto">
              <a:xfrm>
                <a:off x="7773988" y="660401"/>
                <a:ext cx="177800" cy="136525"/>
              </a:xfrm>
              <a:custGeom>
                <a:avLst/>
                <a:gdLst>
                  <a:gd name="T0" fmla="*/ 55 w 112"/>
                  <a:gd name="T1" fmla="*/ 86 h 86"/>
                  <a:gd name="T2" fmla="*/ 0 w 112"/>
                  <a:gd name="T3" fmla="*/ 86 h 86"/>
                  <a:gd name="T4" fmla="*/ 0 w 112"/>
                  <a:gd name="T5" fmla="*/ 0 h 86"/>
                  <a:gd name="T6" fmla="*/ 55 w 112"/>
                  <a:gd name="T7" fmla="*/ 0 h 86"/>
                  <a:gd name="T8" fmla="*/ 55 w 112"/>
                  <a:gd name="T9" fmla="*/ 86 h 86"/>
                  <a:gd name="T10" fmla="*/ 112 w 112"/>
                  <a:gd name="T11" fmla="*/ 0 h 86"/>
                  <a:gd name="T12" fmla="*/ 63 w 112"/>
                  <a:gd name="T13" fmla="*/ 0 h 86"/>
                  <a:gd name="T14" fmla="*/ 63 w 112"/>
                  <a:gd name="T15" fmla="*/ 86 h 86"/>
                  <a:gd name="T16" fmla="*/ 112 w 112"/>
                  <a:gd name="T17" fmla="*/ 86 h 86"/>
                  <a:gd name="T18" fmla="*/ 112 w 112"/>
                  <a:gd name="T1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2" h="86">
                    <a:moveTo>
                      <a:pt x="55" y="86"/>
                    </a:moveTo>
                    <a:lnTo>
                      <a:pt x="0" y="86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86"/>
                    </a:lnTo>
                    <a:close/>
                    <a:moveTo>
                      <a:pt x="112" y="0"/>
                    </a:moveTo>
                    <a:lnTo>
                      <a:pt x="63" y="0"/>
                    </a:lnTo>
                    <a:lnTo>
                      <a:pt x="63" y="86"/>
                    </a:lnTo>
                    <a:lnTo>
                      <a:pt x="112" y="86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BDC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382"/>
              <p:cNvSpPr/>
              <p:nvPr/>
            </p:nvSpPr>
            <p:spPr bwMode="auto">
              <a:xfrm>
                <a:off x="7834313" y="758826"/>
                <a:ext cx="26988" cy="38100"/>
              </a:xfrm>
              <a:custGeom>
                <a:avLst/>
                <a:gdLst>
                  <a:gd name="T0" fmla="*/ 17 w 17"/>
                  <a:gd name="T1" fmla="*/ 12 h 24"/>
                  <a:gd name="T2" fmla="*/ 17 w 17"/>
                  <a:gd name="T3" fmla="*/ 0 h 24"/>
                  <a:gd name="T4" fmla="*/ 0 w 17"/>
                  <a:gd name="T5" fmla="*/ 24 h 24"/>
                  <a:gd name="T6" fmla="*/ 10 w 17"/>
                  <a:gd name="T7" fmla="*/ 24 h 24"/>
                  <a:gd name="T8" fmla="*/ 17 w 17"/>
                  <a:gd name="T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4">
                    <a:moveTo>
                      <a:pt x="17" y="12"/>
                    </a:moveTo>
                    <a:lnTo>
                      <a:pt x="17" y="0"/>
                    </a:lnTo>
                    <a:lnTo>
                      <a:pt x="0" y="24"/>
                    </a:lnTo>
                    <a:lnTo>
                      <a:pt x="10" y="24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383"/>
              <p:cNvSpPr/>
              <p:nvPr/>
            </p:nvSpPr>
            <p:spPr bwMode="auto">
              <a:xfrm>
                <a:off x="7773988" y="660401"/>
                <a:ext cx="87313" cy="136525"/>
              </a:xfrm>
              <a:custGeom>
                <a:avLst/>
                <a:gdLst>
                  <a:gd name="T0" fmla="*/ 55 w 55"/>
                  <a:gd name="T1" fmla="*/ 0 h 86"/>
                  <a:gd name="T2" fmla="*/ 51 w 55"/>
                  <a:gd name="T3" fmla="*/ 0 h 86"/>
                  <a:gd name="T4" fmla="*/ 0 w 55"/>
                  <a:gd name="T5" fmla="*/ 62 h 86"/>
                  <a:gd name="T6" fmla="*/ 0 w 55"/>
                  <a:gd name="T7" fmla="*/ 86 h 86"/>
                  <a:gd name="T8" fmla="*/ 32 w 55"/>
                  <a:gd name="T9" fmla="*/ 86 h 86"/>
                  <a:gd name="T10" fmla="*/ 55 w 55"/>
                  <a:gd name="T11" fmla="*/ 55 h 86"/>
                  <a:gd name="T12" fmla="*/ 55 w 55"/>
                  <a:gd name="T13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86">
                    <a:moveTo>
                      <a:pt x="55" y="0"/>
                    </a:moveTo>
                    <a:lnTo>
                      <a:pt x="51" y="0"/>
                    </a:lnTo>
                    <a:lnTo>
                      <a:pt x="0" y="62"/>
                    </a:lnTo>
                    <a:lnTo>
                      <a:pt x="0" y="86"/>
                    </a:lnTo>
                    <a:lnTo>
                      <a:pt x="32" y="86"/>
                    </a:lnTo>
                    <a:lnTo>
                      <a:pt x="55" y="5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384"/>
              <p:cNvSpPr/>
              <p:nvPr/>
            </p:nvSpPr>
            <p:spPr bwMode="auto">
              <a:xfrm>
                <a:off x="7874001" y="660401"/>
                <a:ext cx="57150" cy="74613"/>
              </a:xfrm>
              <a:custGeom>
                <a:avLst/>
                <a:gdLst>
                  <a:gd name="T0" fmla="*/ 0 w 36"/>
                  <a:gd name="T1" fmla="*/ 47 h 47"/>
                  <a:gd name="T2" fmla="*/ 36 w 36"/>
                  <a:gd name="T3" fmla="*/ 0 h 47"/>
                  <a:gd name="T4" fmla="*/ 0 w 36"/>
                  <a:gd name="T5" fmla="*/ 0 h 47"/>
                  <a:gd name="T6" fmla="*/ 0 w 36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47">
                    <a:moveTo>
                      <a:pt x="0" y="47"/>
                    </a:moveTo>
                    <a:lnTo>
                      <a:pt x="36" y="0"/>
                    </a:lnTo>
                    <a:lnTo>
                      <a:pt x="0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385"/>
              <p:cNvSpPr/>
              <p:nvPr/>
            </p:nvSpPr>
            <p:spPr bwMode="auto">
              <a:xfrm>
                <a:off x="7874001" y="660401"/>
                <a:ext cx="80963" cy="104775"/>
              </a:xfrm>
              <a:custGeom>
                <a:avLst/>
                <a:gdLst>
                  <a:gd name="T0" fmla="*/ 42 w 51"/>
                  <a:gd name="T1" fmla="*/ 0 h 66"/>
                  <a:gd name="T2" fmla="*/ 0 w 51"/>
                  <a:gd name="T3" fmla="*/ 55 h 66"/>
                  <a:gd name="T4" fmla="*/ 0 w 51"/>
                  <a:gd name="T5" fmla="*/ 66 h 66"/>
                  <a:gd name="T6" fmla="*/ 51 w 51"/>
                  <a:gd name="T7" fmla="*/ 0 h 66"/>
                  <a:gd name="T8" fmla="*/ 42 w 51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66">
                    <a:moveTo>
                      <a:pt x="42" y="0"/>
                    </a:moveTo>
                    <a:lnTo>
                      <a:pt x="0" y="55"/>
                    </a:lnTo>
                    <a:lnTo>
                      <a:pt x="0" y="66"/>
                    </a:lnTo>
                    <a:lnTo>
                      <a:pt x="51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Rectangle 386"/>
              <p:cNvSpPr>
                <a:spLocks noChangeArrowheads="1"/>
              </p:cNvSpPr>
              <p:nvPr/>
            </p:nvSpPr>
            <p:spPr bwMode="auto">
              <a:xfrm>
                <a:off x="7316788" y="403226"/>
                <a:ext cx="315913" cy="39370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70" name="Rectangle 388"/>
              <p:cNvSpPr>
                <a:spLocks noChangeArrowheads="1"/>
              </p:cNvSpPr>
              <p:nvPr/>
            </p:nvSpPr>
            <p:spPr bwMode="auto">
              <a:xfrm>
                <a:off x="7348538" y="431801"/>
                <a:ext cx="255588" cy="41275"/>
              </a:xfrm>
              <a:prstGeom prst="rect">
                <a:avLst/>
              </a:prstGeom>
              <a:solidFill>
                <a:srgbClr val="BDC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Rectangle 389"/>
              <p:cNvSpPr>
                <a:spLocks noChangeArrowheads="1"/>
              </p:cNvSpPr>
              <p:nvPr/>
            </p:nvSpPr>
            <p:spPr bwMode="auto">
              <a:xfrm>
                <a:off x="7348538" y="485776"/>
                <a:ext cx="255588" cy="46038"/>
              </a:xfrm>
              <a:prstGeom prst="rect">
                <a:avLst/>
              </a:prstGeom>
              <a:solidFill>
                <a:srgbClr val="BDC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390"/>
              <p:cNvSpPr>
                <a:spLocks noChangeArrowheads="1"/>
              </p:cNvSpPr>
              <p:nvPr/>
            </p:nvSpPr>
            <p:spPr bwMode="auto">
              <a:xfrm>
                <a:off x="7348538" y="541338"/>
                <a:ext cx="255588" cy="41275"/>
              </a:xfrm>
              <a:prstGeom prst="rect">
                <a:avLst/>
              </a:prstGeom>
              <a:solidFill>
                <a:srgbClr val="BDC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Rectangle 391"/>
              <p:cNvSpPr>
                <a:spLocks noChangeArrowheads="1"/>
              </p:cNvSpPr>
              <p:nvPr/>
            </p:nvSpPr>
            <p:spPr bwMode="auto">
              <a:xfrm>
                <a:off x="7348538" y="592138"/>
                <a:ext cx="255588" cy="44450"/>
              </a:xfrm>
              <a:prstGeom prst="rect">
                <a:avLst/>
              </a:prstGeom>
              <a:solidFill>
                <a:srgbClr val="BDC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Rectangle 392"/>
              <p:cNvSpPr>
                <a:spLocks noChangeArrowheads="1"/>
              </p:cNvSpPr>
              <p:nvPr/>
            </p:nvSpPr>
            <p:spPr bwMode="auto">
              <a:xfrm>
                <a:off x="7348538" y="641351"/>
                <a:ext cx="255588" cy="46038"/>
              </a:xfrm>
              <a:prstGeom prst="rect">
                <a:avLst/>
              </a:prstGeom>
              <a:solidFill>
                <a:srgbClr val="BDC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Rectangle 393"/>
              <p:cNvSpPr>
                <a:spLocks noChangeArrowheads="1"/>
              </p:cNvSpPr>
              <p:nvPr/>
            </p:nvSpPr>
            <p:spPr bwMode="auto">
              <a:xfrm>
                <a:off x="7348538" y="696913"/>
                <a:ext cx="255588" cy="41275"/>
              </a:xfrm>
              <a:prstGeom prst="rect">
                <a:avLst/>
              </a:prstGeom>
              <a:solidFill>
                <a:srgbClr val="BDC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394"/>
              <p:cNvSpPr/>
              <p:nvPr/>
            </p:nvSpPr>
            <p:spPr bwMode="auto">
              <a:xfrm>
                <a:off x="7596188" y="460376"/>
                <a:ext cx="7938" cy="12700"/>
              </a:xfrm>
              <a:custGeom>
                <a:avLst/>
                <a:gdLst>
                  <a:gd name="T0" fmla="*/ 5 w 5"/>
                  <a:gd name="T1" fmla="*/ 8 h 8"/>
                  <a:gd name="T2" fmla="*/ 5 w 5"/>
                  <a:gd name="T3" fmla="*/ 0 h 8"/>
                  <a:gd name="T4" fmla="*/ 0 w 5"/>
                  <a:gd name="T5" fmla="*/ 8 h 8"/>
                  <a:gd name="T6" fmla="*/ 5 w 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5" y="8"/>
                    </a:moveTo>
                    <a:lnTo>
                      <a:pt x="5" y="0"/>
                    </a:lnTo>
                    <a:lnTo>
                      <a:pt x="0" y="8"/>
                    </a:lnTo>
                    <a:lnTo>
                      <a:pt x="5" y="8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395"/>
              <p:cNvSpPr/>
              <p:nvPr/>
            </p:nvSpPr>
            <p:spPr bwMode="auto">
              <a:xfrm>
                <a:off x="7554913" y="485776"/>
                <a:ext cx="49213" cy="46038"/>
              </a:xfrm>
              <a:custGeom>
                <a:avLst/>
                <a:gdLst>
                  <a:gd name="T0" fmla="*/ 21 w 31"/>
                  <a:gd name="T1" fmla="*/ 0 h 29"/>
                  <a:gd name="T2" fmla="*/ 0 w 31"/>
                  <a:gd name="T3" fmla="*/ 29 h 29"/>
                  <a:gd name="T4" fmla="*/ 13 w 31"/>
                  <a:gd name="T5" fmla="*/ 29 h 29"/>
                  <a:gd name="T6" fmla="*/ 31 w 31"/>
                  <a:gd name="T7" fmla="*/ 2 h 29"/>
                  <a:gd name="T8" fmla="*/ 31 w 31"/>
                  <a:gd name="T9" fmla="*/ 0 h 29"/>
                  <a:gd name="T10" fmla="*/ 21 w 31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9">
                    <a:moveTo>
                      <a:pt x="21" y="0"/>
                    </a:moveTo>
                    <a:lnTo>
                      <a:pt x="0" y="29"/>
                    </a:lnTo>
                    <a:lnTo>
                      <a:pt x="13" y="29"/>
                    </a:lnTo>
                    <a:lnTo>
                      <a:pt x="31" y="2"/>
                    </a:lnTo>
                    <a:lnTo>
                      <a:pt x="3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396"/>
              <p:cNvSpPr/>
              <p:nvPr/>
            </p:nvSpPr>
            <p:spPr bwMode="auto">
              <a:xfrm>
                <a:off x="7513638" y="541338"/>
                <a:ext cx="55563" cy="41275"/>
              </a:xfrm>
              <a:custGeom>
                <a:avLst/>
                <a:gdLst>
                  <a:gd name="T0" fmla="*/ 0 w 35"/>
                  <a:gd name="T1" fmla="*/ 26 h 26"/>
                  <a:gd name="T2" fmla="*/ 14 w 35"/>
                  <a:gd name="T3" fmla="*/ 26 h 26"/>
                  <a:gd name="T4" fmla="*/ 35 w 35"/>
                  <a:gd name="T5" fmla="*/ 0 h 26"/>
                  <a:gd name="T6" fmla="*/ 21 w 35"/>
                  <a:gd name="T7" fmla="*/ 0 h 26"/>
                  <a:gd name="T8" fmla="*/ 0 w 35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6">
                    <a:moveTo>
                      <a:pt x="0" y="26"/>
                    </a:moveTo>
                    <a:lnTo>
                      <a:pt x="14" y="26"/>
                    </a:lnTo>
                    <a:lnTo>
                      <a:pt x="35" y="0"/>
                    </a:lnTo>
                    <a:lnTo>
                      <a:pt x="21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397"/>
              <p:cNvSpPr/>
              <p:nvPr/>
            </p:nvSpPr>
            <p:spPr bwMode="auto">
              <a:xfrm>
                <a:off x="7472363" y="592138"/>
                <a:ext cx="57150" cy="44450"/>
              </a:xfrm>
              <a:custGeom>
                <a:avLst/>
                <a:gdLst>
                  <a:gd name="T0" fmla="*/ 0 w 36"/>
                  <a:gd name="T1" fmla="*/ 28 h 28"/>
                  <a:gd name="T2" fmla="*/ 14 w 36"/>
                  <a:gd name="T3" fmla="*/ 28 h 28"/>
                  <a:gd name="T4" fmla="*/ 36 w 36"/>
                  <a:gd name="T5" fmla="*/ 0 h 28"/>
                  <a:gd name="T6" fmla="*/ 22 w 36"/>
                  <a:gd name="T7" fmla="*/ 0 h 28"/>
                  <a:gd name="T8" fmla="*/ 0 w 3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8">
                    <a:moveTo>
                      <a:pt x="0" y="28"/>
                    </a:moveTo>
                    <a:lnTo>
                      <a:pt x="14" y="28"/>
                    </a:lnTo>
                    <a:lnTo>
                      <a:pt x="36" y="0"/>
                    </a:lnTo>
                    <a:lnTo>
                      <a:pt x="22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398"/>
              <p:cNvSpPr/>
              <p:nvPr/>
            </p:nvSpPr>
            <p:spPr bwMode="auto">
              <a:xfrm>
                <a:off x="7431088" y="641351"/>
                <a:ext cx="57150" cy="46038"/>
              </a:xfrm>
              <a:custGeom>
                <a:avLst/>
                <a:gdLst>
                  <a:gd name="T0" fmla="*/ 0 w 36"/>
                  <a:gd name="T1" fmla="*/ 29 h 29"/>
                  <a:gd name="T2" fmla="*/ 14 w 36"/>
                  <a:gd name="T3" fmla="*/ 29 h 29"/>
                  <a:gd name="T4" fmla="*/ 36 w 36"/>
                  <a:gd name="T5" fmla="*/ 0 h 29"/>
                  <a:gd name="T6" fmla="*/ 22 w 36"/>
                  <a:gd name="T7" fmla="*/ 0 h 29"/>
                  <a:gd name="T8" fmla="*/ 0 w 3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9">
                    <a:moveTo>
                      <a:pt x="0" y="29"/>
                    </a:moveTo>
                    <a:lnTo>
                      <a:pt x="14" y="29"/>
                    </a:lnTo>
                    <a:lnTo>
                      <a:pt x="36" y="0"/>
                    </a:lnTo>
                    <a:lnTo>
                      <a:pt x="22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399"/>
              <p:cNvSpPr/>
              <p:nvPr/>
            </p:nvSpPr>
            <p:spPr bwMode="auto">
              <a:xfrm>
                <a:off x="7389813" y="696913"/>
                <a:ext cx="57150" cy="41275"/>
              </a:xfrm>
              <a:custGeom>
                <a:avLst/>
                <a:gdLst>
                  <a:gd name="T0" fmla="*/ 0 w 36"/>
                  <a:gd name="T1" fmla="*/ 26 h 26"/>
                  <a:gd name="T2" fmla="*/ 14 w 36"/>
                  <a:gd name="T3" fmla="*/ 26 h 26"/>
                  <a:gd name="T4" fmla="*/ 36 w 36"/>
                  <a:gd name="T5" fmla="*/ 0 h 26"/>
                  <a:gd name="T6" fmla="*/ 22 w 36"/>
                  <a:gd name="T7" fmla="*/ 0 h 26"/>
                  <a:gd name="T8" fmla="*/ 0 w 36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6">
                    <a:moveTo>
                      <a:pt x="0" y="26"/>
                    </a:moveTo>
                    <a:lnTo>
                      <a:pt x="14" y="26"/>
                    </a:lnTo>
                    <a:lnTo>
                      <a:pt x="36" y="0"/>
                    </a:lnTo>
                    <a:lnTo>
                      <a:pt x="22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400"/>
              <p:cNvSpPr/>
              <p:nvPr/>
            </p:nvSpPr>
            <p:spPr bwMode="auto">
              <a:xfrm>
                <a:off x="7515226" y="431801"/>
                <a:ext cx="88900" cy="41275"/>
              </a:xfrm>
              <a:custGeom>
                <a:avLst/>
                <a:gdLst>
                  <a:gd name="T0" fmla="*/ 56 w 56"/>
                  <a:gd name="T1" fmla="*/ 6 h 26"/>
                  <a:gd name="T2" fmla="*/ 56 w 56"/>
                  <a:gd name="T3" fmla="*/ 0 h 26"/>
                  <a:gd name="T4" fmla="*/ 21 w 56"/>
                  <a:gd name="T5" fmla="*/ 0 h 26"/>
                  <a:gd name="T6" fmla="*/ 0 w 56"/>
                  <a:gd name="T7" fmla="*/ 26 h 26"/>
                  <a:gd name="T8" fmla="*/ 41 w 56"/>
                  <a:gd name="T9" fmla="*/ 26 h 26"/>
                  <a:gd name="T10" fmla="*/ 56 w 56"/>
                  <a:gd name="T11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26">
                    <a:moveTo>
                      <a:pt x="56" y="6"/>
                    </a:moveTo>
                    <a:lnTo>
                      <a:pt x="56" y="0"/>
                    </a:lnTo>
                    <a:lnTo>
                      <a:pt x="21" y="0"/>
                    </a:lnTo>
                    <a:lnTo>
                      <a:pt x="0" y="26"/>
                    </a:lnTo>
                    <a:lnTo>
                      <a:pt x="41" y="26"/>
                    </a:lnTo>
                    <a:lnTo>
                      <a:pt x="56" y="6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401"/>
              <p:cNvSpPr/>
              <p:nvPr/>
            </p:nvSpPr>
            <p:spPr bwMode="auto">
              <a:xfrm>
                <a:off x="7473951" y="485776"/>
                <a:ext cx="100013" cy="46038"/>
              </a:xfrm>
              <a:custGeom>
                <a:avLst/>
                <a:gdLst>
                  <a:gd name="T0" fmla="*/ 63 w 63"/>
                  <a:gd name="T1" fmla="*/ 0 h 29"/>
                  <a:gd name="T2" fmla="*/ 21 w 63"/>
                  <a:gd name="T3" fmla="*/ 0 h 29"/>
                  <a:gd name="T4" fmla="*/ 0 w 63"/>
                  <a:gd name="T5" fmla="*/ 29 h 29"/>
                  <a:gd name="T6" fmla="*/ 41 w 63"/>
                  <a:gd name="T7" fmla="*/ 29 h 29"/>
                  <a:gd name="T8" fmla="*/ 63 w 63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29">
                    <a:moveTo>
                      <a:pt x="63" y="0"/>
                    </a:moveTo>
                    <a:lnTo>
                      <a:pt x="21" y="0"/>
                    </a:lnTo>
                    <a:lnTo>
                      <a:pt x="0" y="29"/>
                    </a:lnTo>
                    <a:lnTo>
                      <a:pt x="41" y="2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402"/>
              <p:cNvSpPr/>
              <p:nvPr/>
            </p:nvSpPr>
            <p:spPr bwMode="auto">
              <a:xfrm>
                <a:off x="7432676" y="541338"/>
                <a:ext cx="100013" cy="41275"/>
              </a:xfrm>
              <a:custGeom>
                <a:avLst/>
                <a:gdLst>
                  <a:gd name="T0" fmla="*/ 63 w 63"/>
                  <a:gd name="T1" fmla="*/ 0 h 26"/>
                  <a:gd name="T2" fmla="*/ 21 w 63"/>
                  <a:gd name="T3" fmla="*/ 0 h 26"/>
                  <a:gd name="T4" fmla="*/ 0 w 63"/>
                  <a:gd name="T5" fmla="*/ 26 h 26"/>
                  <a:gd name="T6" fmla="*/ 41 w 63"/>
                  <a:gd name="T7" fmla="*/ 26 h 26"/>
                  <a:gd name="T8" fmla="*/ 63 w 63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26">
                    <a:moveTo>
                      <a:pt x="63" y="0"/>
                    </a:moveTo>
                    <a:lnTo>
                      <a:pt x="21" y="0"/>
                    </a:lnTo>
                    <a:lnTo>
                      <a:pt x="0" y="26"/>
                    </a:lnTo>
                    <a:lnTo>
                      <a:pt x="41" y="2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403"/>
              <p:cNvSpPr/>
              <p:nvPr/>
            </p:nvSpPr>
            <p:spPr bwMode="auto">
              <a:xfrm>
                <a:off x="7391401" y="592138"/>
                <a:ext cx="100013" cy="44450"/>
              </a:xfrm>
              <a:custGeom>
                <a:avLst/>
                <a:gdLst>
                  <a:gd name="T0" fmla="*/ 63 w 63"/>
                  <a:gd name="T1" fmla="*/ 0 h 28"/>
                  <a:gd name="T2" fmla="*/ 21 w 63"/>
                  <a:gd name="T3" fmla="*/ 0 h 28"/>
                  <a:gd name="T4" fmla="*/ 0 w 63"/>
                  <a:gd name="T5" fmla="*/ 28 h 28"/>
                  <a:gd name="T6" fmla="*/ 42 w 63"/>
                  <a:gd name="T7" fmla="*/ 28 h 28"/>
                  <a:gd name="T8" fmla="*/ 63 w 63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63" y="0"/>
                    </a:moveTo>
                    <a:lnTo>
                      <a:pt x="21" y="0"/>
                    </a:lnTo>
                    <a:lnTo>
                      <a:pt x="0" y="28"/>
                    </a:lnTo>
                    <a:lnTo>
                      <a:pt x="42" y="28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404"/>
              <p:cNvSpPr/>
              <p:nvPr/>
            </p:nvSpPr>
            <p:spPr bwMode="auto">
              <a:xfrm>
                <a:off x="7350126" y="641351"/>
                <a:ext cx="100013" cy="46038"/>
              </a:xfrm>
              <a:custGeom>
                <a:avLst/>
                <a:gdLst>
                  <a:gd name="T0" fmla="*/ 63 w 63"/>
                  <a:gd name="T1" fmla="*/ 0 h 29"/>
                  <a:gd name="T2" fmla="*/ 21 w 63"/>
                  <a:gd name="T3" fmla="*/ 0 h 29"/>
                  <a:gd name="T4" fmla="*/ 0 w 63"/>
                  <a:gd name="T5" fmla="*/ 29 h 29"/>
                  <a:gd name="T6" fmla="*/ 42 w 63"/>
                  <a:gd name="T7" fmla="*/ 29 h 29"/>
                  <a:gd name="T8" fmla="*/ 63 w 63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29">
                    <a:moveTo>
                      <a:pt x="63" y="0"/>
                    </a:moveTo>
                    <a:lnTo>
                      <a:pt x="21" y="0"/>
                    </a:lnTo>
                    <a:lnTo>
                      <a:pt x="0" y="29"/>
                    </a:lnTo>
                    <a:lnTo>
                      <a:pt x="42" y="2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405"/>
              <p:cNvSpPr/>
              <p:nvPr/>
            </p:nvSpPr>
            <p:spPr bwMode="auto">
              <a:xfrm>
                <a:off x="7348538" y="696913"/>
                <a:ext cx="60325" cy="41275"/>
              </a:xfrm>
              <a:custGeom>
                <a:avLst/>
                <a:gdLst>
                  <a:gd name="T0" fmla="*/ 0 w 38"/>
                  <a:gd name="T1" fmla="*/ 0 h 26"/>
                  <a:gd name="T2" fmla="*/ 0 w 38"/>
                  <a:gd name="T3" fmla="*/ 26 h 26"/>
                  <a:gd name="T4" fmla="*/ 17 w 38"/>
                  <a:gd name="T5" fmla="*/ 26 h 26"/>
                  <a:gd name="T6" fmla="*/ 38 w 38"/>
                  <a:gd name="T7" fmla="*/ 0 h 26"/>
                  <a:gd name="T8" fmla="*/ 0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0" y="0"/>
                    </a:moveTo>
                    <a:lnTo>
                      <a:pt x="0" y="26"/>
                    </a:lnTo>
                    <a:lnTo>
                      <a:pt x="17" y="26"/>
                    </a:lnTo>
                    <a:lnTo>
                      <a:pt x="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D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407"/>
              <p:cNvSpPr/>
              <p:nvPr/>
            </p:nvSpPr>
            <p:spPr bwMode="auto">
              <a:xfrm>
                <a:off x="7597776" y="68263"/>
                <a:ext cx="36513" cy="41275"/>
              </a:xfrm>
              <a:custGeom>
                <a:avLst/>
                <a:gdLst>
                  <a:gd name="T0" fmla="*/ 17 w 23"/>
                  <a:gd name="T1" fmla="*/ 10 h 26"/>
                  <a:gd name="T2" fmla="*/ 17 w 23"/>
                  <a:gd name="T3" fmla="*/ 0 h 26"/>
                  <a:gd name="T4" fmla="*/ 23 w 23"/>
                  <a:gd name="T5" fmla="*/ 0 h 26"/>
                  <a:gd name="T6" fmla="*/ 23 w 23"/>
                  <a:gd name="T7" fmla="*/ 26 h 26"/>
                  <a:gd name="T8" fmla="*/ 17 w 23"/>
                  <a:gd name="T9" fmla="*/ 26 h 26"/>
                  <a:gd name="T10" fmla="*/ 17 w 23"/>
                  <a:gd name="T11" fmla="*/ 16 h 26"/>
                  <a:gd name="T12" fmla="*/ 7 w 23"/>
                  <a:gd name="T13" fmla="*/ 16 h 26"/>
                  <a:gd name="T14" fmla="*/ 7 w 23"/>
                  <a:gd name="T15" fmla="*/ 26 h 26"/>
                  <a:gd name="T16" fmla="*/ 0 w 23"/>
                  <a:gd name="T17" fmla="*/ 26 h 26"/>
                  <a:gd name="T18" fmla="*/ 0 w 23"/>
                  <a:gd name="T19" fmla="*/ 0 h 26"/>
                  <a:gd name="T20" fmla="*/ 7 w 23"/>
                  <a:gd name="T21" fmla="*/ 0 h 26"/>
                  <a:gd name="T22" fmla="*/ 7 w 23"/>
                  <a:gd name="T23" fmla="*/ 10 h 26"/>
                  <a:gd name="T24" fmla="*/ 17 w 23"/>
                  <a:gd name="T25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6">
                    <a:moveTo>
                      <a:pt x="17" y="10"/>
                    </a:moveTo>
                    <a:lnTo>
                      <a:pt x="17" y="0"/>
                    </a:lnTo>
                    <a:lnTo>
                      <a:pt x="23" y="0"/>
                    </a:lnTo>
                    <a:lnTo>
                      <a:pt x="23" y="26"/>
                    </a:lnTo>
                    <a:lnTo>
                      <a:pt x="17" y="26"/>
                    </a:lnTo>
                    <a:lnTo>
                      <a:pt x="17" y="16"/>
                    </a:lnTo>
                    <a:lnTo>
                      <a:pt x="7" y="16"/>
                    </a:lnTo>
                    <a:lnTo>
                      <a:pt x="7" y="26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0"/>
                    </a:lnTo>
                    <a:lnTo>
                      <a:pt x="17" y="1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89" name="Freeform 408"/>
              <p:cNvSpPr>
                <a:spLocks noEditPoints="1"/>
              </p:cNvSpPr>
              <p:nvPr/>
            </p:nvSpPr>
            <p:spPr bwMode="auto">
              <a:xfrm>
                <a:off x="7596188" y="131763"/>
                <a:ext cx="41275" cy="44450"/>
              </a:xfrm>
              <a:custGeom>
                <a:avLst/>
                <a:gdLst>
                  <a:gd name="T0" fmla="*/ 32 w 37"/>
                  <a:gd name="T1" fmla="*/ 6 h 39"/>
                  <a:gd name="T2" fmla="*/ 37 w 37"/>
                  <a:gd name="T3" fmla="*/ 20 h 39"/>
                  <a:gd name="T4" fmla="*/ 32 w 37"/>
                  <a:gd name="T5" fmla="*/ 33 h 39"/>
                  <a:gd name="T6" fmla="*/ 18 w 37"/>
                  <a:gd name="T7" fmla="*/ 39 h 39"/>
                  <a:gd name="T8" fmla="*/ 5 w 37"/>
                  <a:gd name="T9" fmla="*/ 33 h 39"/>
                  <a:gd name="T10" fmla="*/ 0 w 37"/>
                  <a:gd name="T11" fmla="*/ 20 h 39"/>
                  <a:gd name="T12" fmla="*/ 5 w 37"/>
                  <a:gd name="T13" fmla="*/ 6 h 39"/>
                  <a:gd name="T14" fmla="*/ 18 w 37"/>
                  <a:gd name="T15" fmla="*/ 0 h 39"/>
                  <a:gd name="T16" fmla="*/ 32 w 37"/>
                  <a:gd name="T17" fmla="*/ 6 h 39"/>
                  <a:gd name="T18" fmla="*/ 25 w 37"/>
                  <a:gd name="T19" fmla="*/ 27 h 39"/>
                  <a:gd name="T20" fmla="*/ 28 w 37"/>
                  <a:gd name="T21" fmla="*/ 20 h 39"/>
                  <a:gd name="T22" fmla="*/ 25 w 37"/>
                  <a:gd name="T23" fmla="*/ 12 h 39"/>
                  <a:gd name="T24" fmla="*/ 18 w 37"/>
                  <a:gd name="T25" fmla="*/ 9 h 39"/>
                  <a:gd name="T26" fmla="*/ 11 w 37"/>
                  <a:gd name="T27" fmla="*/ 12 h 39"/>
                  <a:gd name="T28" fmla="*/ 9 w 37"/>
                  <a:gd name="T29" fmla="*/ 20 h 39"/>
                  <a:gd name="T30" fmla="*/ 11 w 37"/>
                  <a:gd name="T31" fmla="*/ 27 h 39"/>
                  <a:gd name="T32" fmla="*/ 18 w 37"/>
                  <a:gd name="T33" fmla="*/ 30 h 39"/>
                  <a:gd name="T34" fmla="*/ 25 w 37"/>
                  <a:gd name="T35" fmla="*/ 2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7" h="39">
                    <a:moveTo>
                      <a:pt x="32" y="6"/>
                    </a:moveTo>
                    <a:cubicBezTo>
                      <a:pt x="35" y="10"/>
                      <a:pt x="37" y="14"/>
                      <a:pt x="37" y="20"/>
                    </a:cubicBezTo>
                    <a:cubicBezTo>
                      <a:pt x="37" y="25"/>
                      <a:pt x="35" y="29"/>
                      <a:pt x="32" y="33"/>
                    </a:cubicBezTo>
                    <a:cubicBezTo>
                      <a:pt x="28" y="37"/>
                      <a:pt x="24" y="39"/>
                      <a:pt x="18" y="39"/>
                    </a:cubicBezTo>
                    <a:cubicBezTo>
                      <a:pt x="13" y="39"/>
                      <a:pt x="9" y="37"/>
                      <a:pt x="5" y="33"/>
                    </a:cubicBezTo>
                    <a:cubicBezTo>
                      <a:pt x="1" y="29"/>
                      <a:pt x="0" y="25"/>
                      <a:pt x="0" y="20"/>
                    </a:cubicBezTo>
                    <a:cubicBezTo>
                      <a:pt x="0" y="14"/>
                      <a:pt x="1" y="10"/>
                      <a:pt x="5" y="6"/>
                    </a:cubicBezTo>
                    <a:cubicBezTo>
                      <a:pt x="9" y="2"/>
                      <a:pt x="13" y="0"/>
                      <a:pt x="18" y="0"/>
                    </a:cubicBezTo>
                    <a:cubicBezTo>
                      <a:pt x="24" y="0"/>
                      <a:pt x="28" y="2"/>
                      <a:pt x="32" y="6"/>
                    </a:cubicBezTo>
                    <a:close/>
                    <a:moveTo>
                      <a:pt x="25" y="27"/>
                    </a:moveTo>
                    <a:cubicBezTo>
                      <a:pt x="27" y="25"/>
                      <a:pt x="28" y="22"/>
                      <a:pt x="28" y="20"/>
                    </a:cubicBezTo>
                    <a:cubicBezTo>
                      <a:pt x="28" y="17"/>
                      <a:pt x="27" y="14"/>
                      <a:pt x="25" y="12"/>
                    </a:cubicBezTo>
                    <a:cubicBezTo>
                      <a:pt x="23" y="10"/>
                      <a:pt x="21" y="9"/>
                      <a:pt x="18" y="9"/>
                    </a:cubicBezTo>
                    <a:cubicBezTo>
                      <a:pt x="16" y="9"/>
                      <a:pt x="13" y="10"/>
                      <a:pt x="11" y="12"/>
                    </a:cubicBezTo>
                    <a:cubicBezTo>
                      <a:pt x="10" y="14"/>
                      <a:pt x="9" y="17"/>
                      <a:pt x="9" y="20"/>
                    </a:cubicBezTo>
                    <a:cubicBezTo>
                      <a:pt x="9" y="22"/>
                      <a:pt x="10" y="25"/>
                      <a:pt x="11" y="27"/>
                    </a:cubicBezTo>
                    <a:cubicBezTo>
                      <a:pt x="13" y="29"/>
                      <a:pt x="16" y="30"/>
                      <a:pt x="18" y="30"/>
                    </a:cubicBezTo>
                    <a:cubicBezTo>
                      <a:pt x="21" y="30"/>
                      <a:pt x="23" y="29"/>
                      <a:pt x="25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90" name="Freeform 409"/>
              <p:cNvSpPr/>
              <p:nvPr/>
            </p:nvSpPr>
            <p:spPr bwMode="auto">
              <a:xfrm>
                <a:off x="7602538" y="200025"/>
                <a:ext cx="28575" cy="41275"/>
              </a:xfrm>
              <a:custGeom>
                <a:avLst/>
                <a:gdLst>
                  <a:gd name="T0" fmla="*/ 18 w 18"/>
                  <a:gd name="T1" fmla="*/ 0 h 26"/>
                  <a:gd name="T2" fmla="*/ 18 w 18"/>
                  <a:gd name="T3" fmla="*/ 6 h 26"/>
                  <a:gd name="T4" fmla="*/ 12 w 18"/>
                  <a:gd name="T5" fmla="*/ 6 h 26"/>
                  <a:gd name="T6" fmla="*/ 12 w 18"/>
                  <a:gd name="T7" fmla="*/ 26 h 26"/>
                  <a:gd name="T8" fmla="*/ 6 w 18"/>
                  <a:gd name="T9" fmla="*/ 26 h 26"/>
                  <a:gd name="T10" fmla="*/ 6 w 18"/>
                  <a:gd name="T11" fmla="*/ 6 h 26"/>
                  <a:gd name="T12" fmla="*/ 0 w 18"/>
                  <a:gd name="T13" fmla="*/ 6 h 26"/>
                  <a:gd name="T14" fmla="*/ 0 w 18"/>
                  <a:gd name="T15" fmla="*/ 0 h 26"/>
                  <a:gd name="T16" fmla="*/ 18 w 1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26">
                    <a:moveTo>
                      <a:pt x="18" y="0"/>
                    </a:moveTo>
                    <a:lnTo>
                      <a:pt x="18" y="6"/>
                    </a:lnTo>
                    <a:lnTo>
                      <a:pt x="12" y="6"/>
                    </a:lnTo>
                    <a:lnTo>
                      <a:pt x="12" y="26"/>
                    </a:lnTo>
                    <a:lnTo>
                      <a:pt x="6" y="2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91" name="Freeform 410"/>
              <p:cNvSpPr/>
              <p:nvPr/>
            </p:nvSpPr>
            <p:spPr bwMode="auto">
              <a:xfrm>
                <a:off x="7597776" y="265113"/>
                <a:ext cx="36513" cy="41275"/>
              </a:xfrm>
              <a:custGeom>
                <a:avLst/>
                <a:gdLst>
                  <a:gd name="T0" fmla="*/ 32 w 32"/>
                  <a:gd name="T1" fmla="*/ 0 h 36"/>
                  <a:gd name="T2" fmla="*/ 32 w 32"/>
                  <a:gd name="T3" fmla="*/ 9 h 36"/>
                  <a:gd name="T4" fmla="*/ 17 w 32"/>
                  <a:gd name="T5" fmla="*/ 9 h 36"/>
                  <a:gd name="T6" fmla="*/ 10 w 32"/>
                  <a:gd name="T7" fmla="*/ 13 h 36"/>
                  <a:gd name="T8" fmla="*/ 26 w 32"/>
                  <a:gd name="T9" fmla="*/ 13 h 36"/>
                  <a:gd name="T10" fmla="*/ 26 w 32"/>
                  <a:gd name="T11" fmla="*/ 23 h 36"/>
                  <a:gd name="T12" fmla="*/ 10 w 32"/>
                  <a:gd name="T13" fmla="*/ 23 h 36"/>
                  <a:gd name="T14" fmla="*/ 17 w 32"/>
                  <a:gd name="T15" fmla="*/ 27 h 36"/>
                  <a:gd name="T16" fmla="*/ 32 w 32"/>
                  <a:gd name="T17" fmla="*/ 27 h 36"/>
                  <a:gd name="T18" fmla="*/ 32 w 32"/>
                  <a:gd name="T19" fmla="*/ 36 h 36"/>
                  <a:gd name="T20" fmla="*/ 17 w 32"/>
                  <a:gd name="T21" fmla="*/ 36 h 36"/>
                  <a:gd name="T22" fmla="*/ 5 w 32"/>
                  <a:gd name="T23" fmla="*/ 31 h 36"/>
                  <a:gd name="T24" fmla="*/ 0 w 32"/>
                  <a:gd name="T25" fmla="*/ 18 h 36"/>
                  <a:gd name="T26" fmla="*/ 5 w 32"/>
                  <a:gd name="T27" fmla="*/ 5 h 36"/>
                  <a:gd name="T28" fmla="*/ 17 w 32"/>
                  <a:gd name="T29" fmla="*/ 0 h 36"/>
                  <a:gd name="T30" fmla="*/ 32 w 32"/>
                  <a:gd name="T3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36">
                    <a:moveTo>
                      <a:pt x="32" y="0"/>
                    </a:moveTo>
                    <a:cubicBezTo>
                      <a:pt x="32" y="9"/>
                      <a:pt x="32" y="9"/>
                      <a:pt x="32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4" y="9"/>
                      <a:pt x="12" y="10"/>
                      <a:pt x="10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2" y="26"/>
                      <a:pt x="14" y="27"/>
                      <a:pt x="17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3" y="36"/>
                      <a:pt x="8" y="34"/>
                      <a:pt x="5" y="31"/>
                    </a:cubicBezTo>
                    <a:cubicBezTo>
                      <a:pt x="2" y="27"/>
                      <a:pt x="0" y="23"/>
                      <a:pt x="0" y="18"/>
                    </a:cubicBezTo>
                    <a:cubicBezTo>
                      <a:pt x="0" y="13"/>
                      <a:pt x="2" y="9"/>
                      <a:pt x="5" y="5"/>
                    </a:cubicBezTo>
                    <a:cubicBezTo>
                      <a:pt x="8" y="2"/>
                      <a:pt x="13" y="0"/>
                      <a:pt x="17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92" name="Freeform 411"/>
              <p:cNvSpPr/>
              <p:nvPr/>
            </p:nvSpPr>
            <p:spPr bwMode="auto">
              <a:xfrm>
                <a:off x="7600951" y="330200"/>
                <a:ext cx="31750" cy="41275"/>
              </a:xfrm>
              <a:custGeom>
                <a:avLst/>
                <a:gdLst>
                  <a:gd name="T0" fmla="*/ 9 w 28"/>
                  <a:gd name="T1" fmla="*/ 26 h 36"/>
                  <a:gd name="T2" fmla="*/ 11 w 28"/>
                  <a:gd name="T3" fmla="*/ 27 h 36"/>
                  <a:gd name="T4" fmla="*/ 28 w 28"/>
                  <a:gd name="T5" fmla="*/ 27 h 36"/>
                  <a:gd name="T6" fmla="*/ 28 w 28"/>
                  <a:gd name="T7" fmla="*/ 36 h 36"/>
                  <a:gd name="T8" fmla="*/ 11 w 28"/>
                  <a:gd name="T9" fmla="*/ 36 h 36"/>
                  <a:gd name="T10" fmla="*/ 3 w 28"/>
                  <a:gd name="T11" fmla="*/ 33 h 36"/>
                  <a:gd name="T12" fmla="*/ 0 w 28"/>
                  <a:gd name="T13" fmla="*/ 26 h 36"/>
                  <a:gd name="T14" fmla="*/ 0 w 28"/>
                  <a:gd name="T15" fmla="*/ 0 h 36"/>
                  <a:gd name="T16" fmla="*/ 9 w 28"/>
                  <a:gd name="T17" fmla="*/ 0 h 36"/>
                  <a:gd name="T18" fmla="*/ 9 w 28"/>
                  <a:gd name="T19" fmla="*/ 2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36">
                    <a:moveTo>
                      <a:pt x="9" y="26"/>
                    </a:moveTo>
                    <a:cubicBezTo>
                      <a:pt x="9" y="27"/>
                      <a:pt x="10" y="27"/>
                      <a:pt x="11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8" y="36"/>
                      <a:pt x="6" y="35"/>
                      <a:pt x="3" y="33"/>
                    </a:cubicBezTo>
                    <a:cubicBezTo>
                      <a:pt x="1" y="31"/>
                      <a:pt x="0" y="29"/>
                      <a:pt x="0" y="2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9" y="26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95" name="组合 194"/>
          <p:cNvGrpSpPr/>
          <p:nvPr/>
        </p:nvGrpSpPr>
        <p:grpSpPr>
          <a:xfrm>
            <a:off x="3915780" y="3483980"/>
            <a:ext cx="1137941" cy="689124"/>
            <a:chOff x="5605912" y="4941362"/>
            <a:chExt cx="1137941" cy="689124"/>
          </a:xfrm>
        </p:grpSpPr>
        <p:grpSp>
          <p:nvGrpSpPr>
            <p:cNvPr id="196" name="组合 195"/>
            <p:cNvGrpSpPr/>
            <p:nvPr/>
          </p:nvGrpSpPr>
          <p:grpSpPr>
            <a:xfrm>
              <a:off x="5605912" y="4941362"/>
              <a:ext cx="962973" cy="689124"/>
              <a:chOff x="-2338009" y="769144"/>
              <a:chExt cx="2790825" cy="1997174"/>
            </a:xfrm>
          </p:grpSpPr>
          <p:sp>
            <p:nvSpPr>
              <p:cNvPr id="207" name="Oval 499"/>
              <p:cNvSpPr>
                <a:spLocks noChangeArrowheads="1"/>
              </p:cNvSpPr>
              <p:nvPr/>
            </p:nvSpPr>
            <p:spPr bwMode="auto">
              <a:xfrm>
                <a:off x="-1880016" y="2601218"/>
                <a:ext cx="309563" cy="165100"/>
              </a:xfrm>
              <a:prstGeom prst="ellipse">
                <a:avLst/>
              </a:pr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Rectangle 483"/>
              <p:cNvSpPr>
                <a:spLocks noChangeArrowheads="1"/>
              </p:cNvSpPr>
              <p:nvPr/>
            </p:nvSpPr>
            <p:spPr bwMode="auto">
              <a:xfrm>
                <a:off x="-1725234" y="800536"/>
                <a:ext cx="2178050" cy="1231900"/>
              </a:xfrm>
              <a:prstGeom prst="rect">
                <a:avLst/>
              </a:pr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Freeform 484"/>
              <p:cNvSpPr/>
              <p:nvPr/>
            </p:nvSpPr>
            <p:spPr bwMode="auto">
              <a:xfrm>
                <a:off x="-2338009" y="775494"/>
                <a:ext cx="1254125" cy="1935163"/>
              </a:xfrm>
              <a:custGeom>
                <a:avLst/>
                <a:gdLst>
                  <a:gd name="T0" fmla="*/ 334 w 334"/>
                  <a:gd name="T1" fmla="*/ 167 h 515"/>
                  <a:gd name="T2" fmla="*/ 167 w 334"/>
                  <a:gd name="T3" fmla="*/ 0 h 515"/>
                  <a:gd name="T4" fmla="*/ 0 w 334"/>
                  <a:gd name="T5" fmla="*/ 167 h 515"/>
                  <a:gd name="T6" fmla="*/ 130 w 334"/>
                  <a:gd name="T7" fmla="*/ 330 h 515"/>
                  <a:gd name="T8" fmla="*/ 165 w 334"/>
                  <a:gd name="T9" fmla="*/ 515 h 515"/>
                  <a:gd name="T10" fmla="*/ 200 w 334"/>
                  <a:gd name="T11" fmla="*/ 331 h 515"/>
                  <a:gd name="T12" fmla="*/ 334 w 334"/>
                  <a:gd name="T13" fmla="*/ 167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4" h="515">
                    <a:moveTo>
                      <a:pt x="334" y="167"/>
                    </a:moveTo>
                    <a:cubicBezTo>
                      <a:pt x="334" y="75"/>
                      <a:pt x="259" y="0"/>
                      <a:pt x="167" y="0"/>
                    </a:cubicBezTo>
                    <a:cubicBezTo>
                      <a:pt x="75" y="0"/>
                      <a:pt x="0" y="75"/>
                      <a:pt x="0" y="167"/>
                    </a:cubicBezTo>
                    <a:cubicBezTo>
                      <a:pt x="0" y="247"/>
                      <a:pt x="56" y="313"/>
                      <a:pt x="130" y="330"/>
                    </a:cubicBezTo>
                    <a:cubicBezTo>
                      <a:pt x="165" y="515"/>
                      <a:pt x="165" y="515"/>
                      <a:pt x="165" y="515"/>
                    </a:cubicBezTo>
                    <a:cubicBezTo>
                      <a:pt x="200" y="331"/>
                      <a:pt x="200" y="331"/>
                      <a:pt x="200" y="331"/>
                    </a:cubicBezTo>
                    <a:cubicBezTo>
                      <a:pt x="276" y="315"/>
                      <a:pt x="334" y="248"/>
                      <a:pt x="334" y="167"/>
                    </a:cubicBez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Freeform 485"/>
              <p:cNvSpPr/>
              <p:nvPr/>
            </p:nvSpPr>
            <p:spPr bwMode="auto">
              <a:xfrm>
                <a:off x="-1725234" y="769144"/>
                <a:ext cx="641350" cy="1938338"/>
              </a:xfrm>
              <a:custGeom>
                <a:avLst/>
                <a:gdLst>
                  <a:gd name="T0" fmla="*/ 0 w 171"/>
                  <a:gd name="T1" fmla="*/ 2 h 516"/>
                  <a:gd name="T2" fmla="*/ 2 w 171"/>
                  <a:gd name="T3" fmla="*/ 516 h 516"/>
                  <a:gd name="T4" fmla="*/ 37 w 171"/>
                  <a:gd name="T5" fmla="*/ 333 h 516"/>
                  <a:gd name="T6" fmla="*/ 171 w 171"/>
                  <a:gd name="T7" fmla="*/ 171 h 516"/>
                  <a:gd name="T8" fmla="*/ 0 w 171"/>
                  <a:gd name="T9" fmla="*/ 2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516">
                    <a:moveTo>
                      <a:pt x="0" y="2"/>
                    </a:moveTo>
                    <a:cubicBezTo>
                      <a:pt x="0" y="2"/>
                      <a:pt x="2" y="516"/>
                      <a:pt x="2" y="516"/>
                    </a:cubicBezTo>
                    <a:cubicBezTo>
                      <a:pt x="37" y="333"/>
                      <a:pt x="37" y="333"/>
                      <a:pt x="37" y="333"/>
                    </a:cubicBezTo>
                    <a:cubicBezTo>
                      <a:pt x="113" y="317"/>
                      <a:pt x="171" y="251"/>
                      <a:pt x="171" y="171"/>
                    </a:cubicBezTo>
                    <a:cubicBezTo>
                      <a:pt x="171" y="78"/>
                      <a:pt x="96" y="0"/>
                      <a:pt x="0" y="2"/>
                    </a:cubicBezTo>
                    <a:close/>
                  </a:path>
                </a:pathLst>
              </a:custGeom>
              <a:solidFill>
                <a:srgbClr val="009FE6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Freeform 486"/>
              <p:cNvSpPr>
                <a:spLocks noEditPoints="1"/>
              </p:cNvSpPr>
              <p:nvPr/>
            </p:nvSpPr>
            <p:spPr bwMode="auto">
              <a:xfrm>
                <a:off x="-2217359" y="896144"/>
                <a:ext cx="1006475" cy="1006475"/>
              </a:xfrm>
              <a:custGeom>
                <a:avLst/>
                <a:gdLst>
                  <a:gd name="T0" fmla="*/ 134 w 268"/>
                  <a:gd name="T1" fmla="*/ 268 h 268"/>
                  <a:gd name="T2" fmla="*/ 0 w 268"/>
                  <a:gd name="T3" fmla="*/ 134 h 268"/>
                  <a:gd name="T4" fmla="*/ 134 w 268"/>
                  <a:gd name="T5" fmla="*/ 0 h 268"/>
                  <a:gd name="T6" fmla="*/ 268 w 268"/>
                  <a:gd name="T7" fmla="*/ 134 h 268"/>
                  <a:gd name="T8" fmla="*/ 134 w 268"/>
                  <a:gd name="T9" fmla="*/ 268 h 268"/>
                  <a:gd name="T10" fmla="*/ 134 w 268"/>
                  <a:gd name="T11" fmla="*/ 10 h 268"/>
                  <a:gd name="T12" fmla="*/ 11 w 268"/>
                  <a:gd name="T13" fmla="*/ 134 h 268"/>
                  <a:gd name="T14" fmla="*/ 134 w 268"/>
                  <a:gd name="T15" fmla="*/ 257 h 268"/>
                  <a:gd name="T16" fmla="*/ 258 w 268"/>
                  <a:gd name="T17" fmla="*/ 134 h 268"/>
                  <a:gd name="T18" fmla="*/ 134 w 268"/>
                  <a:gd name="T19" fmla="*/ 1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68">
                    <a:moveTo>
                      <a:pt x="134" y="268"/>
                    </a:moveTo>
                    <a:cubicBezTo>
                      <a:pt x="60" y="268"/>
                      <a:pt x="0" y="208"/>
                      <a:pt x="0" y="134"/>
                    </a:cubicBezTo>
                    <a:cubicBezTo>
                      <a:pt x="0" y="60"/>
                      <a:pt x="60" y="0"/>
                      <a:pt x="134" y="0"/>
                    </a:cubicBezTo>
                    <a:cubicBezTo>
                      <a:pt x="208" y="0"/>
                      <a:pt x="268" y="60"/>
                      <a:pt x="268" y="134"/>
                    </a:cubicBezTo>
                    <a:cubicBezTo>
                      <a:pt x="268" y="208"/>
                      <a:pt x="208" y="268"/>
                      <a:pt x="134" y="268"/>
                    </a:cubicBezTo>
                    <a:close/>
                    <a:moveTo>
                      <a:pt x="134" y="10"/>
                    </a:moveTo>
                    <a:cubicBezTo>
                      <a:pt x="66" y="10"/>
                      <a:pt x="11" y="65"/>
                      <a:pt x="11" y="134"/>
                    </a:cubicBezTo>
                    <a:cubicBezTo>
                      <a:pt x="11" y="202"/>
                      <a:pt x="66" y="257"/>
                      <a:pt x="134" y="257"/>
                    </a:cubicBezTo>
                    <a:cubicBezTo>
                      <a:pt x="202" y="257"/>
                      <a:pt x="258" y="202"/>
                      <a:pt x="258" y="134"/>
                    </a:cubicBezTo>
                    <a:cubicBezTo>
                      <a:pt x="258" y="65"/>
                      <a:pt x="202" y="10"/>
                      <a:pt x="134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Oval 487"/>
              <p:cNvSpPr>
                <a:spLocks noChangeArrowheads="1"/>
              </p:cNvSpPr>
              <p:nvPr/>
            </p:nvSpPr>
            <p:spPr bwMode="auto">
              <a:xfrm>
                <a:off x="-2134809" y="968556"/>
                <a:ext cx="841375" cy="8413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97" name="文本框 622"/>
            <p:cNvSpPr txBox="1"/>
            <p:nvPr/>
          </p:nvSpPr>
          <p:spPr>
            <a:xfrm>
              <a:off x="5961397" y="4955087"/>
              <a:ext cx="782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地名</a:t>
              </a:r>
            </a:p>
          </p:txBody>
        </p:sp>
        <p:grpSp>
          <p:nvGrpSpPr>
            <p:cNvPr id="198" name="组合 197"/>
            <p:cNvGrpSpPr/>
            <p:nvPr/>
          </p:nvGrpSpPr>
          <p:grpSpPr>
            <a:xfrm>
              <a:off x="5726005" y="5060474"/>
              <a:ext cx="172449" cy="175868"/>
              <a:chOff x="7385050" y="3114675"/>
              <a:chExt cx="560388" cy="571500"/>
            </a:xfrm>
          </p:grpSpPr>
          <p:sp>
            <p:nvSpPr>
              <p:cNvPr id="199" name="Freeform 524"/>
              <p:cNvSpPr/>
              <p:nvPr/>
            </p:nvSpPr>
            <p:spPr bwMode="auto">
              <a:xfrm>
                <a:off x="7553325" y="3114675"/>
                <a:ext cx="227013" cy="114300"/>
              </a:xfrm>
              <a:custGeom>
                <a:avLst/>
                <a:gdLst>
                  <a:gd name="T0" fmla="*/ 59 w 59"/>
                  <a:gd name="T1" fmla="*/ 30 h 30"/>
                  <a:gd name="T2" fmla="*/ 31 w 59"/>
                  <a:gd name="T3" fmla="*/ 12 h 30"/>
                  <a:gd name="T4" fmla="*/ 31 w 59"/>
                  <a:gd name="T5" fmla="*/ 0 h 30"/>
                  <a:gd name="T6" fmla="*/ 25 w 59"/>
                  <a:gd name="T7" fmla="*/ 0 h 30"/>
                  <a:gd name="T8" fmla="*/ 25 w 59"/>
                  <a:gd name="T9" fmla="*/ 12 h 30"/>
                  <a:gd name="T10" fmla="*/ 0 w 59"/>
                  <a:gd name="T11" fmla="*/ 30 h 30"/>
                  <a:gd name="T12" fmla="*/ 30 w 59"/>
                  <a:gd name="T13" fmla="*/ 22 h 30"/>
                  <a:gd name="T14" fmla="*/ 59 w 59"/>
                  <a:gd name="T1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30">
                    <a:moveTo>
                      <a:pt x="59" y="30"/>
                    </a:moveTo>
                    <a:cubicBezTo>
                      <a:pt x="59" y="20"/>
                      <a:pt x="47" y="13"/>
                      <a:pt x="31" y="1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3" y="13"/>
                      <a:pt x="0" y="21"/>
                      <a:pt x="0" y="30"/>
                    </a:cubicBezTo>
                    <a:cubicBezTo>
                      <a:pt x="9" y="25"/>
                      <a:pt x="19" y="22"/>
                      <a:pt x="30" y="22"/>
                    </a:cubicBezTo>
                    <a:cubicBezTo>
                      <a:pt x="41" y="22"/>
                      <a:pt x="51" y="25"/>
                      <a:pt x="59" y="30"/>
                    </a:cubicBez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00" name="Freeform 525"/>
              <p:cNvSpPr/>
              <p:nvPr/>
            </p:nvSpPr>
            <p:spPr bwMode="auto">
              <a:xfrm>
                <a:off x="7791450" y="3160713"/>
                <a:ext cx="34925" cy="30163"/>
              </a:xfrm>
              <a:custGeom>
                <a:avLst/>
                <a:gdLst>
                  <a:gd name="T0" fmla="*/ 10 w 22"/>
                  <a:gd name="T1" fmla="*/ 14 h 19"/>
                  <a:gd name="T2" fmla="*/ 12 w 22"/>
                  <a:gd name="T3" fmla="*/ 19 h 19"/>
                  <a:gd name="T4" fmla="*/ 14 w 22"/>
                  <a:gd name="T5" fmla="*/ 12 h 19"/>
                  <a:gd name="T6" fmla="*/ 22 w 22"/>
                  <a:gd name="T7" fmla="*/ 12 h 19"/>
                  <a:gd name="T8" fmla="*/ 17 w 22"/>
                  <a:gd name="T9" fmla="*/ 7 h 19"/>
                  <a:gd name="T10" fmla="*/ 17 w 22"/>
                  <a:gd name="T11" fmla="*/ 0 h 19"/>
                  <a:gd name="T12" fmla="*/ 10 w 22"/>
                  <a:gd name="T13" fmla="*/ 2 h 19"/>
                  <a:gd name="T14" fmla="*/ 5 w 22"/>
                  <a:gd name="T15" fmla="*/ 0 h 19"/>
                  <a:gd name="T16" fmla="*/ 5 w 22"/>
                  <a:gd name="T17" fmla="*/ 7 h 19"/>
                  <a:gd name="T18" fmla="*/ 0 w 22"/>
                  <a:gd name="T19" fmla="*/ 14 h 19"/>
                  <a:gd name="T20" fmla="*/ 10 w 22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10" y="14"/>
                    </a:moveTo>
                    <a:lnTo>
                      <a:pt x="12" y="19"/>
                    </a:lnTo>
                    <a:lnTo>
                      <a:pt x="14" y="12"/>
                    </a:lnTo>
                    <a:lnTo>
                      <a:pt x="22" y="12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5" y="7"/>
                    </a:lnTo>
                    <a:lnTo>
                      <a:pt x="0" y="14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01" name="Freeform 526"/>
              <p:cNvSpPr/>
              <p:nvPr/>
            </p:nvSpPr>
            <p:spPr bwMode="auto">
              <a:xfrm>
                <a:off x="7840663" y="3176588"/>
                <a:ext cx="104775" cy="98425"/>
              </a:xfrm>
              <a:custGeom>
                <a:avLst/>
                <a:gdLst>
                  <a:gd name="T0" fmla="*/ 25 w 66"/>
                  <a:gd name="T1" fmla="*/ 43 h 62"/>
                  <a:gd name="T2" fmla="*/ 37 w 66"/>
                  <a:gd name="T3" fmla="*/ 62 h 62"/>
                  <a:gd name="T4" fmla="*/ 44 w 66"/>
                  <a:gd name="T5" fmla="*/ 41 h 62"/>
                  <a:gd name="T6" fmla="*/ 66 w 66"/>
                  <a:gd name="T7" fmla="*/ 36 h 62"/>
                  <a:gd name="T8" fmla="*/ 49 w 66"/>
                  <a:gd name="T9" fmla="*/ 21 h 62"/>
                  <a:gd name="T10" fmla="*/ 49 w 66"/>
                  <a:gd name="T11" fmla="*/ 0 h 62"/>
                  <a:gd name="T12" fmla="*/ 29 w 66"/>
                  <a:gd name="T13" fmla="*/ 12 h 62"/>
                  <a:gd name="T14" fmla="*/ 10 w 66"/>
                  <a:gd name="T15" fmla="*/ 4 h 62"/>
                  <a:gd name="T16" fmla="*/ 15 w 66"/>
                  <a:gd name="T17" fmla="*/ 26 h 62"/>
                  <a:gd name="T18" fmla="*/ 0 w 66"/>
                  <a:gd name="T19" fmla="*/ 43 h 62"/>
                  <a:gd name="T20" fmla="*/ 25 w 66"/>
                  <a:gd name="T21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2">
                    <a:moveTo>
                      <a:pt x="25" y="43"/>
                    </a:moveTo>
                    <a:lnTo>
                      <a:pt x="37" y="62"/>
                    </a:lnTo>
                    <a:lnTo>
                      <a:pt x="44" y="41"/>
                    </a:lnTo>
                    <a:lnTo>
                      <a:pt x="66" y="36"/>
                    </a:lnTo>
                    <a:lnTo>
                      <a:pt x="49" y="21"/>
                    </a:lnTo>
                    <a:lnTo>
                      <a:pt x="49" y="0"/>
                    </a:lnTo>
                    <a:lnTo>
                      <a:pt x="29" y="12"/>
                    </a:lnTo>
                    <a:lnTo>
                      <a:pt x="10" y="4"/>
                    </a:lnTo>
                    <a:lnTo>
                      <a:pt x="15" y="26"/>
                    </a:lnTo>
                    <a:lnTo>
                      <a:pt x="0" y="43"/>
                    </a:lnTo>
                    <a:lnTo>
                      <a:pt x="25" y="43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02" name="Freeform 527"/>
              <p:cNvSpPr/>
              <p:nvPr/>
            </p:nvSpPr>
            <p:spPr bwMode="auto">
              <a:xfrm>
                <a:off x="7493000" y="3144838"/>
                <a:ext cx="49213" cy="46038"/>
              </a:xfrm>
              <a:custGeom>
                <a:avLst/>
                <a:gdLst>
                  <a:gd name="T0" fmla="*/ 12 w 31"/>
                  <a:gd name="T1" fmla="*/ 20 h 29"/>
                  <a:gd name="T2" fmla="*/ 17 w 31"/>
                  <a:gd name="T3" fmla="*/ 29 h 29"/>
                  <a:gd name="T4" fmla="*/ 21 w 31"/>
                  <a:gd name="T5" fmla="*/ 20 h 29"/>
                  <a:gd name="T6" fmla="*/ 31 w 31"/>
                  <a:gd name="T7" fmla="*/ 17 h 29"/>
                  <a:gd name="T8" fmla="*/ 21 w 31"/>
                  <a:gd name="T9" fmla="*/ 10 h 29"/>
                  <a:gd name="T10" fmla="*/ 21 w 31"/>
                  <a:gd name="T11" fmla="*/ 0 h 29"/>
                  <a:gd name="T12" fmla="*/ 14 w 31"/>
                  <a:gd name="T13" fmla="*/ 5 h 29"/>
                  <a:gd name="T14" fmla="*/ 4 w 31"/>
                  <a:gd name="T15" fmla="*/ 3 h 29"/>
                  <a:gd name="T16" fmla="*/ 7 w 31"/>
                  <a:gd name="T17" fmla="*/ 12 h 29"/>
                  <a:gd name="T18" fmla="*/ 0 w 31"/>
                  <a:gd name="T19" fmla="*/ 20 h 29"/>
                  <a:gd name="T20" fmla="*/ 12 w 31"/>
                  <a:gd name="T21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" h="29">
                    <a:moveTo>
                      <a:pt x="12" y="20"/>
                    </a:moveTo>
                    <a:lnTo>
                      <a:pt x="17" y="29"/>
                    </a:lnTo>
                    <a:lnTo>
                      <a:pt x="21" y="20"/>
                    </a:lnTo>
                    <a:lnTo>
                      <a:pt x="31" y="17"/>
                    </a:lnTo>
                    <a:lnTo>
                      <a:pt x="21" y="10"/>
                    </a:lnTo>
                    <a:lnTo>
                      <a:pt x="21" y="0"/>
                    </a:lnTo>
                    <a:lnTo>
                      <a:pt x="14" y="5"/>
                    </a:lnTo>
                    <a:lnTo>
                      <a:pt x="4" y="3"/>
                    </a:lnTo>
                    <a:lnTo>
                      <a:pt x="7" y="12"/>
                    </a:lnTo>
                    <a:lnTo>
                      <a:pt x="0" y="20"/>
                    </a:ln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03" name="Freeform 528"/>
              <p:cNvSpPr>
                <a:spLocks noEditPoints="1"/>
              </p:cNvSpPr>
              <p:nvPr/>
            </p:nvSpPr>
            <p:spPr bwMode="auto">
              <a:xfrm>
                <a:off x="7431088" y="3209925"/>
                <a:ext cx="479425" cy="476250"/>
              </a:xfrm>
              <a:custGeom>
                <a:avLst/>
                <a:gdLst>
                  <a:gd name="T0" fmla="*/ 0 w 125"/>
                  <a:gd name="T1" fmla="*/ 62 h 124"/>
                  <a:gd name="T2" fmla="*/ 125 w 125"/>
                  <a:gd name="T3" fmla="*/ 62 h 124"/>
                  <a:gd name="T4" fmla="*/ 19 w 125"/>
                  <a:gd name="T5" fmla="*/ 44 h 124"/>
                  <a:gd name="T6" fmla="*/ 44 w 125"/>
                  <a:gd name="T7" fmla="*/ 19 h 124"/>
                  <a:gd name="T8" fmla="*/ 19 w 125"/>
                  <a:gd name="T9" fmla="*/ 44 h 124"/>
                  <a:gd name="T10" fmla="*/ 18 w 125"/>
                  <a:gd name="T11" fmla="*/ 76 h 124"/>
                  <a:gd name="T12" fmla="*/ 38 w 125"/>
                  <a:gd name="T13" fmla="*/ 64 h 124"/>
                  <a:gd name="T14" fmla="*/ 30 w 125"/>
                  <a:gd name="T15" fmla="*/ 20 h 124"/>
                  <a:gd name="T16" fmla="*/ 46 w 125"/>
                  <a:gd name="T17" fmla="*/ 15 h 124"/>
                  <a:gd name="T18" fmla="*/ 37 w 125"/>
                  <a:gd name="T19" fmla="*/ 9 h 124"/>
                  <a:gd name="T20" fmla="*/ 9 w 125"/>
                  <a:gd name="T21" fmla="*/ 37 h 124"/>
                  <a:gd name="T22" fmla="*/ 15 w 125"/>
                  <a:gd name="T23" fmla="*/ 50 h 124"/>
                  <a:gd name="T24" fmla="*/ 4 w 125"/>
                  <a:gd name="T25" fmla="*/ 61 h 124"/>
                  <a:gd name="T26" fmla="*/ 14 w 125"/>
                  <a:gd name="T27" fmla="*/ 64 h 124"/>
                  <a:gd name="T28" fmla="*/ 3 w 125"/>
                  <a:gd name="T29" fmla="*/ 64 h 124"/>
                  <a:gd name="T30" fmla="*/ 15 w 125"/>
                  <a:gd name="T31" fmla="*/ 78 h 124"/>
                  <a:gd name="T32" fmla="*/ 5 w 125"/>
                  <a:gd name="T33" fmla="*/ 72 h 124"/>
                  <a:gd name="T34" fmla="*/ 9 w 125"/>
                  <a:gd name="T35" fmla="*/ 87 h 124"/>
                  <a:gd name="T36" fmla="*/ 37 w 125"/>
                  <a:gd name="T37" fmla="*/ 115 h 124"/>
                  <a:gd name="T38" fmla="*/ 30 w 125"/>
                  <a:gd name="T39" fmla="*/ 104 h 124"/>
                  <a:gd name="T40" fmla="*/ 53 w 125"/>
                  <a:gd name="T41" fmla="*/ 120 h 124"/>
                  <a:gd name="T42" fmla="*/ 60 w 125"/>
                  <a:gd name="T43" fmla="*/ 107 h 124"/>
                  <a:gd name="T44" fmla="*/ 43 w 125"/>
                  <a:gd name="T45" fmla="*/ 86 h 124"/>
                  <a:gd name="T46" fmla="*/ 60 w 125"/>
                  <a:gd name="T47" fmla="*/ 107 h 124"/>
                  <a:gd name="T48" fmla="*/ 42 w 125"/>
                  <a:gd name="T49" fmla="*/ 82 h 124"/>
                  <a:gd name="T50" fmla="*/ 60 w 125"/>
                  <a:gd name="T51" fmla="*/ 64 h 124"/>
                  <a:gd name="T52" fmla="*/ 60 w 125"/>
                  <a:gd name="T53" fmla="*/ 61 h 124"/>
                  <a:gd name="T54" fmla="*/ 42 w 125"/>
                  <a:gd name="T55" fmla="*/ 42 h 124"/>
                  <a:gd name="T56" fmla="*/ 60 w 125"/>
                  <a:gd name="T57" fmla="*/ 61 h 124"/>
                  <a:gd name="T58" fmla="*/ 50 w 125"/>
                  <a:gd name="T59" fmla="*/ 14 h 124"/>
                  <a:gd name="T60" fmla="*/ 60 w 125"/>
                  <a:gd name="T61" fmla="*/ 13 h 124"/>
                  <a:gd name="T62" fmla="*/ 86 w 125"/>
                  <a:gd name="T63" fmla="*/ 43 h 124"/>
                  <a:gd name="T64" fmla="*/ 108 w 125"/>
                  <a:gd name="T65" fmla="*/ 61 h 124"/>
                  <a:gd name="T66" fmla="*/ 108 w 125"/>
                  <a:gd name="T67" fmla="*/ 64 h 124"/>
                  <a:gd name="T68" fmla="*/ 86 w 125"/>
                  <a:gd name="T69" fmla="*/ 82 h 124"/>
                  <a:gd name="T70" fmla="*/ 108 w 125"/>
                  <a:gd name="T71" fmla="*/ 64 h 124"/>
                  <a:gd name="T72" fmla="*/ 80 w 125"/>
                  <a:gd name="T73" fmla="*/ 19 h 124"/>
                  <a:gd name="T74" fmla="*/ 105 w 125"/>
                  <a:gd name="T75" fmla="*/ 44 h 124"/>
                  <a:gd name="T76" fmla="*/ 63 w 125"/>
                  <a:gd name="T77" fmla="*/ 3 h 124"/>
                  <a:gd name="T78" fmla="*/ 63 w 125"/>
                  <a:gd name="T79" fmla="*/ 13 h 124"/>
                  <a:gd name="T80" fmla="*/ 63 w 125"/>
                  <a:gd name="T81" fmla="*/ 17 h 124"/>
                  <a:gd name="T82" fmla="*/ 82 w 125"/>
                  <a:gd name="T83" fmla="*/ 38 h 124"/>
                  <a:gd name="T84" fmla="*/ 63 w 125"/>
                  <a:gd name="T85" fmla="*/ 17 h 124"/>
                  <a:gd name="T86" fmla="*/ 82 w 125"/>
                  <a:gd name="T87" fmla="*/ 42 h 124"/>
                  <a:gd name="T88" fmla="*/ 63 w 125"/>
                  <a:gd name="T89" fmla="*/ 61 h 124"/>
                  <a:gd name="T90" fmla="*/ 63 w 125"/>
                  <a:gd name="T91" fmla="*/ 121 h 124"/>
                  <a:gd name="T92" fmla="*/ 74 w 125"/>
                  <a:gd name="T93" fmla="*/ 110 h 124"/>
                  <a:gd name="T94" fmla="*/ 63 w 125"/>
                  <a:gd name="T95" fmla="*/ 107 h 124"/>
                  <a:gd name="T96" fmla="*/ 82 w 125"/>
                  <a:gd name="T97" fmla="*/ 86 h 124"/>
                  <a:gd name="T98" fmla="*/ 63 w 125"/>
                  <a:gd name="T99" fmla="*/ 107 h 124"/>
                  <a:gd name="T100" fmla="*/ 105 w 125"/>
                  <a:gd name="T101" fmla="*/ 80 h 124"/>
                  <a:gd name="T102" fmla="*/ 80 w 125"/>
                  <a:gd name="T103" fmla="*/ 105 h 124"/>
                  <a:gd name="T104" fmla="*/ 87 w 125"/>
                  <a:gd name="T105" fmla="*/ 115 h 124"/>
                  <a:gd name="T106" fmla="*/ 116 w 125"/>
                  <a:gd name="T107" fmla="*/ 87 h 124"/>
                  <a:gd name="T108" fmla="*/ 110 w 125"/>
                  <a:gd name="T109" fmla="*/ 75 h 124"/>
                  <a:gd name="T110" fmla="*/ 121 w 125"/>
                  <a:gd name="T111" fmla="*/ 64 h 124"/>
                  <a:gd name="T112" fmla="*/ 111 w 125"/>
                  <a:gd name="T113" fmla="*/ 61 h 124"/>
                  <a:gd name="T114" fmla="*/ 121 w 125"/>
                  <a:gd name="T115" fmla="*/ 61 h 124"/>
                  <a:gd name="T116" fmla="*/ 109 w 125"/>
                  <a:gd name="T117" fmla="*/ 45 h 124"/>
                  <a:gd name="T118" fmla="*/ 120 w 125"/>
                  <a:gd name="T119" fmla="*/ 52 h 124"/>
                  <a:gd name="T120" fmla="*/ 101 w 125"/>
                  <a:gd name="T121" fmla="*/ 24 h 124"/>
                  <a:gd name="T122" fmla="*/ 116 w 125"/>
                  <a:gd name="T123" fmla="*/ 3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5" h="124">
                    <a:moveTo>
                      <a:pt x="62" y="0"/>
                    </a:moveTo>
                    <a:cubicBezTo>
                      <a:pt x="28" y="0"/>
                      <a:pt x="0" y="28"/>
                      <a:pt x="0" y="62"/>
                    </a:cubicBezTo>
                    <a:cubicBezTo>
                      <a:pt x="0" y="96"/>
                      <a:pt x="28" y="124"/>
                      <a:pt x="62" y="124"/>
                    </a:cubicBezTo>
                    <a:cubicBezTo>
                      <a:pt x="97" y="124"/>
                      <a:pt x="125" y="96"/>
                      <a:pt x="125" y="62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  <a:moveTo>
                      <a:pt x="19" y="44"/>
                    </a:moveTo>
                    <a:cubicBezTo>
                      <a:pt x="21" y="37"/>
                      <a:pt x="23" y="31"/>
                      <a:pt x="26" y="26"/>
                    </a:cubicBezTo>
                    <a:cubicBezTo>
                      <a:pt x="32" y="23"/>
                      <a:pt x="38" y="20"/>
                      <a:pt x="44" y="19"/>
                    </a:cubicBezTo>
                    <a:cubicBezTo>
                      <a:pt x="42" y="25"/>
                      <a:pt x="40" y="31"/>
                      <a:pt x="39" y="39"/>
                    </a:cubicBezTo>
                    <a:cubicBezTo>
                      <a:pt x="32" y="40"/>
                      <a:pt x="25" y="42"/>
                      <a:pt x="19" y="44"/>
                    </a:cubicBezTo>
                    <a:close/>
                    <a:moveTo>
                      <a:pt x="39" y="82"/>
                    </a:moveTo>
                    <a:cubicBezTo>
                      <a:pt x="31" y="80"/>
                      <a:pt x="24" y="79"/>
                      <a:pt x="18" y="76"/>
                    </a:cubicBezTo>
                    <a:cubicBezTo>
                      <a:pt x="18" y="72"/>
                      <a:pt x="17" y="67"/>
                      <a:pt x="17" y="64"/>
                    </a:cubicBezTo>
                    <a:cubicBezTo>
                      <a:pt x="38" y="64"/>
                      <a:pt x="38" y="64"/>
                      <a:pt x="38" y="64"/>
                    </a:cubicBezTo>
                    <a:cubicBezTo>
                      <a:pt x="38" y="70"/>
                      <a:pt x="38" y="76"/>
                      <a:pt x="39" y="82"/>
                    </a:cubicBezTo>
                    <a:close/>
                    <a:moveTo>
                      <a:pt x="30" y="20"/>
                    </a:moveTo>
                    <a:cubicBezTo>
                      <a:pt x="36" y="12"/>
                      <a:pt x="44" y="7"/>
                      <a:pt x="53" y="4"/>
                    </a:cubicBezTo>
                    <a:cubicBezTo>
                      <a:pt x="50" y="7"/>
                      <a:pt x="48" y="11"/>
                      <a:pt x="46" y="15"/>
                    </a:cubicBezTo>
                    <a:cubicBezTo>
                      <a:pt x="40" y="16"/>
                      <a:pt x="35" y="18"/>
                      <a:pt x="30" y="20"/>
                    </a:cubicBezTo>
                    <a:close/>
                    <a:moveTo>
                      <a:pt x="37" y="9"/>
                    </a:moveTo>
                    <a:cubicBezTo>
                      <a:pt x="32" y="12"/>
                      <a:pt x="28" y="18"/>
                      <a:pt x="24" y="24"/>
                    </a:cubicBezTo>
                    <a:cubicBezTo>
                      <a:pt x="18" y="27"/>
                      <a:pt x="13" y="32"/>
                      <a:pt x="9" y="37"/>
                    </a:cubicBezTo>
                    <a:cubicBezTo>
                      <a:pt x="15" y="24"/>
                      <a:pt x="25" y="14"/>
                      <a:pt x="37" y="9"/>
                    </a:cubicBezTo>
                    <a:close/>
                    <a:moveTo>
                      <a:pt x="15" y="50"/>
                    </a:moveTo>
                    <a:cubicBezTo>
                      <a:pt x="14" y="53"/>
                      <a:pt x="14" y="57"/>
                      <a:pt x="1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5" y="57"/>
                      <a:pt x="9" y="53"/>
                      <a:pt x="15" y="50"/>
                    </a:cubicBezTo>
                    <a:close/>
                    <a:moveTo>
                      <a:pt x="14" y="64"/>
                    </a:moveTo>
                    <a:cubicBezTo>
                      <a:pt x="14" y="67"/>
                      <a:pt x="14" y="71"/>
                      <a:pt x="15" y="75"/>
                    </a:cubicBezTo>
                    <a:cubicBezTo>
                      <a:pt x="8" y="72"/>
                      <a:pt x="4" y="67"/>
                      <a:pt x="3" y="64"/>
                    </a:cubicBezTo>
                    <a:lnTo>
                      <a:pt x="14" y="64"/>
                    </a:lnTo>
                    <a:close/>
                    <a:moveTo>
                      <a:pt x="15" y="78"/>
                    </a:moveTo>
                    <a:cubicBezTo>
                      <a:pt x="17" y="84"/>
                      <a:pt x="18" y="89"/>
                      <a:pt x="21" y="94"/>
                    </a:cubicBezTo>
                    <a:cubicBezTo>
                      <a:pt x="13" y="88"/>
                      <a:pt x="7" y="80"/>
                      <a:pt x="5" y="72"/>
                    </a:cubicBezTo>
                    <a:cubicBezTo>
                      <a:pt x="7" y="74"/>
                      <a:pt x="11" y="76"/>
                      <a:pt x="15" y="78"/>
                    </a:cubicBezTo>
                    <a:close/>
                    <a:moveTo>
                      <a:pt x="9" y="87"/>
                    </a:moveTo>
                    <a:cubicBezTo>
                      <a:pt x="13" y="92"/>
                      <a:pt x="18" y="97"/>
                      <a:pt x="24" y="100"/>
                    </a:cubicBezTo>
                    <a:cubicBezTo>
                      <a:pt x="28" y="106"/>
                      <a:pt x="32" y="111"/>
                      <a:pt x="37" y="115"/>
                    </a:cubicBezTo>
                    <a:cubicBezTo>
                      <a:pt x="25" y="109"/>
                      <a:pt x="15" y="99"/>
                      <a:pt x="9" y="87"/>
                    </a:cubicBezTo>
                    <a:close/>
                    <a:moveTo>
                      <a:pt x="30" y="104"/>
                    </a:moveTo>
                    <a:cubicBezTo>
                      <a:pt x="35" y="106"/>
                      <a:pt x="40" y="108"/>
                      <a:pt x="46" y="109"/>
                    </a:cubicBezTo>
                    <a:cubicBezTo>
                      <a:pt x="48" y="113"/>
                      <a:pt x="50" y="117"/>
                      <a:pt x="53" y="120"/>
                    </a:cubicBezTo>
                    <a:cubicBezTo>
                      <a:pt x="44" y="117"/>
                      <a:pt x="36" y="111"/>
                      <a:pt x="30" y="104"/>
                    </a:cubicBezTo>
                    <a:close/>
                    <a:moveTo>
                      <a:pt x="60" y="107"/>
                    </a:moveTo>
                    <a:cubicBezTo>
                      <a:pt x="57" y="107"/>
                      <a:pt x="52" y="107"/>
                      <a:pt x="48" y="106"/>
                    </a:cubicBezTo>
                    <a:cubicBezTo>
                      <a:pt x="46" y="100"/>
                      <a:pt x="44" y="93"/>
                      <a:pt x="43" y="86"/>
                    </a:cubicBezTo>
                    <a:cubicBezTo>
                      <a:pt x="48" y="86"/>
                      <a:pt x="54" y="87"/>
                      <a:pt x="60" y="87"/>
                    </a:cubicBezTo>
                    <a:lnTo>
                      <a:pt x="60" y="107"/>
                    </a:lnTo>
                    <a:close/>
                    <a:moveTo>
                      <a:pt x="60" y="83"/>
                    </a:moveTo>
                    <a:cubicBezTo>
                      <a:pt x="54" y="83"/>
                      <a:pt x="48" y="83"/>
                      <a:pt x="42" y="82"/>
                    </a:cubicBezTo>
                    <a:cubicBezTo>
                      <a:pt x="41" y="76"/>
                      <a:pt x="41" y="70"/>
                      <a:pt x="41" y="64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0" y="83"/>
                    </a:lnTo>
                    <a:close/>
                    <a:moveTo>
                      <a:pt x="60" y="61"/>
                    </a:moveTo>
                    <a:cubicBezTo>
                      <a:pt x="41" y="61"/>
                      <a:pt x="41" y="61"/>
                      <a:pt x="41" y="61"/>
                    </a:cubicBezTo>
                    <a:cubicBezTo>
                      <a:pt x="41" y="54"/>
                      <a:pt x="41" y="48"/>
                      <a:pt x="42" y="42"/>
                    </a:cubicBezTo>
                    <a:cubicBezTo>
                      <a:pt x="48" y="41"/>
                      <a:pt x="54" y="41"/>
                      <a:pt x="60" y="40"/>
                    </a:cubicBezTo>
                    <a:lnTo>
                      <a:pt x="60" y="61"/>
                    </a:lnTo>
                    <a:close/>
                    <a:moveTo>
                      <a:pt x="60" y="13"/>
                    </a:moveTo>
                    <a:cubicBezTo>
                      <a:pt x="57" y="13"/>
                      <a:pt x="53" y="14"/>
                      <a:pt x="50" y="14"/>
                    </a:cubicBezTo>
                    <a:cubicBezTo>
                      <a:pt x="53" y="8"/>
                      <a:pt x="57" y="4"/>
                      <a:pt x="60" y="3"/>
                    </a:cubicBezTo>
                    <a:lnTo>
                      <a:pt x="60" y="13"/>
                    </a:lnTo>
                    <a:close/>
                    <a:moveTo>
                      <a:pt x="87" y="61"/>
                    </a:moveTo>
                    <a:cubicBezTo>
                      <a:pt x="87" y="54"/>
                      <a:pt x="87" y="48"/>
                      <a:pt x="86" y="43"/>
                    </a:cubicBezTo>
                    <a:cubicBezTo>
                      <a:pt x="94" y="44"/>
                      <a:pt x="101" y="46"/>
                      <a:pt x="106" y="48"/>
                    </a:cubicBezTo>
                    <a:cubicBezTo>
                      <a:pt x="107" y="52"/>
                      <a:pt x="107" y="57"/>
                      <a:pt x="108" y="61"/>
                    </a:cubicBezTo>
                    <a:lnTo>
                      <a:pt x="87" y="61"/>
                    </a:lnTo>
                    <a:close/>
                    <a:moveTo>
                      <a:pt x="108" y="64"/>
                    </a:moveTo>
                    <a:cubicBezTo>
                      <a:pt x="107" y="67"/>
                      <a:pt x="107" y="72"/>
                      <a:pt x="106" y="76"/>
                    </a:cubicBezTo>
                    <a:cubicBezTo>
                      <a:pt x="101" y="78"/>
                      <a:pt x="94" y="80"/>
                      <a:pt x="86" y="82"/>
                    </a:cubicBezTo>
                    <a:cubicBezTo>
                      <a:pt x="87" y="76"/>
                      <a:pt x="87" y="70"/>
                      <a:pt x="87" y="64"/>
                    </a:cubicBezTo>
                    <a:lnTo>
                      <a:pt x="108" y="64"/>
                    </a:lnTo>
                    <a:close/>
                    <a:moveTo>
                      <a:pt x="85" y="39"/>
                    </a:moveTo>
                    <a:cubicBezTo>
                      <a:pt x="84" y="31"/>
                      <a:pt x="83" y="25"/>
                      <a:pt x="80" y="19"/>
                    </a:cubicBezTo>
                    <a:cubicBezTo>
                      <a:pt x="87" y="20"/>
                      <a:pt x="93" y="23"/>
                      <a:pt x="98" y="26"/>
                    </a:cubicBezTo>
                    <a:cubicBezTo>
                      <a:pt x="101" y="31"/>
                      <a:pt x="104" y="37"/>
                      <a:pt x="105" y="44"/>
                    </a:cubicBezTo>
                    <a:cubicBezTo>
                      <a:pt x="100" y="42"/>
                      <a:pt x="93" y="40"/>
                      <a:pt x="85" y="39"/>
                    </a:cubicBezTo>
                    <a:close/>
                    <a:moveTo>
                      <a:pt x="63" y="3"/>
                    </a:moveTo>
                    <a:cubicBezTo>
                      <a:pt x="70" y="4"/>
                      <a:pt x="71" y="8"/>
                      <a:pt x="74" y="14"/>
                    </a:cubicBezTo>
                    <a:cubicBezTo>
                      <a:pt x="71" y="14"/>
                      <a:pt x="67" y="13"/>
                      <a:pt x="63" y="13"/>
                    </a:cubicBezTo>
                    <a:lnTo>
                      <a:pt x="63" y="3"/>
                    </a:lnTo>
                    <a:close/>
                    <a:moveTo>
                      <a:pt x="63" y="17"/>
                    </a:moveTo>
                    <a:cubicBezTo>
                      <a:pt x="70" y="17"/>
                      <a:pt x="72" y="17"/>
                      <a:pt x="76" y="18"/>
                    </a:cubicBezTo>
                    <a:cubicBezTo>
                      <a:pt x="79" y="24"/>
                      <a:pt x="80" y="31"/>
                      <a:pt x="82" y="38"/>
                    </a:cubicBezTo>
                    <a:cubicBezTo>
                      <a:pt x="76" y="38"/>
                      <a:pt x="70" y="37"/>
                      <a:pt x="63" y="37"/>
                    </a:cubicBezTo>
                    <a:lnTo>
                      <a:pt x="63" y="17"/>
                    </a:lnTo>
                    <a:close/>
                    <a:moveTo>
                      <a:pt x="63" y="40"/>
                    </a:moveTo>
                    <a:cubicBezTo>
                      <a:pt x="70" y="41"/>
                      <a:pt x="76" y="41"/>
                      <a:pt x="82" y="42"/>
                    </a:cubicBezTo>
                    <a:cubicBezTo>
                      <a:pt x="83" y="48"/>
                      <a:pt x="84" y="54"/>
                      <a:pt x="84" y="61"/>
                    </a:cubicBezTo>
                    <a:cubicBezTo>
                      <a:pt x="63" y="61"/>
                      <a:pt x="63" y="61"/>
                      <a:pt x="63" y="61"/>
                    </a:cubicBezTo>
                    <a:lnTo>
                      <a:pt x="63" y="40"/>
                    </a:lnTo>
                    <a:close/>
                    <a:moveTo>
                      <a:pt x="63" y="121"/>
                    </a:moveTo>
                    <a:cubicBezTo>
                      <a:pt x="63" y="110"/>
                      <a:pt x="63" y="110"/>
                      <a:pt x="63" y="110"/>
                    </a:cubicBezTo>
                    <a:cubicBezTo>
                      <a:pt x="67" y="110"/>
                      <a:pt x="71" y="110"/>
                      <a:pt x="74" y="110"/>
                    </a:cubicBezTo>
                    <a:cubicBezTo>
                      <a:pt x="71" y="116"/>
                      <a:pt x="70" y="120"/>
                      <a:pt x="63" y="121"/>
                    </a:cubicBezTo>
                    <a:close/>
                    <a:moveTo>
                      <a:pt x="63" y="107"/>
                    </a:moveTo>
                    <a:cubicBezTo>
                      <a:pt x="63" y="87"/>
                      <a:pt x="63" y="87"/>
                      <a:pt x="63" y="87"/>
                    </a:cubicBezTo>
                    <a:cubicBezTo>
                      <a:pt x="70" y="87"/>
                      <a:pt x="76" y="86"/>
                      <a:pt x="82" y="86"/>
                    </a:cubicBezTo>
                    <a:cubicBezTo>
                      <a:pt x="80" y="93"/>
                      <a:pt x="79" y="100"/>
                      <a:pt x="76" y="106"/>
                    </a:cubicBezTo>
                    <a:cubicBezTo>
                      <a:pt x="72" y="107"/>
                      <a:pt x="70" y="107"/>
                      <a:pt x="63" y="107"/>
                    </a:cubicBezTo>
                    <a:close/>
                    <a:moveTo>
                      <a:pt x="85" y="85"/>
                    </a:moveTo>
                    <a:cubicBezTo>
                      <a:pt x="93" y="84"/>
                      <a:pt x="100" y="82"/>
                      <a:pt x="105" y="80"/>
                    </a:cubicBezTo>
                    <a:cubicBezTo>
                      <a:pt x="104" y="86"/>
                      <a:pt x="101" y="92"/>
                      <a:pt x="98" y="98"/>
                    </a:cubicBezTo>
                    <a:cubicBezTo>
                      <a:pt x="93" y="101"/>
                      <a:pt x="87" y="103"/>
                      <a:pt x="80" y="105"/>
                    </a:cubicBezTo>
                    <a:cubicBezTo>
                      <a:pt x="83" y="99"/>
                      <a:pt x="84" y="93"/>
                      <a:pt x="85" y="85"/>
                    </a:cubicBezTo>
                    <a:close/>
                    <a:moveTo>
                      <a:pt x="87" y="115"/>
                    </a:moveTo>
                    <a:cubicBezTo>
                      <a:pt x="93" y="111"/>
                      <a:pt x="97" y="106"/>
                      <a:pt x="101" y="100"/>
                    </a:cubicBezTo>
                    <a:cubicBezTo>
                      <a:pt x="107" y="97"/>
                      <a:pt x="112" y="92"/>
                      <a:pt x="116" y="87"/>
                    </a:cubicBezTo>
                    <a:cubicBezTo>
                      <a:pt x="110" y="99"/>
                      <a:pt x="100" y="109"/>
                      <a:pt x="87" y="115"/>
                    </a:cubicBezTo>
                    <a:close/>
                    <a:moveTo>
                      <a:pt x="110" y="75"/>
                    </a:moveTo>
                    <a:cubicBezTo>
                      <a:pt x="111" y="71"/>
                      <a:pt x="111" y="67"/>
                      <a:pt x="111" y="64"/>
                    </a:cubicBezTo>
                    <a:cubicBezTo>
                      <a:pt x="121" y="64"/>
                      <a:pt x="121" y="64"/>
                      <a:pt x="121" y="64"/>
                    </a:cubicBezTo>
                    <a:cubicBezTo>
                      <a:pt x="120" y="67"/>
                      <a:pt x="116" y="72"/>
                      <a:pt x="110" y="75"/>
                    </a:cubicBezTo>
                    <a:close/>
                    <a:moveTo>
                      <a:pt x="111" y="61"/>
                    </a:moveTo>
                    <a:cubicBezTo>
                      <a:pt x="111" y="57"/>
                      <a:pt x="111" y="53"/>
                      <a:pt x="110" y="50"/>
                    </a:cubicBezTo>
                    <a:cubicBezTo>
                      <a:pt x="116" y="53"/>
                      <a:pt x="120" y="57"/>
                      <a:pt x="121" y="61"/>
                    </a:cubicBezTo>
                    <a:lnTo>
                      <a:pt x="111" y="61"/>
                    </a:lnTo>
                    <a:close/>
                    <a:moveTo>
                      <a:pt x="109" y="45"/>
                    </a:moveTo>
                    <a:cubicBezTo>
                      <a:pt x="108" y="40"/>
                      <a:pt x="106" y="35"/>
                      <a:pt x="104" y="30"/>
                    </a:cubicBezTo>
                    <a:cubicBezTo>
                      <a:pt x="112" y="36"/>
                      <a:pt x="117" y="44"/>
                      <a:pt x="120" y="52"/>
                    </a:cubicBezTo>
                    <a:cubicBezTo>
                      <a:pt x="117" y="50"/>
                      <a:pt x="114" y="47"/>
                      <a:pt x="109" y="45"/>
                    </a:cubicBezTo>
                    <a:close/>
                    <a:moveTo>
                      <a:pt x="101" y="24"/>
                    </a:moveTo>
                    <a:cubicBezTo>
                      <a:pt x="97" y="18"/>
                      <a:pt x="93" y="12"/>
                      <a:pt x="87" y="9"/>
                    </a:cubicBezTo>
                    <a:cubicBezTo>
                      <a:pt x="100" y="14"/>
                      <a:pt x="110" y="24"/>
                      <a:pt x="116" y="37"/>
                    </a:cubicBezTo>
                    <a:cubicBezTo>
                      <a:pt x="112" y="32"/>
                      <a:pt x="107" y="27"/>
                      <a:pt x="101" y="24"/>
                    </a:cubicBez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04" name="Freeform 529"/>
              <p:cNvSpPr/>
              <p:nvPr/>
            </p:nvSpPr>
            <p:spPr bwMode="auto">
              <a:xfrm>
                <a:off x="7407275" y="3141663"/>
                <a:ext cx="34925" cy="30163"/>
              </a:xfrm>
              <a:custGeom>
                <a:avLst/>
                <a:gdLst>
                  <a:gd name="T0" fmla="*/ 8 w 22"/>
                  <a:gd name="T1" fmla="*/ 14 h 19"/>
                  <a:gd name="T2" fmla="*/ 13 w 22"/>
                  <a:gd name="T3" fmla="*/ 19 h 19"/>
                  <a:gd name="T4" fmla="*/ 15 w 22"/>
                  <a:gd name="T5" fmla="*/ 12 h 19"/>
                  <a:gd name="T6" fmla="*/ 22 w 22"/>
                  <a:gd name="T7" fmla="*/ 9 h 19"/>
                  <a:gd name="T8" fmla="*/ 15 w 22"/>
                  <a:gd name="T9" fmla="*/ 7 h 19"/>
                  <a:gd name="T10" fmla="*/ 15 w 22"/>
                  <a:gd name="T11" fmla="*/ 0 h 19"/>
                  <a:gd name="T12" fmla="*/ 10 w 22"/>
                  <a:gd name="T13" fmla="*/ 2 h 19"/>
                  <a:gd name="T14" fmla="*/ 3 w 22"/>
                  <a:gd name="T15" fmla="*/ 0 h 19"/>
                  <a:gd name="T16" fmla="*/ 5 w 22"/>
                  <a:gd name="T17" fmla="*/ 7 h 19"/>
                  <a:gd name="T18" fmla="*/ 0 w 22"/>
                  <a:gd name="T19" fmla="*/ 14 h 19"/>
                  <a:gd name="T20" fmla="*/ 8 w 22"/>
                  <a:gd name="T2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8" y="14"/>
                    </a:moveTo>
                    <a:lnTo>
                      <a:pt x="13" y="19"/>
                    </a:lnTo>
                    <a:lnTo>
                      <a:pt x="15" y="12"/>
                    </a:lnTo>
                    <a:lnTo>
                      <a:pt x="22" y="9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5" y="7"/>
                    </a:lnTo>
                    <a:lnTo>
                      <a:pt x="0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05" name="Freeform 530"/>
              <p:cNvSpPr/>
              <p:nvPr/>
            </p:nvSpPr>
            <p:spPr bwMode="auto">
              <a:xfrm>
                <a:off x="7899400" y="3294063"/>
                <a:ext cx="46038" cy="46038"/>
              </a:xfrm>
              <a:custGeom>
                <a:avLst/>
                <a:gdLst>
                  <a:gd name="T0" fmla="*/ 29 w 29"/>
                  <a:gd name="T1" fmla="*/ 12 h 29"/>
                  <a:gd name="T2" fmla="*/ 19 w 29"/>
                  <a:gd name="T3" fmla="*/ 10 h 29"/>
                  <a:gd name="T4" fmla="*/ 14 w 29"/>
                  <a:gd name="T5" fmla="*/ 0 h 29"/>
                  <a:gd name="T6" fmla="*/ 9 w 29"/>
                  <a:gd name="T7" fmla="*/ 10 h 29"/>
                  <a:gd name="T8" fmla="*/ 0 w 29"/>
                  <a:gd name="T9" fmla="*/ 10 h 29"/>
                  <a:gd name="T10" fmla="*/ 7 w 29"/>
                  <a:gd name="T11" fmla="*/ 17 h 29"/>
                  <a:gd name="T12" fmla="*/ 4 w 29"/>
                  <a:gd name="T13" fmla="*/ 29 h 29"/>
                  <a:gd name="T14" fmla="*/ 14 w 29"/>
                  <a:gd name="T15" fmla="*/ 25 h 29"/>
                  <a:gd name="T16" fmla="*/ 21 w 29"/>
                  <a:gd name="T17" fmla="*/ 29 h 29"/>
                  <a:gd name="T18" fmla="*/ 21 w 29"/>
                  <a:gd name="T19" fmla="*/ 20 h 29"/>
                  <a:gd name="T20" fmla="*/ 29 w 29"/>
                  <a:gd name="T21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9" y="12"/>
                    </a:moveTo>
                    <a:lnTo>
                      <a:pt x="19" y="10"/>
                    </a:lnTo>
                    <a:lnTo>
                      <a:pt x="14" y="0"/>
                    </a:lnTo>
                    <a:lnTo>
                      <a:pt x="9" y="10"/>
                    </a:lnTo>
                    <a:lnTo>
                      <a:pt x="0" y="10"/>
                    </a:lnTo>
                    <a:lnTo>
                      <a:pt x="7" y="17"/>
                    </a:lnTo>
                    <a:lnTo>
                      <a:pt x="4" y="29"/>
                    </a:lnTo>
                    <a:lnTo>
                      <a:pt x="14" y="25"/>
                    </a:lnTo>
                    <a:lnTo>
                      <a:pt x="21" y="29"/>
                    </a:lnTo>
                    <a:lnTo>
                      <a:pt x="21" y="20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06" name="Freeform 531"/>
              <p:cNvSpPr/>
              <p:nvPr/>
            </p:nvSpPr>
            <p:spPr bwMode="auto">
              <a:xfrm>
                <a:off x="7385050" y="3206750"/>
                <a:ext cx="103188" cy="100013"/>
              </a:xfrm>
              <a:custGeom>
                <a:avLst/>
                <a:gdLst>
                  <a:gd name="T0" fmla="*/ 43 w 65"/>
                  <a:gd name="T1" fmla="*/ 43 h 63"/>
                  <a:gd name="T2" fmla="*/ 65 w 65"/>
                  <a:gd name="T3" fmla="*/ 36 h 63"/>
                  <a:gd name="T4" fmla="*/ 46 w 65"/>
                  <a:gd name="T5" fmla="*/ 22 h 63"/>
                  <a:gd name="T6" fmla="*/ 48 w 65"/>
                  <a:gd name="T7" fmla="*/ 0 h 63"/>
                  <a:gd name="T8" fmla="*/ 29 w 65"/>
                  <a:gd name="T9" fmla="*/ 12 h 63"/>
                  <a:gd name="T10" fmla="*/ 7 w 65"/>
                  <a:gd name="T11" fmla="*/ 5 h 63"/>
                  <a:gd name="T12" fmla="*/ 14 w 65"/>
                  <a:gd name="T13" fmla="*/ 26 h 63"/>
                  <a:gd name="T14" fmla="*/ 0 w 65"/>
                  <a:gd name="T15" fmla="*/ 46 h 63"/>
                  <a:gd name="T16" fmla="*/ 24 w 65"/>
                  <a:gd name="T17" fmla="*/ 46 h 63"/>
                  <a:gd name="T18" fmla="*/ 36 w 65"/>
                  <a:gd name="T19" fmla="*/ 63 h 63"/>
                  <a:gd name="T20" fmla="*/ 43 w 65"/>
                  <a:gd name="T21" fmla="*/ 4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63">
                    <a:moveTo>
                      <a:pt x="43" y="43"/>
                    </a:moveTo>
                    <a:lnTo>
                      <a:pt x="65" y="36"/>
                    </a:lnTo>
                    <a:lnTo>
                      <a:pt x="46" y="22"/>
                    </a:lnTo>
                    <a:lnTo>
                      <a:pt x="48" y="0"/>
                    </a:lnTo>
                    <a:lnTo>
                      <a:pt x="29" y="12"/>
                    </a:lnTo>
                    <a:lnTo>
                      <a:pt x="7" y="5"/>
                    </a:lnTo>
                    <a:lnTo>
                      <a:pt x="14" y="26"/>
                    </a:lnTo>
                    <a:lnTo>
                      <a:pt x="0" y="46"/>
                    </a:lnTo>
                    <a:lnTo>
                      <a:pt x="24" y="46"/>
                    </a:lnTo>
                    <a:lnTo>
                      <a:pt x="36" y="63"/>
                    </a:lnTo>
                    <a:lnTo>
                      <a:pt x="43" y="43"/>
                    </a:lnTo>
                    <a:close/>
                  </a:path>
                </a:pathLst>
              </a:custGeom>
              <a:solidFill>
                <a:srgbClr val="3BC2FF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213" name="TextBox 212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/>
      <p:bldP spid="2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组合 161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16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9" name="组合 158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6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2" name="矩形 81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０</a:t>
            </a:r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3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97959" y="2458579"/>
            <a:ext cx="12587918" cy="1910092"/>
            <a:chOff x="107514" y="2596595"/>
            <a:chExt cx="11976972" cy="191009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>
              <a:off x="107514" y="4234205"/>
              <a:ext cx="11976972" cy="27248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flipV="1">
              <a:off x="107514" y="2596595"/>
              <a:ext cx="11976972" cy="278773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51153" y="2595887"/>
            <a:ext cx="1644194" cy="1644194"/>
            <a:chOff x="5219336" y="1411604"/>
            <a:chExt cx="2903584" cy="2903584"/>
          </a:xfrm>
        </p:grpSpPr>
        <p:sp>
          <p:nvSpPr>
            <p:cNvPr id="37" name="椭圆 36"/>
            <p:cNvSpPr/>
            <p:nvPr/>
          </p:nvSpPr>
          <p:spPr>
            <a:xfrm>
              <a:off x="5219336" y="1411604"/>
              <a:ext cx="2903584" cy="2903584"/>
            </a:xfrm>
            <a:prstGeom prst="ellipse">
              <a:avLst/>
            </a:prstGeom>
            <a:gradFill flip="none" rotWithShape="1">
              <a:gsLst>
                <a:gs pos="0">
                  <a:srgbClr val="F9F9F9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31750"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5787323" y="1979591"/>
              <a:ext cx="1767610" cy="1767610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rgbClr val="D1D1D1"/>
                </a:gs>
              </a:gsLst>
              <a:lin ang="2700000" scaled="1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5956263" y="2148531"/>
              <a:ext cx="1429731" cy="142973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6014084" y="2206352"/>
              <a:ext cx="1314088" cy="1314088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100000">
                  <a:srgbClr val="D1D1D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6078823" y="2271091"/>
              <a:ext cx="1184613" cy="118461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2700000" scaled="1"/>
            </a:gra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162528" y="2595887"/>
            <a:ext cx="1644194" cy="1644194"/>
            <a:chOff x="5219336" y="1411604"/>
            <a:chExt cx="2903584" cy="2903584"/>
          </a:xfrm>
        </p:grpSpPr>
        <p:sp>
          <p:nvSpPr>
            <p:cNvPr id="45" name="椭圆 44"/>
            <p:cNvSpPr/>
            <p:nvPr/>
          </p:nvSpPr>
          <p:spPr>
            <a:xfrm>
              <a:off x="5219336" y="1411604"/>
              <a:ext cx="2903584" cy="2903584"/>
            </a:xfrm>
            <a:prstGeom prst="ellipse">
              <a:avLst/>
            </a:prstGeom>
            <a:gradFill flip="none" rotWithShape="1">
              <a:gsLst>
                <a:gs pos="0">
                  <a:srgbClr val="F9F9F9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31750"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5787323" y="1979591"/>
              <a:ext cx="1767610" cy="1767610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rgbClr val="D1D1D1"/>
                </a:gs>
              </a:gsLst>
              <a:lin ang="2700000" scaled="1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5956263" y="2148531"/>
              <a:ext cx="1429731" cy="1429731"/>
            </a:xfrm>
            <a:prstGeom prst="ellipse">
              <a:avLst/>
            </a:prstGeom>
            <a:solidFill>
              <a:srgbClr val="FF6D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6014084" y="2206352"/>
              <a:ext cx="1314088" cy="1314088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100000">
                  <a:srgbClr val="D1D1D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6078822" y="2271090"/>
              <a:ext cx="1184612" cy="118461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2700000" scaled="1"/>
            </a:gra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273903" y="2595887"/>
            <a:ext cx="1644194" cy="1644194"/>
            <a:chOff x="5219336" y="1411604"/>
            <a:chExt cx="2903584" cy="2903584"/>
          </a:xfrm>
        </p:grpSpPr>
        <p:sp>
          <p:nvSpPr>
            <p:cNvPr id="53" name="椭圆 52"/>
            <p:cNvSpPr/>
            <p:nvPr/>
          </p:nvSpPr>
          <p:spPr>
            <a:xfrm>
              <a:off x="5219336" y="1411604"/>
              <a:ext cx="2903584" cy="2903584"/>
            </a:xfrm>
            <a:prstGeom prst="ellipse">
              <a:avLst/>
            </a:prstGeom>
            <a:gradFill flip="none" rotWithShape="1">
              <a:gsLst>
                <a:gs pos="0">
                  <a:srgbClr val="F9F9F9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31750"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5787323" y="1979591"/>
              <a:ext cx="1767610" cy="1767610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rgbClr val="D1D1D1"/>
                </a:gs>
              </a:gsLst>
              <a:lin ang="2700000" scaled="1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5956263" y="2148531"/>
              <a:ext cx="1429731" cy="142973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6014084" y="2206352"/>
              <a:ext cx="1314088" cy="1314088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100000">
                  <a:srgbClr val="D1D1D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6078822" y="2271090"/>
              <a:ext cx="1184612" cy="118461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2700000" scaled="1"/>
            </a:gra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385278" y="2595887"/>
            <a:ext cx="1644194" cy="1644194"/>
            <a:chOff x="5219336" y="1411604"/>
            <a:chExt cx="2903584" cy="2903584"/>
          </a:xfrm>
        </p:grpSpPr>
        <p:sp>
          <p:nvSpPr>
            <p:cNvPr id="61" name="椭圆 60"/>
            <p:cNvSpPr/>
            <p:nvPr/>
          </p:nvSpPr>
          <p:spPr>
            <a:xfrm>
              <a:off x="5219336" y="1411604"/>
              <a:ext cx="2903584" cy="2903584"/>
            </a:xfrm>
            <a:prstGeom prst="ellipse">
              <a:avLst/>
            </a:prstGeom>
            <a:gradFill flip="none" rotWithShape="1">
              <a:gsLst>
                <a:gs pos="0">
                  <a:srgbClr val="F9F9F9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31750"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5787323" y="1979591"/>
              <a:ext cx="1767610" cy="1767610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rgbClr val="D1D1D1"/>
                </a:gs>
              </a:gsLst>
              <a:lin ang="2700000" scaled="1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5956263" y="2148531"/>
              <a:ext cx="1429731" cy="142973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6014084" y="2206352"/>
              <a:ext cx="1314088" cy="1314088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100000">
                  <a:srgbClr val="D1D1D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6091546" y="2271091"/>
              <a:ext cx="1184613" cy="118461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2700000" scaled="1"/>
            </a:gra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9496653" y="2595887"/>
            <a:ext cx="1644194" cy="1644194"/>
            <a:chOff x="5219336" y="1411604"/>
            <a:chExt cx="2903584" cy="2903584"/>
          </a:xfrm>
        </p:grpSpPr>
        <p:sp>
          <p:nvSpPr>
            <p:cNvPr id="69" name="椭圆 68"/>
            <p:cNvSpPr/>
            <p:nvPr/>
          </p:nvSpPr>
          <p:spPr>
            <a:xfrm>
              <a:off x="5219336" y="1411604"/>
              <a:ext cx="2903584" cy="2903584"/>
            </a:xfrm>
            <a:prstGeom prst="ellipse">
              <a:avLst/>
            </a:prstGeom>
            <a:gradFill flip="none" rotWithShape="1">
              <a:gsLst>
                <a:gs pos="0">
                  <a:srgbClr val="F9F9F9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31750"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5787323" y="1979591"/>
              <a:ext cx="1767610" cy="1767610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rgbClr val="D1D1D1"/>
                </a:gs>
              </a:gsLst>
              <a:lin ang="2700000" scaled="1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5956263" y="2148531"/>
              <a:ext cx="1429731" cy="1429731"/>
            </a:xfrm>
            <a:prstGeom prst="ellipse">
              <a:avLst/>
            </a:prstGeom>
            <a:solidFill>
              <a:srgbClr val="5E7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6014084" y="2206352"/>
              <a:ext cx="1314088" cy="1314088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100000">
                  <a:srgbClr val="D1D1D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6078822" y="2271090"/>
              <a:ext cx="1184612" cy="118461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2700000" scaled="1"/>
            </a:gra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1367823" y="539469"/>
            <a:ext cx="752909" cy="752909"/>
            <a:chOff x="3724323" y="1908536"/>
            <a:chExt cx="1329153" cy="1329153"/>
          </a:xfrm>
        </p:grpSpPr>
        <p:sp>
          <p:nvSpPr>
            <p:cNvPr id="129" name="椭圆 128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841272" y="1677984"/>
            <a:ext cx="454872" cy="454872"/>
            <a:chOff x="3724323" y="1908536"/>
            <a:chExt cx="1329153" cy="1329153"/>
          </a:xfrm>
          <a:solidFill>
            <a:schemeClr val="bg1">
              <a:lumMod val="95000"/>
            </a:schemeClr>
          </a:solidFill>
        </p:grpSpPr>
        <p:sp>
          <p:nvSpPr>
            <p:cNvPr id="132" name="椭圆 131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F6D67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101289" y="1490080"/>
            <a:ext cx="642776" cy="642776"/>
            <a:chOff x="3724323" y="1908536"/>
            <a:chExt cx="1329153" cy="1329153"/>
          </a:xfrm>
        </p:grpSpPr>
        <p:sp>
          <p:nvSpPr>
            <p:cNvPr id="135" name="椭圆 134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1967227" y="147761"/>
            <a:ext cx="272136" cy="272136"/>
            <a:chOff x="3724323" y="1908536"/>
            <a:chExt cx="1329153" cy="1329153"/>
          </a:xfrm>
          <a:solidFill>
            <a:schemeClr val="bg1">
              <a:lumMod val="95000"/>
            </a:schemeClr>
          </a:solidFill>
        </p:grpSpPr>
        <p:sp>
          <p:nvSpPr>
            <p:cNvPr id="138" name="椭圆 137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椭圆 138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-1679277" y="-1683568"/>
            <a:ext cx="3489218" cy="3489218"/>
            <a:chOff x="3724323" y="1908536"/>
            <a:chExt cx="1329153" cy="1329153"/>
          </a:xfrm>
        </p:grpSpPr>
        <p:sp>
          <p:nvSpPr>
            <p:cNvPr id="141" name="椭圆 140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椭圆 141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45" name="组合 144"/>
          <p:cNvGrpSpPr/>
          <p:nvPr/>
        </p:nvGrpSpPr>
        <p:grpSpPr>
          <a:xfrm>
            <a:off x="1255836" y="1210497"/>
            <a:ext cx="335446" cy="335446"/>
            <a:chOff x="3724323" y="1908536"/>
            <a:chExt cx="1329153" cy="1329153"/>
          </a:xfrm>
          <a:solidFill>
            <a:schemeClr val="bg1">
              <a:lumMod val="95000"/>
            </a:schemeClr>
          </a:solidFill>
        </p:grpSpPr>
        <p:sp>
          <p:nvSpPr>
            <p:cNvPr id="146" name="椭圆 14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椭圆 14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455773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148" name="TextBox 59"/>
          <p:cNvSpPr txBox="1">
            <a:spLocks noChangeArrowheads="1"/>
          </p:cNvSpPr>
          <p:nvPr/>
        </p:nvSpPr>
        <p:spPr bwMode="auto">
          <a:xfrm>
            <a:off x="-393276" y="61695"/>
            <a:ext cx="2098375" cy="9910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65">
              <a:lnSpc>
                <a:spcPct val="120000"/>
              </a:lnSpc>
              <a:defRPr/>
            </a:pPr>
            <a:r>
              <a:rPr lang="zh-CN" altLang="en-US" sz="32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  录</a:t>
            </a:r>
            <a:r>
              <a:rPr lang="zh-CN" altLang="en-US" sz="24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3765">
              <a:defRPr/>
            </a:pPr>
            <a:r>
              <a:rPr lang="en-US" altLang="zh-CN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en-US" altLang="ko-KR" b="1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9" name="KSO_Shape"/>
          <p:cNvSpPr/>
          <p:nvPr/>
        </p:nvSpPr>
        <p:spPr bwMode="auto">
          <a:xfrm>
            <a:off x="1672484" y="3306992"/>
            <a:ext cx="398196" cy="273428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50" name="KSO_Shape"/>
          <p:cNvSpPr/>
          <p:nvPr/>
        </p:nvSpPr>
        <p:spPr bwMode="auto">
          <a:xfrm>
            <a:off x="3795143" y="3272338"/>
            <a:ext cx="402429" cy="342735"/>
          </a:xfrm>
          <a:custGeom>
            <a:avLst/>
            <a:gdLst>
              <a:gd name="T0" fmla="*/ 432030 w 2125663"/>
              <a:gd name="T1" fmla="*/ 1344893 h 1811338"/>
              <a:gd name="T2" fmla="*/ 462740 w 2125663"/>
              <a:gd name="T3" fmla="*/ 1477960 h 1811338"/>
              <a:gd name="T4" fmla="*/ 513638 w 2125663"/>
              <a:gd name="T5" fmla="*/ 1557743 h 1811338"/>
              <a:gd name="T6" fmla="*/ 516481 w 2125663"/>
              <a:gd name="T7" fmla="*/ 1336346 h 1811338"/>
              <a:gd name="T8" fmla="*/ 503401 w 2125663"/>
              <a:gd name="T9" fmla="*/ 1310416 h 1811338"/>
              <a:gd name="T10" fmla="*/ 515913 w 2125663"/>
              <a:gd name="T11" fmla="*/ 1250009 h 1811338"/>
              <a:gd name="T12" fmla="*/ 618846 w 2125663"/>
              <a:gd name="T13" fmla="*/ 1242885 h 1811338"/>
              <a:gd name="T14" fmla="*/ 643583 w 2125663"/>
              <a:gd name="T15" fmla="*/ 1263116 h 1811338"/>
              <a:gd name="T16" fmla="*/ 642446 w 2125663"/>
              <a:gd name="T17" fmla="*/ 1324948 h 1811338"/>
              <a:gd name="T18" fmla="*/ 619414 w 2125663"/>
              <a:gd name="T19" fmla="*/ 1342899 h 1811338"/>
              <a:gd name="T20" fmla="*/ 664057 w 2125663"/>
              <a:gd name="T21" fmla="*/ 1524691 h 1811338"/>
              <a:gd name="T22" fmla="*/ 704434 w 2125663"/>
              <a:gd name="T23" fmla="*/ 1417553 h 1811338"/>
              <a:gd name="T24" fmla="*/ 725191 w 2125663"/>
              <a:gd name="T25" fmla="*/ 1259697 h 1811338"/>
              <a:gd name="T26" fmla="*/ 857412 w 2125663"/>
              <a:gd name="T27" fmla="*/ 1192451 h 1811338"/>
              <a:gd name="T28" fmla="*/ 923096 w 2125663"/>
              <a:gd name="T29" fmla="*/ 1212682 h 1811338"/>
              <a:gd name="T30" fmla="*/ 970013 w 2125663"/>
              <a:gd name="T31" fmla="*/ 1259697 h 1811338"/>
              <a:gd name="T32" fmla="*/ 990201 w 2125663"/>
              <a:gd name="T33" fmla="*/ 1325233 h 1811338"/>
              <a:gd name="T34" fmla="*/ 980818 w 2125663"/>
              <a:gd name="T35" fmla="*/ 1537228 h 1811338"/>
              <a:gd name="T36" fmla="*/ 935891 w 2125663"/>
              <a:gd name="T37" fmla="*/ 1570566 h 1811338"/>
              <a:gd name="T38" fmla="*/ 798837 w 2125663"/>
              <a:gd name="T39" fmla="*/ 1607608 h 1811338"/>
              <a:gd name="T40" fmla="*/ 617424 w 2125663"/>
              <a:gd name="T41" fmla="*/ 1622140 h 1811338"/>
              <a:gd name="T42" fmla="*/ 428049 w 2125663"/>
              <a:gd name="T43" fmla="*/ 1615872 h 1811338"/>
              <a:gd name="T44" fmla="*/ 264551 w 2125663"/>
              <a:gd name="T45" fmla="*/ 1588232 h 1811338"/>
              <a:gd name="T46" fmla="*/ 180669 w 2125663"/>
              <a:gd name="T47" fmla="*/ 1549481 h 1811338"/>
              <a:gd name="T48" fmla="*/ 159912 w 2125663"/>
              <a:gd name="T49" fmla="*/ 1517283 h 1811338"/>
              <a:gd name="T50" fmla="*/ 167873 w 2125663"/>
              <a:gd name="T51" fmla="*/ 1284201 h 1811338"/>
              <a:gd name="T52" fmla="*/ 205123 w 2125663"/>
              <a:gd name="T53" fmla="*/ 1228638 h 1811338"/>
              <a:gd name="T54" fmla="*/ 264266 w 2125663"/>
              <a:gd name="T55" fmla="*/ 1196440 h 1811338"/>
              <a:gd name="T56" fmla="*/ 421225 w 2125663"/>
              <a:gd name="T57" fmla="*/ 1183048 h 1811338"/>
              <a:gd name="T58" fmla="*/ 433514 w 2125663"/>
              <a:gd name="T59" fmla="*/ 761303 h 1811338"/>
              <a:gd name="T60" fmla="*/ 391450 w 2125663"/>
              <a:gd name="T61" fmla="*/ 813630 h 1811338"/>
              <a:gd name="T62" fmla="*/ 379229 w 2125663"/>
              <a:gd name="T63" fmla="*/ 902075 h 1811338"/>
              <a:gd name="T64" fmla="*/ 414756 w 2125663"/>
              <a:gd name="T65" fmla="*/ 1016114 h 1811338"/>
              <a:gd name="T66" fmla="*/ 487516 w 2125663"/>
              <a:gd name="T67" fmla="*/ 1099439 h 1811338"/>
              <a:gd name="T68" fmla="*/ 567666 w 2125663"/>
              <a:gd name="T69" fmla="*/ 1135272 h 1811338"/>
              <a:gd name="T70" fmla="*/ 645542 w 2125663"/>
              <a:gd name="T71" fmla="*/ 1111099 h 1811338"/>
              <a:gd name="T72" fmla="*/ 722282 w 2125663"/>
              <a:gd name="T73" fmla="*/ 1035452 h 1811338"/>
              <a:gd name="T74" fmla="*/ 767757 w 2125663"/>
              <a:gd name="T75" fmla="*/ 926248 h 1811338"/>
              <a:gd name="T76" fmla="*/ 666290 w 2125663"/>
              <a:gd name="T77" fmla="*/ 863967 h 1811338"/>
              <a:gd name="T78" fmla="*/ 546918 w 2125663"/>
              <a:gd name="T79" fmla="*/ 832116 h 1811338"/>
              <a:gd name="T80" fmla="*/ 484389 w 2125663"/>
              <a:gd name="T81" fmla="*/ 790595 h 1811338"/>
              <a:gd name="T82" fmla="*/ 452273 w 2125663"/>
              <a:gd name="T83" fmla="*/ 760734 h 1811338"/>
              <a:gd name="T84" fmla="*/ 568234 w 2125663"/>
              <a:gd name="T85" fmla="*/ 587258 h 1811338"/>
              <a:gd name="T86" fmla="*/ 631616 w 2125663"/>
              <a:gd name="T87" fmla="*/ 594937 h 1811338"/>
              <a:gd name="T88" fmla="*/ 705513 w 2125663"/>
              <a:gd name="T89" fmla="*/ 631054 h 1811338"/>
              <a:gd name="T90" fmla="*/ 790210 w 2125663"/>
              <a:gd name="T91" fmla="*/ 732864 h 1811338"/>
              <a:gd name="T92" fmla="*/ 826306 w 2125663"/>
              <a:gd name="T93" fmla="*/ 873920 h 1811338"/>
              <a:gd name="T94" fmla="*/ 818064 w 2125663"/>
              <a:gd name="T95" fmla="*/ 959237 h 1811338"/>
              <a:gd name="T96" fmla="*/ 780831 w 2125663"/>
              <a:gd name="T97" fmla="*/ 1048534 h 1811338"/>
              <a:gd name="T98" fmla="*/ 687607 w 2125663"/>
              <a:gd name="T99" fmla="*/ 1148922 h 1811338"/>
              <a:gd name="T100" fmla="*/ 588983 w 2125663"/>
              <a:gd name="T101" fmla="*/ 1190727 h 1811338"/>
              <a:gd name="T102" fmla="*/ 525033 w 2125663"/>
              <a:gd name="T103" fmla="*/ 1182480 h 1811338"/>
              <a:gd name="T104" fmla="*/ 421293 w 2125663"/>
              <a:gd name="T105" fmla="*/ 1115081 h 1811338"/>
              <a:gd name="T106" fmla="*/ 345406 w 2125663"/>
              <a:gd name="T107" fmla="*/ 1002463 h 1811338"/>
              <a:gd name="T108" fmla="*/ 325511 w 2125663"/>
              <a:gd name="T109" fmla="*/ 929092 h 1811338"/>
              <a:gd name="T110" fmla="*/ 330627 w 2125663"/>
              <a:gd name="T111" fmla="*/ 813915 h 1811338"/>
              <a:gd name="T112" fmla="*/ 388324 w 2125663"/>
              <a:gd name="T113" fmla="*/ 686510 h 1811338"/>
              <a:gd name="T114" fmla="*/ 482400 w 2125663"/>
              <a:gd name="T115" fmla="*/ 608303 h 1811338"/>
              <a:gd name="T116" fmla="*/ 542939 w 2125663"/>
              <a:gd name="T117" fmla="*/ 589534 h 1811338"/>
              <a:gd name="T118" fmla="*/ 0 w 2125663"/>
              <a:gd name="T119" fmla="*/ 0 h 1811338"/>
              <a:gd name="T120" fmla="*/ 174993 w 2125663"/>
              <a:gd name="T121" fmla="*/ 1118883 h 18113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125663" h="1811338">
                <a:moveTo>
                  <a:pt x="470017" y="1320800"/>
                </a:moveTo>
                <a:lnTo>
                  <a:pt x="470335" y="1343069"/>
                </a:lnTo>
                <a:lnTo>
                  <a:pt x="471286" y="1364382"/>
                </a:lnTo>
                <a:lnTo>
                  <a:pt x="472238" y="1385696"/>
                </a:lnTo>
                <a:lnTo>
                  <a:pt x="473190" y="1406374"/>
                </a:lnTo>
                <a:lnTo>
                  <a:pt x="474459" y="1426415"/>
                </a:lnTo>
                <a:lnTo>
                  <a:pt x="476363" y="1446139"/>
                </a:lnTo>
                <a:lnTo>
                  <a:pt x="478267" y="1464908"/>
                </a:lnTo>
                <a:lnTo>
                  <a:pt x="480170" y="1483677"/>
                </a:lnTo>
                <a:lnTo>
                  <a:pt x="482074" y="1501491"/>
                </a:lnTo>
                <a:lnTo>
                  <a:pt x="484612" y="1518988"/>
                </a:lnTo>
                <a:lnTo>
                  <a:pt x="487468" y="1535530"/>
                </a:lnTo>
                <a:lnTo>
                  <a:pt x="490323" y="1552072"/>
                </a:lnTo>
                <a:lnTo>
                  <a:pt x="493179" y="1567660"/>
                </a:lnTo>
                <a:lnTo>
                  <a:pt x="496352" y="1582611"/>
                </a:lnTo>
                <a:lnTo>
                  <a:pt x="500159" y="1597563"/>
                </a:lnTo>
                <a:lnTo>
                  <a:pt x="503649" y="1611560"/>
                </a:lnTo>
                <a:lnTo>
                  <a:pt x="507774" y="1624921"/>
                </a:lnTo>
                <a:lnTo>
                  <a:pt x="511899" y="1637646"/>
                </a:lnTo>
                <a:lnTo>
                  <a:pt x="516341" y="1650052"/>
                </a:lnTo>
                <a:lnTo>
                  <a:pt x="520783" y="1661505"/>
                </a:lnTo>
                <a:lnTo>
                  <a:pt x="525859" y="1672639"/>
                </a:lnTo>
                <a:lnTo>
                  <a:pt x="530936" y="1683137"/>
                </a:lnTo>
                <a:lnTo>
                  <a:pt x="536329" y="1692998"/>
                </a:lnTo>
                <a:lnTo>
                  <a:pt x="541723" y="1702224"/>
                </a:lnTo>
                <a:lnTo>
                  <a:pt x="547752" y="1710813"/>
                </a:lnTo>
                <a:lnTo>
                  <a:pt x="553463" y="1718766"/>
                </a:lnTo>
                <a:lnTo>
                  <a:pt x="559808" y="1726083"/>
                </a:lnTo>
                <a:lnTo>
                  <a:pt x="566154" y="1732763"/>
                </a:lnTo>
                <a:lnTo>
                  <a:pt x="573134" y="1739125"/>
                </a:lnTo>
                <a:lnTo>
                  <a:pt x="580114" y="1744215"/>
                </a:lnTo>
                <a:lnTo>
                  <a:pt x="587412" y="1749305"/>
                </a:lnTo>
                <a:lnTo>
                  <a:pt x="594709" y="1753123"/>
                </a:lnTo>
                <a:lnTo>
                  <a:pt x="594709" y="1499901"/>
                </a:lnTo>
                <a:lnTo>
                  <a:pt x="591537" y="1499264"/>
                </a:lnTo>
                <a:lnTo>
                  <a:pt x="588047" y="1498310"/>
                </a:lnTo>
                <a:lnTo>
                  <a:pt x="584874" y="1497038"/>
                </a:lnTo>
                <a:lnTo>
                  <a:pt x="582018" y="1495765"/>
                </a:lnTo>
                <a:lnTo>
                  <a:pt x="579163" y="1494175"/>
                </a:lnTo>
                <a:lnTo>
                  <a:pt x="576307" y="1491948"/>
                </a:lnTo>
                <a:lnTo>
                  <a:pt x="573769" y="1489721"/>
                </a:lnTo>
                <a:lnTo>
                  <a:pt x="571548" y="1487494"/>
                </a:lnTo>
                <a:lnTo>
                  <a:pt x="569327" y="1484949"/>
                </a:lnTo>
                <a:lnTo>
                  <a:pt x="567106" y="1482404"/>
                </a:lnTo>
                <a:lnTo>
                  <a:pt x="565519" y="1479223"/>
                </a:lnTo>
                <a:lnTo>
                  <a:pt x="564250" y="1476360"/>
                </a:lnTo>
                <a:lnTo>
                  <a:pt x="563298" y="1473179"/>
                </a:lnTo>
                <a:lnTo>
                  <a:pt x="562347" y="1469998"/>
                </a:lnTo>
                <a:lnTo>
                  <a:pt x="562029" y="1466180"/>
                </a:lnTo>
                <a:lnTo>
                  <a:pt x="561712" y="1462999"/>
                </a:lnTo>
                <a:lnTo>
                  <a:pt x="561712" y="1425143"/>
                </a:lnTo>
                <a:lnTo>
                  <a:pt x="562029" y="1421007"/>
                </a:lnTo>
                <a:lnTo>
                  <a:pt x="562664" y="1417508"/>
                </a:lnTo>
                <a:lnTo>
                  <a:pt x="563616" y="1414009"/>
                </a:lnTo>
                <a:lnTo>
                  <a:pt x="564885" y="1410191"/>
                </a:lnTo>
                <a:lnTo>
                  <a:pt x="566154" y="1407010"/>
                </a:lnTo>
                <a:lnTo>
                  <a:pt x="568375" y="1403829"/>
                </a:lnTo>
                <a:lnTo>
                  <a:pt x="570596" y="1400966"/>
                </a:lnTo>
                <a:lnTo>
                  <a:pt x="572817" y="1398103"/>
                </a:lnTo>
                <a:lnTo>
                  <a:pt x="575673" y="1395558"/>
                </a:lnTo>
                <a:lnTo>
                  <a:pt x="578528" y="1393649"/>
                </a:lnTo>
                <a:lnTo>
                  <a:pt x="581701" y="1391741"/>
                </a:lnTo>
                <a:lnTo>
                  <a:pt x="584874" y="1390150"/>
                </a:lnTo>
                <a:lnTo>
                  <a:pt x="588364" y="1388878"/>
                </a:lnTo>
                <a:lnTo>
                  <a:pt x="592171" y="1387605"/>
                </a:lnTo>
                <a:lnTo>
                  <a:pt x="595979" y="1386969"/>
                </a:lnTo>
                <a:lnTo>
                  <a:pt x="599786" y="1386969"/>
                </a:lnTo>
                <a:lnTo>
                  <a:pt x="682597" y="1386969"/>
                </a:lnTo>
                <a:lnTo>
                  <a:pt x="686721" y="1386969"/>
                </a:lnTo>
                <a:lnTo>
                  <a:pt x="690529" y="1387605"/>
                </a:lnTo>
                <a:lnTo>
                  <a:pt x="694019" y="1388878"/>
                </a:lnTo>
                <a:lnTo>
                  <a:pt x="697826" y="1390150"/>
                </a:lnTo>
                <a:lnTo>
                  <a:pt x="700999" y="1391741"/>
                </a:lnTo>
                <a:lnTo>
                  <a:pt x="704172" y="1393649"/>
                </a:lnTo>
                <a:lnTo>
                  <a:pt x="707345" y="1395558"/>
                </a:lnTo>
                <a:lnTo>
                  <a:pt x="709883" y="1398103"/>
                </a:lnTo>
                <a:lnTo>
                  <a:pt x="712104" y="1400966"/>
                </a:lnTo>
                <a:lnTo>
                  <a:pt x="714325" y="1403829"/>
                </a:lnTo>
                <a:lnTo>
                  <a:pt x="716229" y="1407010"/>
                </a:lnTo>
                <a:lnTo>
                  <a:pt x="718132" y="1410191"/>
                </a:lnTo>
                <a:lnTo>
                  <a:pt x="719402" y="1414009"/>
                </a:lnTo>
                <a:lnTo>
                  <a:pt x="720353" y="1417508"/>
                </a:lnTo>
                <a:lnTo>
                  <a:pt x="720671" y="1421007"/>
                </a:lnTo>
                <a:lnTo>
                  <a:pt x="720988" y="1425143"/>
                </a:lnTo>
                <a:lnTo>
                  <a:pt x="720988" y="1462999"/>
                </a:lnTo>
                <a:lnTo>
                  <a:pt x="720988" y="1466180"/>
                </a:lnTo>
                <a:lnTo>
                  <a:pt x="720353" y="1469998"/>
                </a:lnTo>
                <a:lnTo>
                  <a:pt x="719719" y="1473179"/>
                </a:lnTo>
                <a:lnTo>
                  <a:pt x="718450" y="1476360"/>
                </a:lnTo>
                <a:lnTo>
                  <a:pt x="716863" y="1479223"/>
                </a:lnTo>
                <a:lnTo>
                  <a:pt x="715277" y="1482404"/>
                </a:lnTo>
                <a:lnTo>
                  <a:pt x="713373" y="1484949"/>
                </a:lnTo>
                <a:lnTo>
                  <a:pt x="711469" y="1487494"/>
                </a:lnTo>
                <a:lnTo>
                  <a:pt x="708931" y="1489721"/>
                </a:lnTo>
                <a:lnTo>
                  <a:pt x="706710" y="1491948"/>
                </a:lnTo>
                <a:lnTo>
                  <a:pt x="703537" y="1494175"/>
                </a:lnTo>
                <a:lnTo>
                  <a:pt x="700682" y="1495765"/>
                </a:lnTo>
                <a:lnTo>
                  <a:pt x="697826" y="1497038"/>
                </a:lnTo>
                <a:lnTo>
                  <a:pt x="694653" y="1498310"/>
                </a:lnTo>
                <a:lnTo>
                  <a:pt x="691163" y="1499264"/>
                </a:lnTo>
                <a:lnTo>
                  <a:pt x="687991" y="1499901"/>
                </a:lnTo>
                <a:lnTo>
                  <a:pt x="687991" y="1753123"/>
                </a:lnTo>
                <a:lnTo>
                  <a:pt x="695605" y="1749305"/>
                </a:lnTo>
                <a:lnTo>
                  <a:pt x="702586" y="1744215"/>
                </a:lnTo>
                <a:lnTo>
                  <a:pt x="709566" y="1739125"/>
                </a:lnTo>
                <a:lnTo>
                  <a:pt x="716229" y="1732763"/>
                </a:lnTo>
                <a:lnTo>
                  <a:pt x="722892" y="1726083"/>
                </a:lnTo>
                <a:lnTo>
                  <a:pt x="729237" y="1718766"/>
                </a:lnTo>
                <a:lnTo>
                  <a:pt x="734948" y="1710813"/>
                </a:lnTo>
                <a:lnTo>
                  <a:pt x="740977" y="1702224"/>
                </a:lnTo>
                <a:lnTo>
                  <a:pt x="746371" y="1692998"/>
                </a:lnTo>
                <a:lnTo>
                  <a:pt x="751447" y="1683137"/>
                </a:lnTo>
                <a:lnTo>
                  <a:pt x="756841" y="1672639"/>
                </a:lnTo>
                <a:lnTo>
                  <a:pt x="761600" y="1661505"/>
                </a:lnTo>
                <a:lnTo>
                  <a:pt x="766359" y="1650052"/>
                </a:lnTo>
                <a:lnTo>
                  <a:pt x="770801" y="1637646"/>
                </a:lnTo>
                <a:lnTo>
                  <a:pt x="774926" y="1624921"/>
                </a:lnTo>
                <a:lnTo>
                  <a:pt x="779051" y="1611560"/>
                </a:lnTo>
                <a:lnTo>
                  <a:pt x="782541" y="1597563"/>
                </a:lnTo>
                <a:lnTo>
                  <a:pt x="786031" y="1582611"/>
                </a:lnTo>
                <a:lnTo>
                  <a:pt x="789521" y="1567660"/>
                </a:lnTo>
                <a:lnTo>
                  <a:pt x="792377" y="1552072"/>
                </a:lnTo>
                <a:lnTo>
                  <a:pt x="795232" y="1535530"/>
                </a:lnTo>
                <a:lnTo>
                  <a:pt x="797770" y="1518988"/>
                </a:lnTo>
                <a:lnTo>
                  <a:pt x="800626" y="1501491"/>
                </a:lnTo>
                <a:lnTo>
                  <a:pt x="802530" y="1483677"/>
                </a:lnTo>
                <a:lnTo>
                  <a:pt x="804751" y="1464908"/>
                </a:lnTo>
                <a:lnTo>
                  <a:pt x="806337" y="1446139"/>
                </a:lnTo>
                <a:lnTo>
                  <a:pt x="807923" y="1426415"/>
                </a:lnTo>
                <a:lnTo>
                  <a:pt x="809193" y="1406374"/>
                </a:lnTo>
                <a:lnTo>
                  <a:pt x="810779" y="1385696"/>
                </a:lnTo>
                <a:lnTo>
                  <a:pt x="811731" y="1364382"/>
                </a:lnTo>
                <a:lnTo>
                  <a:pt x="812365" y="1343069"/>
                </a:lnTo>
                <a:lnTo>
                  <a:pt x="813000" y="1320800"/>
                </a:lnTo>
                <a:lnTo>
                  <a:pt x="840921" y="1322709"/>
                </a:lnTo>
                <a:lnTo>
                  <a:pt x="866621" y="1324300"/>
                </a:lnTo>
                <a:lnTo>
                  <a:pt x="909771" y="1327481"/>
                </a:lnTo>
                <a:lnTo>
                  <a:pt x="938644" y="1330026"/>
                </a:lnTo>
                <a:lnTo>
                  <a:pt x="948797" y="1330980"/>
                </a:lnTo>
                <a:lnTo>
                  <a:pt x="956729" y="1331298"/>
                </a:lnTo>
                <a:lnTo>
                  <a:pt x="964661" y="1331934"/>
                </a:lnTo>
                <a:lnTo>
                  <a:pt x="972593" y="1332889"/>
                </a:lnTo>
                <a:lnTo>
                  <a:pt x="980208" y="1334161"/>
                </a:lnTo>
                <a:lnTo>
                  <a:pt x="987823" y="1335752"/>
                </a:lnTo>
                <a:lnTo>
                  <a:pt x="995437" y="1337979"/>
                </a:lnTo>
                <a:lnTo>
                  <a:pt x="1002418" y="1340205"/>
                </a:lnTo>
                <a:lnTo>
                  <a:pt x="1009715" y="1343387"/>
                </a:lnTo>
                <a:lnTo>
                  <a:pt x="1016378" y="1346250"/>
                </a:lnTo>
                <a:lnTo>
                  <a:pt x="1023358" y="1349749"/>
                </a:lnTo>
                <a:lnTo>
                  <a:pt x="1030021" y="1353885"/>
                </a:lnTo>
                <a:lnTo>
                  <a:pt x="1036050" y="1357702"/>
                </a:lnTo>
                <a:lnTo>
                  <a:pt x="1042395" y="1361837"/>
                </a:lnTo>
                <a:lnTo>
                  <a:pt x="1048106" y="1366927"/>
                </a:lnTo>
                <a:lnTo>
                  <a:pt x="1053817" y="1371699"/>
                </a:lnTo>
                <a:lnTo>
                  <a:pt x="1059211" y="1377107"/>
                </a:lnTo>
                <a:lnTo>
                  <a:pt x="1064605" y="1382197"/>
                </a:lnTo>
                <a:lnTo>
                  <a:pt x="1069364" y="1388241"/>
                </a:lnTo>
                <a:lnTo>
                  <a:pt x="1073806" y="1393967"/>
                </a:lnTo>
                <a:lnTo>
                  <a:pt x="1078248" y="1400012"/>
                </a:lnTo>
                <a:lnTo>
                  <a:pt x="1082373" y="1406374"/>
                </a:lnTo>
                <a:lnTo>
                  <a:pt x="1085863" y="1413054"/>
                </a:lnTo>
                <a:lnTo>
                  <a:pt x="1089670" y="1419735"/>
                </a:lnTo>
                <a:lnTo>
                  <a:pt x="1092843" y="1426734"/>
                </a:lnTo>
                <a:lnTo>
                  <a:pt x="1095381" y="1433732"/>
                </a:lnTo>
                <a:lnTo>
                  <a:pt x="1097920" y="1441049"/>
                </a:lnTo>
                <a:lnTo>
                  <a:pt x="1100141" y="1448684"/>
                </a:lnTo>
                <a:lnTo>
                  <a:pt x="1101727" y="1456000"/>
                </a:lnTo>
                <a:lnTo>
                  <a:pt x="1103314" y="1463635"/>
                </a:lnTo>
                <a:lnTo>
                  <a:pt x="1104265" y="1471588"/>
                </a:lnTo>
                <a:lnTo>
                  <a:pt x="1104900" y="1479541"/>
                </a:lnTo>
                <a:lnTo>
                  <a:pt x="1104900" y="1487494"/>
                </a:lnTo>
                <a:lnTo>
                  <a:pt x="1104900" y="1686000"/>
                </a:lnTo>
                <a:lnTo>
                  <a:pt x="1104900" y="1690135"/>
                </a:lnTo>
                <a:lnTo>
                  <a:pt x="1104265" y="1693953"/>
                </a:lnTo>
                <a:lnTo>
                  <a:pt x="1103631" y="1697770"/>
                </a:lnTo>
                <a:lnTo>
                  <a:pt x="1102362" y="1701906"/>
                </a:lnTo>
                <a:lnTo>
                  <a:pt x="1101093" y="1705405"/>
                </a:lnTo>
                <a:lnTo>
                  <a:pt x="1099189" y="1709222"/>
                </a:lnTo>
                <a:lnTo>
                  <a:pt x="1096968" y="1713040"/>
                </a:lnTo>
                <a:lnTo>
                  <a:pt x="1094430" y="1716221"/>
                </a:lnTo>
                <a:lnTo>
                  <a:pt x="1091891" y="1719720"/>
                </a:lnTo>
                <a:lnTo>
                  <a:pt x="1089036" y="1722901"/>
                </a:lnTo>
                <a:lnTo>
                  <a:pt x="1085546" y="1726719"/>
                </a:lnTo>
                <a:lnTo>
                  <a:pt x="1082056" y="1729900"/>
                </a:lnTo>
                <a:lnTo>
                  <a:pt x="1078248" y="1732763"/>
                </a:lnTo>
                <a:lnTo>
                  <a:pt x="1074124" y="1736262"/>
                </a:lnTo>
                <a:lnTo>
                  <a:pt x="1069682" y="1739125"/>
                </a:lnTo>
                <a:lnTo>
                  <a:pt x="1065240" y="1741989"/>
                </a:lnTo>
                <a:lnTo>
                  <a:pt x="1055404" y="1748033"/>
                </a:lnTo>
                <a:lnTo>
                  <a:pt x="1044299" y="1753441"/>
                </a:lnTo>
                <a:lnTo>
                  <a:pt x="1032560" y="1758531"/>
                </a:lnTo>
                <a:lnTo>
                  <a:pt x="1019868" y="1763939"/>
                </a:lnTo>
                <a:lnTo>
                  <a:pt x="1005908" y="1768392"/>
                </a:lnTo>
                <a:lnTo>
                  <a:pt x="991630" y="1773164"/>
                </a:lnTo>
                <a:lnTo>
                  <a:pt x="976718" y="1777300"/>
                </a:lnTo>
                <a:lnTo>
                  <a:pt x="960854" y="1781117"/>
                </a:lnTo>
                <a:lnTo>
                  <a:pt x="944038" y="1784934"/>
                </a:lnTo>
                <a:lnTo>
                  <a:pt x="927222" y="1788434"/>
                </a:lnTo>
                <a:lnTo>
                  <a:pt x="909454" y="1791615"/>
                </a:lnTo>
                <a:lnTo>
                  <a:pt x="891369" y="1794796"/>
                </a:lnTo>
                <a:lnTo>
                  <a:pt x="872332" y="1797341"/>
                </a:lnTo>
                <a:lnTo>
                  <a:pt x="853295" y="1799886"/>
                </a:lnTo>
                <a:lnTo>
                  <a:pt x="833941" y="1801795"/>
                </a:lnTo>
                <a:lnTo>
                  <a:pt x="813952" y="1804022"/>
                </a:lnTo>
                <a:lnTo>
                  <a:pt x="793328" y="1805930"/>
                </a:lnTo>
                <a:lnTo>
                  <a:pt x="773022" y="1807203"/>
                </a:lnTo>
                <a:lnTo>
                  <a:pt x="752399" y="1808475"/>
                </a:lnTo>
                <a:lnTo>
                  <a:pt x="731458" y="1809748"/>
                </a:lnTo>
                <a:lnTo>
                  <a:pt x="710200" y="1810384"/>
                </a:lnTo>
                <a:lnTo>
                  <a:pt x="688942" y="1811020"/>
                </a:lnTo>
                <a:lnTo>
                  <a:pt x="667684" y="1811338"/>
                </a:lnTo>
                <a:lnTo>
                  <a:pt x="646427" y="1811338"/>
                </a:lnTo>
                <a:lnTo>
                  <a:pt x="625486" y="1811338"/>
                </a:lnTo>
                <a:lnTo>
                  <a:pt x="603911" y="1811020"/>
                </a:lnTo>
                <a:lnTo>
                  <a:pt x="582653" y="1810384"/>
                </a:lnTo>
                <a:lnTo>
                  <a:pt x="561395" y="1809748"/>
                </a:lnTo>
                <a:lnTo>
                  <a:pt x="540137" y="1808475"/>
                </a:lnTo>
                <a:lnTo>
                  <a:pt x="518879" y="1807203"/>
                </a:lnTo>
                <a:lnTo>
                  <a:pt x="498573" y="1805930"/>
                </a:lnTo>
                <a:lnTo>
                  <a:pt x="477632" y="1804022"/>
                </a:lnTo>
                <a:lnTo>
                  <a:pt x="457326" y="1801795"/>
                </a:lnTo>
                <a:lnTo>
                  <a:pt x="437337" y="1799886"/>
                </a:lnTo>
                <a:lnTo>
                  <a:pt x="417983" y="1797341"/>
                </a:lnTo>
                <a:lnTo>
                  <a:pt x="398629" y="1794796"/>
                </a:lnTo>
                <a:lnTo>
                  <a:pt x="379909" y="1791615"/>
                </a:lnTo>
                <a:lnTo>
                  <a:pt x="361824" y="1788434"/>
                </a:lnTo>
                <a:lnTo>
                  <a:pt x="344056" y="1784934"/>
                </a:lnTo>
                <a:lnTo>
                  <a:pt x="327240" y="1781117"/>
                </a:lnTo>
                <a:lnTo>
                  <a:pt x="310741" y="1777300"/>
                </a:lnTo>
                <a:lnTo>
                  <a:pt x="295195" y="1773164"/>
                </a:lnTo>
                <a:lnTo>
                  <a:pt x="280600" y="1768392"/>
                </a:lnTo>
                <a:lnTo>
                  <a:pt x="266322" y="1763939"/>
                </a:lnTo>
                <a:lnTo>
                  <a:pt x="252996" y="1758531"/>
                </a:lnTo>
                <a:lnTo>
                  <a:pt x="240622" y="1753441"/>
                </a:lnTo>
                <a:lnTo>
                  <a:pt x="229517" y="1748033"/>
                </a:lnTo>
                <a:lnTo>
                  <a:pt x="219047" y="1741989"/>
                </a:lnTo>
                <a:lnTo>
                  <a:pt x="214288" y="1739125"/>
                </a:lnTo>
                <a:lnTo>
                  <a:pt x="209846" y="1736262"/>
                </a:lnTo>
                <a:lnTo>
                  <a:pt x="205404" y="1732763"/>
                </a:lnTo>
                <a:lnTo>
                  <a:pt x="201596" y="1729900"/>
                </a:lnTo>
                <a:lnTo>
                  <a:pt x="198106" y="1726719"/>
                </a:lnTo>
                <a:lnTo>
                  <a:pt x="194299" y="1722901"/>
                </a:lnTo>
                <a:lnTo>
                  <a:pt x="191443" y="1719720"/>
                </a:lnTo>
                <a:lnTo>
                  <a:pt x="188588" y="1716221"/>
                </a:lnTo>
                <a:lnTo>
                  <a:pt x="186367" y="1713040"/>
                </a:lnTo>
                <a:lnTo>
                  <a:pt x="183828" y="1709222"/>
                </a:lnTo>
                <a:lnTo>
                  <a:pt x="181925" y="1705405"/>
                </a:lnTo>
                <a:lnTo>
                  <a:pt x="180338" y="1701906"/>
                </a:lnTo>
                <a:lnTo>
                  <a:pt x="179386" y="1697770"/>
                </a:lnTo>
                <a:lnTo>
                  <a:pt x="178435" y="1693953"/>
                </a:lnTo>
                <a:lnTo>
                  <a:pt x="177800" y="1690135"/>
                </a:lnTo>
                <a:lnTo>
                  <a:pt x="177800" y="1686000"/>
                </a:lnTo>
                <a:lnTo>
                  <a:pt x="177800" y="1487494"/>
                </a:lnTo>
                <a:lnTo>
                  <a:pt x="178117" y="1479541"/>
                </a:lnTo>
                <a:lnTo>
                  <a:pt x="178435" y="1471588"/>
                </a:lnTo>
                <a:lnTo>
                  <a:pt x="179386" y="1463635"/>
                </a:lnTo>
                <a:lnTo>
                  <a:pt x="180973" y="1456000"/>
                </a:lnTo>
                <a:lnTo>
                  <a:pt x="182559" y="1448684"/>
                </a:lnTo>
                <a:lnTo>
                  <a:pt x="184463" y="1441049"/>
                </a:lnTo>
                <a:lnTo>
                  <a:pt x="187318" y="1433732"/>
                </a:lnTo>
                <a:lnTo>
                  <a:pt x="190174" y="1426734"/>
                </a:lnTo>
                <a:lnTo>
                  <a:pt x="193030" y="1419735"/>
                </a:lnTo>
                <a:lnTo>
                  <a:pt x="196520" y="1413054"/>
                </a:lnTo>
                <a:lnTo>
                  <a:pt x="200327" y="1406374"/>
                </a:lnTo>
                <a:lnTo>
                  <a:pt x="204452" y="1400012"/>
                </a:lnTo>
                <a:lnTo>
                  <a:pt x="208576" y="1393967"/>
                </a:lnTo>
                <a:lnTo>
                  <a:pt x="213336" y="1388241"/>
                </a:lnTo>
                <a:lnTo>
                  <a:pt x="218095" y="1382197"/>
                </a:lnTo>
                <a:lnTo>
                  <a:pt x="223489" y="1377107"/>
                </a:lnTo>
                <a:lnTo>
                  <a:pt x="228883" y="1371699"/>
                </a:lnTo>
                <a:lnTo>
                  <a:pt x="234594" y="1366927"/>
                </a:lnTo>
                <a:lnTo>
                  <a:pt x="240305" y="1361837"/>
                </a:lnTo>
                <a:lnTo>
                  <a:pt x="246650" y="1357702"/>
                </a:lnTo>
                <a:lnTo>
                  <a:pt x="252679" y="1353885"/>
                </a:lnTo>
                <a:lnTo>
                  <a:pt x="259659" y="1349749"/>
                </a:lnTo>
                <a:lnTo>
                  <a:pt x="266005" y="1346250"/>
                </a:lnTo>
                <a:lnTo>
                  <a:pt x="272985" y="1343387"/>
                </a:lnTo>
                <a:lnTo>
                  <a:pt x="280282" y="1340205"/>
                </a:lnTo>
                <a:lnTo>
                  <a:pt x="287263" y="1337979"/>
                </a:lnTo>
                <a:lnTo>
                  <a:pt x="294877" y="1335752"/>
                </a:lnTo>
                <a:lnTo>
                  <a:pt x="302492" y="1334161"/>
                </a:lnTo>
                <a:lnTo>
                  <a:pt x="310107" y="1332889"/>
                </a:lnTo>
                <a:lnTo>
                  <a:pt x="318039" y="1331934"/>
                </a:lnTo>
                <a:lnTo>
                  <a:pt x="325971" y="1331298"/>
                </a:lnTo>
                <a:lnTo>
                  <a:pt x="333903" y="1330980"/>
                </a:lnTo>
                <a:lnTo>
                  <a:pt x="344056" y="1330026"/>
                </a:lnTo>
                <a:lnTo>
                  <a:pt x="372929" y="1327481"/>
                </a:lnTo>
                <a:lnTo>
                  <a:pt x="415762" y="1324300"/>
                </a:lnTo>
                <a:lnTo>
                  <a:pt x="441779" y="1322709"/>
                </a:lnTo>
                <a:lnTo>
                  <a:pt x="470017" y="1320800"/>
                </a:lnTo>
                <a:close/>
                <a:moveTo>
                  <a:pt x="1004887" y="995363"/>
                </a:moveTo>
                <a:lnTo>
                  <a:pt x="1176337" y="995363"/>
                </a:lnTo>
                <a:lnTo>
                  <a:pt x="1176337" y="1265238"/>
                </a:lnTo>
                <a:lnTo>
                  <a:pt x="1004887" y="1265238"/>
                </a:lnTo>
                <a:lnTo>
                  <a:pt x="1004887" y="995363"/>
                </a:lnTo>
                <a:close/>
                <a:moveTo>
                  <a:pt x="493561" y="847408"/>
                </a:moveTo>
                <a:lnTo>
                  <a:pt x="491024" y="847726"/>
                </a:lnTo>
                <a:lnTo>
                  <a:pt x="488804" y="848043"/>
                </a:lnTo>
                <a:lnTo>
                  <a:pt x="485950" y="848996"/>
                </a:lnTo>
                <a:lnTo>
                  <a:pt x="483730" y="849948"/>
                </a:lnTo>
                <a:lnTo>
                  <a:pt x="481510" y="851218"/>
                </a:lnTo>
                <a:lnTo>
                  <a:pt x="479290" y="852806"/>
                </a:lnTo>
                <a:lnTo>
                  <a:pt x="475167" y="856933"/>
                </a:lnTo>
                <a:lnTo>
                  <a:pt x="470727" y="861061"/>
                </a:lnTo>
                <a:lnTo>
                  <a:pt x="466604" y="865823"/>
                </a:lnTo>
                <a:lnTo>
                  <a:pt x="462482" y="871221"/>
                </a:lnTo>
                <a:lnTo>
                  <a:pt x="454553" y="882651"/>
                </a:lnTo>
                <a:lnTo>
                  <a:pt x="448527" y="890906"/>
                </a:lnTo>
                <a:lnTo>
                  <a:pt x="442819" y="899478"/>
                </a:lnTo>
                <a:lnTo>
                  <a:pt x="436793" y="908368"/>
                </a:lnTo>
                <a:lnTo>
                  <a:pt x="431402" y="917893"/>
                </a:lnTo>
                <a:lnTo>
                  <a:pt x="429499" y="926783"/>
                </a:lnTo>
                <a:lnTo>
                  <a:pt x="427596" y="935673"/>
                </a:lnTo>
                <a:lnTo>
                  <a:pt x="426010" y="945198"/>
                </a:lnTo>
                <a:lnTo>
                  <a:pt x="424742" y="954406"/>
                </a:lnTo>
                <a:lnTo>
                  <a:pt x="423790" y="963931"/>
                </a:lnTo>
                <a:lnTo>
                  <a:pt x="423156" y="973773"/>
                </a:lnTo>
                <a:lnTo>
                  <a:pt x="422839" y="982981"/>
                </a:lnTo>
                <a:lnTo>
                  <a:pt x="422839" y="992823"/>
                </a:lnTo>
                <a:lnTo>
                  <a:pt x="423156" y="1007111"/>
                </a:lnTo>
                <a:lnTo>
                  <a:pt x="424107" y="1020764"/>
                </a:lnTo>
                <a:lnTo>
                  <a:pt x="426010" y="1034099"/>
                </a:lnTo>
                <a:lnTo>
                  <a:pt x="428547" y="1047434"/>
                </a:lnTo>
                <a:lnTo>
                  <a:pt x="432036" y="1060769"/>
                </a:lnTo>
                <a:lnTo>
                  <a:pt x="435525" y="1073469"/>
                </a:lnTo>
                <a:lnTo>
                  <a:pt x="439965" y="1086169"/>
                </a:lnTo>
                <a:lnTo>
                  <a:pt x="445039" y="1098551"/>
                </a:lnTo>
                <a:lnTo>
                  <a:pt x="450430" y="1110934"/>
                </a:lnTo>
                <a:lnTo>
                  <a:pt x="456456" y="1122999"/>
                </a:lnTo>
                <a:lnTo>
                  <a:pt x="462799" y="1134429"/>
                </a:lnTo>
                <a:lnTo>
                  <a:pt x="469459" y="1145541"/>
                </a:lnTo>
                <a:lnTo>
                  <a:pt x="477070" y="1156019"/>
                </a:lnTo>
                <a:lnTo>
                  <a:pt x="484364" y="1166496"/>
                </a:lnTo>
                <a:lnTo>
                  <a:pt x="492293" y="1176656"/>
                </a:lnTo>
                <a:lnTo>
                  <a:pt x="500539" y="1186181"/>
                </a:lnTo>
                <a:lnTo>
                  <a:pt x="508784" y="1195389"/>
                </a:lnTo>
                <a:lnTo>
                  <a:pt x="517347" y="1204279"/>
                </a:lnTo>
                <a:lnTo>
                  <a:pt x="526227" y="1212216"/>
                </a:lnTo>
                <a:lnTo>
                  <a:pt x="535107" y="1220154"/>
                </a:lnTo>
                <a:lnTo>
                  <a:pt x="543987" y="1227456"/>
                </a:lnTo>
                <a:lnTo>
                  <a:pt x="553184" y="1234124"/>
                </a:lnTo>
                <a:lnTo>
                  <a:pt x="562381" y="1240474"/>
                </a:lnTo>
                <a:lnTo>
                  <a:pt x="571578" y="1245871"/>
                </a:lnTo>
                <a:lnTo>
                  <a:pt x="580775" y="1250951"/>
                </a:lnTo>
                <a:lnTo>
                  <a:pt x="589655" y="1255079"/>
                </a:lnTo>
                <a:lnTo>
                  <a:pt x="598853" y="1258889"/>
                </a:lnTo>
                <a:lnTo>
                  <a:pt x="607732" y="1262381"/>
                </a:lnTo>
                <a:lnTo>
                  <a:pt x="616612" y="1264604"/>
                </a:lnTo>
                <a:lnTo>
                  <a:pt x="624858" y="1266509"/>
                </a:lnTo>
                <a:lnTo>
                  <a:pt x="633421" y="1267461"/>
                </a:lnTo>
                <a:lnTo>
                  <a:pt x="641349" y="1267779"/>
                </a:lnTo>
                <a:lnTo>
                  <a:pt x="649595" y="1267461"/>
                </a:lnTo>
                <a:lnTo>
                  <a:pt x="657524" y="1266509"/>
                </a:lnTo>
                <a:lnTo>
                  <a:pt x="666404" y="1264604"/>
                </a:lnTo>
                <a:lnTo>
                  <a:pt x="674967" y="1262381"/>
                </a:lnTo>
                <a:lnTo>
                  <a:pt x="684164" y="1258889"/>
                </a:lnTo>
                <a:lnTo>
                  <a:pt x="692726" y="1255079"/>
                </a:lnTo>
                <a:lnTo>
                  <a:pt x="701924" y="1250951"/>
                </a:lnTo>
                <a:lnTo>
                  <a:pt x="711121" y="1245871"/>
                </a:lnTo>
                <a:lnTo>
                  <a:pt x="720318" y="1240474"/>
                </a:lnTo>
                <a:lnTo>
                  <a:pt x="729515" y="1234124"/>
                </a:lnTo>
                <a:lnTo>
                  <a:pt x="738395" y="1227456"/>
                </a:lnTo>
                <a:lnTo>
                  <a:pt x="747592" y="1220154"/>
                </a:lnTo>
                <a:lnTo>
                  <a:pt x="756472" y="1212216"/>
                </a:lnTo>
                <a:lnTo>
                  <a:pt x="765352" y="1204279"/>
                </a:lnTo>
                <a:lnTo>
                  <a:pt x="773915" y="1195389"/>
                </a:lnTo>
                <a:lnTo>
                  <a:pt x="782160" y="1186181"/>
                </a:lnTo>
                <a:lnTo>
                  <a:pt x="790406" y="1176656"/>
                </a:lnTo>
                <a:lnTo>
                  <a:pt x="798652" y="1166496"/>
                </a:lnTo>
                <a:lnTo>
                  <a:pt x="805946" y="1156019"/>
                </a:lnTo>
                <a:lnTo>
                  <a:pt x="813240" y="1145541"/>
                </a:lnTo>
                <a:lnTo>
                  <a:pt x="819900" y="1134429"/>
                </a:lnTo>
                <a:lnTo>
                  <a:pt x="826243" y="1122999"/>
                </a:lnTo>
                <a:lnTo>
                  <a:pt x="831952" y="1110934"/>
                </a:lnTo>
                <a:lnTo>
                  <a:pt x="837660" y="1098551"/>
                </a:lnTo>
                <a:lnTo>
                  <a:pt x="842417" y="1086169"/>
                </a:lnTo>
                <a:lnTo>
                  <a:pt x="847174" y="1073469"/>
                </a:lnTo>
                <a:lnTo>
                  <a:pt x="850980" y="1060769"/>
                </a:lnTo>
                <a:lnTo>
                  <a:pt x="853834" y="1047434"/>
                </a:lnTo>
                <a:lnTo>
                  <a:pt x="856689" y="1034099"/>
                </a:lnTo>
                <a:lnTo>
                  <a:pt x="858592" y="1020764"/>
                </a:lnTo>
                <a:lnTo>
                  <a:pt x="859543" y="1007111"/>
                </a:lnTo>
                <a:lnTo>
                  <a:pt x="860177" y="992823"/>
                </a:lnTo>
                <a:lnTo>
                  <a:pt x="859860" y="984886"/>
                </a:lnTo>
                <a:lnTo>
                  <a:pt x="859543" y="976313"/>
                </a:lnTo>
                <a:lnTo>
                  <a:pt x="837343" y="975361"/>
                </a:lnTo>
                <a:lnTo>
                  <a:pt x="814509" y="973773"/>
                </a:lnTo>
                <a:lnTo>
                  <a:pt x="791040" y="970916"/>
                </a:lnTo>
                <a:lnTo>
                  <a:pt x="767255" y="968058"/>
                </a:lnTo>
                <a:lnTo>
                  <a:pt x="743469" y="964566"/>
                </a:lnTo>
                <a:lnTo>
                  <a:pt x="719366" y="960438"/>
                </a:lnTo>
                <a:lnTo>
                  <a:pt x="695898" y="955041"/>
                </a:lnTo>
                <a:lnTo>
                  <a:pt x="684481" y="952501"/>
                </a:lnTo>
                <a:lnTo>
                  <a:pt x="673064" y="949643"/>
                </a:lnTo>
                <a:lnTo>
                  <a:pt x="661964" y="946468"/>
                </a:lnTo>
                <a:lnTo>
                  <a:pt x="651181" y="943293"/>
                </a:lnTo>
                <a:lnTo>
                  <a:pt x="640398" y="940118"/>
                </a:lnTo>
                <a:lnTo>
                  <a:pt x="629932" y="936308"/>
                </a:lnTo>
                <a:lnTo>
                  <a:pt x="620101" y="932816"/>
                </a:lnTo>
                <a:lnTo>
                  <a:pt x="610270" y="929006"/>
                </a:lnTo>
                <a:lnTo>
                  <a:pt x="601073" y="924878"/>
                </a:lnTo>
                <a:lnTo>
                  <a:pt x="592510" y="921068"/>
                </a:lnTo>
                <a:lnTo>
                  <a:pt x="583947" y="916941"/>
                </a:lnTo>
                <a:lnTo>
                  <a:pt x="576018" y="912178"/>
                </a:lnTo>
                <a:lnTo>
                  <a:pt x="568724" y="907733"/>
                </a:lnTo>
                <a:lnTo>
                  <a:pt x="561747" y="903288"/>
                </a:lnTo>
                <a:lnTo>
                  <a:pt x="555404" y="898208"/>
                </a:lnTo>
                <a:lnTo>
                  <a:pt x="550013" y="893128"/>
                </a:lnTo>
                <a:lnTo>
                  <a:pt x="544938" y="887731"/>
                </a:lnTo>
                <a:lnTo>
                  <a:pt x="540498" y="882651"/>
                </a:lnTo>
                <a:lnTo>
                  <a:pt x="536376" y="876936"/>
                </a:lnTo>
                <a:lnTo>
                  <a:pt x="532253" y="872173"/>
                </a:lnTo>
                <a:lnTo>
                  <a:pt x="528447" y="867728"/>
                </a:lnTo>
                <a:lnTo>
                  <a:pt x="524641" y="863601"/>
                </a:lnTo>
                <a:lnTo>
                  <a:pt x="520836" y="860426"/>
                </a:lnTo>
                <a:lnTo>
                  <a:pt x="517347" y="857251"/>
                </a:lnTo>
                <a:lnTo>
                  <a:pt x="514176" y="854393"/>
                </a:lnTo>
                <a:lnTo>
                  <a:pt x="511004" y="852488"/>
                </a:lnTo>
                <a:lnTo>
                  <a:pt x="507833" y="850583"/>
                </a:lnTo>
                <a:lnTo>
                  <a:pt x="504661" y="849313"/>
                </a:lnTo>
                <a:lnTo>
                  <a:pt x="501807" y="848361"/>
                </a:lnTo>
                <a:lnTo>
                  <a:pt x="499270" y="847726"/>
                </a:lnTo>
                <a:lnTo>
                  <a:pt x="496099" y="847408"/>
                </a:lnTo>
                <a:lnTo>
                  <a:pt x="493561" y="847408"/>
                </a:lnTo>
                <a:close/>
                <a:moveTo>
                  <a:pt x="1304925" y="828675"/>
                </a:moveTo>
                <a:lnTo>
                  <a:pt x="1476375" y="828675"/>
                </a:lnTo>
                <a:lnTo>
                  <a:pt x="1476375" y="1252538"/>
                </a:lnTo>
                <a:lnTo>
                  <a:pt x="1304925" y="1252538"/>
                </a:lnTo>
                <a:lnTo>
                  <a:pt x="1304925" y="828675"/>
                </a:lnTo>
                <a:close/>
                <a:moveTo>
                  <a:pt x="634055" y="655638"/>
                </a:moveTo>
                <a:lnTo>
                  <a:pt x="641349" y="655638"/>
                </a:lnTo>
                <a:lnTo>
                  <a:pt x="648644" y="655638"/>
                </a:lnTo>
                <a:lnTo>
                  <a:pt x="655938" y="655956"/>
                </a:lnTo>
                <a:lnTo>
                  <a:pt x="662915" y="656591"/>
                </a:lnTo>
                <a:lnTo>
                  <a:pt x="669892" y="657226"/>
                </a:lnTo>
                <a:lnTo>
                  <a:pt x="677187" y="658178"/>
                </a:lnTo>
                <a:lnTo>
                  <a:pt x="684164" y="659766"/>
                </a:lnTo>
                <a:lnTo>
                  <a:pt x="691141" y="661036"/>
                </a:lnTo>
                <a:lnTo>
                  <a:pt x="698118" y="662623"/>
                </a:lnTo>
                <a:lnTo>
                  <a:pt x="704778" y="664211"/>
                </a:lnTo>
                <a:lnTo>
                  <a:pt x="711438" y="666433"/>
                </a:lnTo>
                <a:lnTo>
                  <a:pt x="718415" y="668338"/>
                </a:lnTo>
                <a:lnTo>
                  <a:pt x="724758" y="670878"/>
                </a:lnTo>
                <a:lnTo>
                  <a:pt x="731418" y="673418"/>
                </a:lnTo>
                <a:lnTo>
                  <a:pt x="737761" y="676276"/>
                </a:lnTo>
                <a:lnTo>
                  <a:pt x="744421" y="679133"/>
                </a:lnTo>
                <a:lnTo>
                  <a:pt x="750446" y="682308"/>
                </a:lnTo>
                <a:lnTo>
                  <a:pt x="763132" y="688976"/>
                </a:lnTo>
                <a:lnTo>
                  <a:pt x="775500" y="696596"/>
                </a:lnTo>
                <a:lnTo>
                  <a:pt x="787235" y="704533"/>
                </a:lnTo>
                <a:lnTo>
                  <a:pt x="798652" y="713423"/>
                </a:lnTo>
                <a:lnTo>
                  <a:pt x="809435" y="722631"/>
                </a:lnTo>
                <a:lnTo>
                  <a:pt x="819900" y="732791"/>
                </a:lnTo>
                <a:lnTo>
                  <a:pt x="830049" y="743586"/>
                </a:lnTo>
                <a:lnTo>
                  <a:pt x="839880" y="754698"/>
                </a:lnTo>
                <a:lnTo>
                  <a:pt x="849394" y="766446"/>
                </a:lnTo>
                <a:lnTo>
                  <a:pt x="858274" y="778511"/>
                </a:lnTo>
                <a:lnTo>
                  <a:pt x="866520" y="791211"/>
                </a:lnTo>
                <a:lnTo>
                  <a:pt x="874449" y="804546"/>
                </a:lnTo>
                <a:lnTo>
                  <a:pt x="881743" y="818198"/>
                </a:lnTo>
                <a:lnTo>
                  <a:pt x="888403" y="832168"/>
                </a:lnTo>
                <a:lnTo>
                  <a:pt x="894746" y="847091"/>
                </a:lnTo>
                <a:lnTo>
                  <a:pt x="900137" y="861696"/>
                </a:lnTo>
                <a:lnTo>
                  <a:pt x="905529" y="876936"/>
                </a:lnTo>
                <a:lnTo>
                  <a:pt x="909651" y="892811"/>
                </a:lnTo>
                <a:lnTo>
                  <a:pt x="913457" y="908686"/>
                </a:lnTo>
                <a:lnTo>
                  <a:pt x="916946" y="924878"/>
                </a:lnTo>
                <a:lnTo>
                  <a:pt x="919166" y="941706"/>
                </a:lnTo>
                <a:lnTo>
                  <a:pt x="921068" y="958533"/>
                </a:lnTo>
                <a:lnTo>
                  <a:pt x="922020" y="975678"/>
                </a:lnTo>
                <a:lnTo>
                  <a:pt x="922337" y="992823"/>
                </a:lnTo>
                <a:lnTo>
                  <a:pt x="922337" y="1002031"/>
                </a:lnTo>
                <a:lnTo>
                  <a:pt x="922020" y="1010921"/>
                </a:lnTo>
                <a:lnTo>
                  <a:pt x="921386" y="1019811"/>
                </a:lnTo>
                <a:lnTo>
                  <a:pt x="920434" y="1028384"/>
                </a:lnTo>
                <a:lnTo>
                  <a:pt x="919483" y="1037274"/>
                </a:lnTo>
                <a:lnTo>
                  <a:pt x="918214" y="1045846"/>
                </a:lnTo>
                <a:lnTo>
                  <a:pt x="916628" y="1054419"/>
                </a:lnTo>
                <a:lnTo>
                  <a:pt x="915043" y="1062674"/>
                </a:lnTo>
                <a:lnTo>
                  <a:pt x="912823" y="1070929"/>
                </a:lnTo>
                <a:lnTo>
                  <a:pt x="910603" y="1079501"/>
                </a:lnTo>
                <a:lnTo>
                  <a:pt x="908383" y="1087756"/>
                </a:lnTo>
                <a:lnTo>
                  <a:pt x="906163" y="1095694"/>
                </a:lnTo>
                <a:lnTo>
                  <a:pt x="903309" y="1103631"/>
                </a:lnTo>
                <a:lnTo>
                  <a:pt x="900137" y="1111569"/>
                </a:lnTo>
                <a:lnTo>
                  <a:pt x="897283" y="1119189"/>
                </a:lnTo>
                <a:lnTo>
                  <a:pt x="894111" y="1126809"/>
                </a:lnTo>
                <a:lnTo>
                  <a:pt x="887134" y="1141731"/>
                </a:lnTo>
                <a:lnTo>
                  <a:pt x="879523" y="1156336"/>
                </a:lnTo>
                <a:lnTo>
                  <a:pt x="871277" y="1170624"/>
                </a:lnTo>
                <a:lnTo>
                  <a:pt x="862714" y="1184276"/>
                </a:lnTo>
                <a:lnTo>
                  <a:pt x="853517" y="1197611"/>
                </a:lnTo>
                <a:lnTo>
                  <a:pt x="843686" y="1209994"/>
                </a:lnTo>
                <a:lnTo>
                  <a:pt x="833854" y="1222376"/>
                </a:lnTo>
                <a:lnTo>
                  <a:pt x="823389" y="1233806"/>
                </a:lnTo>
                <a:lnTo>
                  <a:pt x="812606" y="1244919"/>
                </a:lnTo>
                <a:lnTo>
                  <a:pt x="801823" y="1255396"/>
                </a:lnTo>
                <a:lnTo>
                  <a:pt x="790406" y="1265239"/>
                </a:lnTo>
                <a:lnTo>
                  <a:pt x="778989" y="1274446"/>
                </a:lnTo>
                <a:lnTo>
                  <a:pt x="767255" y="1282701"/>
                </a:lnTo>
                <a:lnTo>
                  <a:pt x="755521" y="1290956"/>
                </a:lnTo>
                <a:lnTo>
                  <a:pt x="743786" y="1298259"/>
                </a:lnTo>
                <a:lnTo>
                  <a:pt x="732052" y="1304609"/>
                </a:lnTo>
                <a:lnTo>
                  <a:pt x="720318" y="1310641"/>
                </a:lnTo>
                <a:lnTo>
                  <a:pt x="708584" y="1315721"/>
                </a:lnTo>
                <a:lnTo>
                  <a:pt x="696849" y="1320166"/>
                </a:lnTo>
                <a:lnTo>
                  <a:pt x="685432" y="1323659"/>
                </a:lnTo>
                <a:lnTo>
                  <a:pt x="674015" y="1326516"/>
                </a:lnTo>
                <a:lnTo>
                  <a:pt x="662915" y="1328421"/>
                </a:lnTo>
                <a:lnTo>
                  <a:pt x="657207" y="1329374"/>
                </a:lnTo>
                <a:lnTo>
                  <a:pt x="652132" y="1329691"/>
                </a:lnTo>
                <a:lnTo>
                  <a:pt x="646424" y="1330009"/>
                </a:lnTo>
                <a:lnTo>
                  <a:pt x="641349" y="1330326"/>
                </a:lnTo>
                <a:lnTo>
                  <a:pt x="635958" y="1330009"/>
                </a:lnTo>
                <a:lnTo>
                  <a:pt x="630884" y="1329691"/>
                </a:lnTo>
                <a:lnTo>
                  <a:pt x="625492" y="1329374"/>
                </a:lnTo>
                <a:lnTo>
                  <a:pt x="620101" y="1328421"/>
                </a:lnTo>
                <a:lnTo>
                  <a:pt x="609001" y="1326516"/>
                </a:lnTo>
                <a:lnTo>
                  <a:pt x="597584" y="1323659"/>
                </a:lnTo>
                <a:lnTo>
                  <a:pt x="585850" y="1320166"/>
                </a:lnTo>
                <a:lnTo>
                  <a:pt x="574433" y="1315721"/>
                </a:lnTo>
                <a:lnTo>
                  <a:pt x="562698" y="1310641"/>
                </a:lnTo>
                <a:lnTo>
                  <a:pt x="550647" y="1304609"/>
                </a:lnTo>
                <a:lnTo>
                  <a:pt x="538913" y="1298259"/>
                </a:lnTo>
                <a:lnTo>
                  <a:pt x="527179" y="1290956"/>
                </a:lnTo>
                <a:lnTo>
                  <a:pt x="515444" y="1282701"/>
                </a:lnTo>
                <a:lnTo>
                  <a:pt x="503710" y="1274446"/>
                </a:lnTo>
                <a:lnTo>
                  <a:pt x="492293" y="1265239"/>
                </a:lnTo>
                <a:lnTo>
                  <a:pt x="481193" y="1255396"/>
                </a:lnTo>
                <a:lnTo>
                  <a:pt x="470093" y="1244919"/>
                </a:lnTo>
                <a:lnTo>
                  <a:pt x="459310" y="1233806"/>
                </a:lnTo>
                <a:lnTo>
                  <a:pt x="448845" y="1222376"/>
                </a:lnTo>
                <a:lnTo>
                  <a:pt x="438696" y="1209994"/>
                </a:lnTo>
                <a:lnTo>
                  <a:pt x="429499" y="1197611"/>
                </a:lnTo>
                <a:lnTo>
                  <a:pt x="419985" y="1184276"/>
                </a:lnTo>
                <a:lnTo>
                  <a:pt x="411422" y="1170624"/>
                </a:lnTo>
                <a:lnTo>
                  <a:pt x="403176" y="1156336"/>
                </a:lnTo>
                <a:lnTo>
                  <a:pt x="395565" y="1141731"/>
                </a:lnTo>
                <a:lnTo>
                  <a:pt x="388588" y="1126809"/>
                </a:lnTo>
                <a:lnTo>
                  <a:pt x="385416" y="1119189"/>
                </a:lnTo>
                <a:lnTo>
                  <a:pt x="382245" y="1111569"/>
                </a:lnTo>
                <a:lnTo>
                  <a:pt x="379390" y="1103631"/>
                </a:lnTo>
                <a:lnTo>
                  <a:pt x="376853" y="1095694"/>
                </a:lnTo>
                <a:lnTo>
                  <a:pt x="374316" y="1087756"/>
                </a:lnTo>
                <a:lnTo>
                  <a:pt x="372096" y="1079501"/>
                </a:lnTo>
                <a:lnTo>
                  <a:pt x="369559" y="1070929"/>
                </a:lnTo>
                <a:lnTo>
                  <a:pt x="367656" y="1062674"/>
                </a:lnTo>
                <a:lnTo>
                  <a:pt x="366071" y="1054419"/>
                </a:lnTo>
                <a:lnTo>
                  <a:pt x="364485" y="1045846"/>
                </a:lnTo>
                <a:lnTo>
                  <a:pt x="363216" y="1037274"/>
                </a:lnTo>
                <a:lnTo>
                  <a:pt x="362265" y="1028384"/>
                </a:lnTo>
                <a:lnTo>
                  <a:pt x="361313" y="1019811"/>
                </a:lnTo>
                <a:lnTo>
                  <a:pt x="360996" y="1010921"/>
                </a:lnTo>
                <a:lnTo>
                  <a:pt x="360362" y="1002031"/>
                </a:lnTo>
                <a:lnTo>
                  <a:pt x="360362" y="992823"/>
                </a:lnTo>
                <a:lnTo>
                  <a:pt x="360679" y="975678"/>
                </a:lnTo>
                <a:lnTo>
                  <a:pt x="361948" y="958533"/>
                </a:lnTo>
                <a:lnTo>
                  <a:pt x="363533" y="941706"/>
                </a:lnTo>
                <a:lnTo>
                  <a:pt x="366071" y="924878"/>
                </a:lnTo>
                <a:lnTo>
                  <a:pt x="368925" y="908686"/>
                </a:lnTo>
                <a:lnTo>
                  <a:pt x="373048" y="892811"/>
                </a:lnTo>
                <a:lnTo>
                  <a:pt x="377171" y="876936"/>
                </a:lnTo>
                <a:lnTo>
                  <a:pt x="382245" y="861696"/>
                </a:lnTo>
                <a:lnTo>
                  <a:pt x="387953" y="847091"/>
                </a:lnTo>
                <a:lnTo>
                  <a:pt x="393979" y="832168"/>
                </a:lnTo>
                <a:lnTo>
                  <a:pt x="400956" y="818198"/>
                </a:lnTo>
                <a:lnTo>
                  <a:pt x="408568" y="804546"/>
                </a:lnTo>
                <a:lnTo>
                  <a:pt x="416179" y="791211"/>
                </a:lnTo>
                <a:lnTo>
                  <a:pt x="424425" y="778511"/>
                </a:lnTo>
                <a:lnTo>
                  <a:pt x="433305" y="766446"/>
                </a:lnTo>
                <a:lnTo>
                  <a:pt x="442819" y="754698"/>
                </a:lnTo>
                <a:lnTo>
                  <a:pt x="452650" y="743586"/>
                </a:lnTo>
                <a:lnTo>
                  <a:pt x="462482" y="732791"/>
                </a:lnTo>
                <a:lnTo>
                  <a:pt x="473264" y="722631"/>
                </a:lnTo>
                <a:lnTo>
                  <a:pt x="484047" y="713423"/>
                </a:lnTo>
                <a:lnTo>
                  <a:pt x="495464" y="704533"/>
                </a:lnTo>
                <a:lnTo>
                  <a:pt x="507516" y="696596"/>
                </a:lnTo>
                <a:lnTo>
                  <a:pt x="519567" y="688976"/>
                </a:lnTo>
                <a:lnTo>
                  <a:pt x="531936" y="682308"/>
                </a:lnTo>
                <a:lnTo>
                  <a:pt x="538278" y="679133"/>
                </a:lnTo>
                <a:lnTo>
                  <a:pt x="544938" y="676276"/>
                </a:lnTo>
                <a:lnTo>
                  <a:pt x="551281" y="673418"/>
                </a:lnTo>
                <a:lnTo>
                  <a:pt x="557941" y="670878"/>
                </a:lnTo>
                <a:lnTo>
                  <a:pt x="564284" y="668338"/>
                </a:lnTo>
                <a:lnTo>
                  <a:pt x="571261" y="666433"/>
                </a:lnTo>
                <a:lnTo>
                  <a:pt x="577921" y="664211"/>
                </a:lnTo>
                <a:lnTo>
                  <a:pt x="584898" y="662623"/>
                </a:lnTo>
                <a:lnTo>
                  <a:pt x="591875" y="661036"/>
                </a:lnTo>
                <a:lnTo>
                  <a:pt x="598535" y="659766"/>
                </a:lnTo>
                <a:lnTo>
                  <a:pt x="605830" y="658178"/>
                </a:lnTo>
                <a:lnTo>
                  <a:pt x="612490" y="657226"/>
                </a:lnTo>
                <a:lnTo>
                  <a:pt x="619784" y="656591"/>
                </a:lnTo>
                <a:lnTo>
                  <a:pt x="627078" y="655956"/>
                </a:lnTo>
                <a:lnTo>
                  <a:pt x="634055" y="655638"/>
                </a:lnTo>
                <a:close/>
                <a:moveTo>
                  <a:pt x="1604962" y="463550"/>
                </a:moveTo>
                <a:lnTo>
                  <a:pt x="1776412" y="463550"/>
                </a:lnTo>
                <a:lnTo>
                  <a:pt x="1776412" y="1252538"/>
                </a:lnTo>
                <a:lnTo>
                  <a:pt x="1604962" y="1252538"/>
                </a:lnTo>
                <a:lnTo>
                  <a:pt x="1604962" y="463550"/>
                </a:lnTo>
                <a:close/>
                <a:moveTo>
                  <a:pt x="0" y="0"/>
                </a:moveTo>
                <a:lnTo>
                  <a:pt x="2125663" y="0"/>
                </a:lnTo>
                <a:lnTo>
                  <a:pt x="2125663" y="171553"/>
                </a:lnTo>
                <a:lnTo>
                  <a:pt x="2039621" y="171553"/>
                </a:lnTo>
                <a:lnTo>
                  <a:pt x="2039621" y="1577975"/>
                </a:lnTo>
                <a:lnTo>
                  <a:pt x="1252220" y="1577975"/>
                </a:lnTo>
                <a:lnTo>
                  <a:pt x="1252220" y="1449310"/>
                </a:lnTo>
                <a:lnTo>
                  <a:pt x="1911033" y="1449310"/>
                </a:lnTo>
                <a:lnTo>
                  <a:pt x="1911033" y="171553"/>
                </a:lnTo>
                <a:lnTo>
                  <a:pt x="195263" y="171553"/>
                </a:lnTo>
                <a:lnTo>
                  <a:pt x="195263" y="1249164"/>
                </a:lnTo>
                <a:lnTo>
                  <a:pt x="66675" y="1249164"/>
                </a:lnTo>
                <a:lnTo>
                  <a:pt x="66675" y="171553"/>
                </a:lnTo>
                <a:lnTo>
                  <a:pt x="0" y="171553"/>
                </a:lnTo>
                <a:lnTo>
                  <a:pt x="0" y="0"/>
                </a:lnTo>
                <a:close/>
              </a:path>
            </a:pathLst>
          </a:custGeom>
          <a:solidFill>
            <a:srgbClr val="FF6D67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51" name="KSO_Shape"/>
          <p:cNvSpPr/>
          <p:nvPr/>
        </p:nvSpPr>
        <p:spPr bwMode="auto">
          <a:xfrm>
            <a:off x="5890523" y="3240283"/>
            <a:ext cx="410952" cy="406843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52" name="KSO_Shape"/>
          <p:cNvSpPr/>
          <p:nvPr/>
        </p:nvSpPr>
        <p:spPr bwMode="auto">
          <a:xfrm>
            <a:off x="8006669" y="3261625"/>
            <a:ext cx="415822" cy="353447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53" name="KSO_Shape"/>
          <p:cNvSpPr/>
          <p:nvPr/>
        </p:nvSpPr>
        <p:spPr bwMode="auto">
          <a:xfrm>
            <a:off x="10123547" y="3230588"/>
            <a:ext cx="390406" cy="374789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rgbClr val="5E779E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54" name="文本框 9"/>
          <p:cNvSpPr txBox="1"/>
          <p:nvPr/>
        </p:nvSpPr>
        <p:spPr>
          <a:xfrm>
            <a:off x="826195" y="4281888"/>
            <a:ext cx="210304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400" b="1" dirty="0">
                <a:solidFill>
                  <a:srgbClr val="8EB5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公司与团队</a:t>
            </a:r>
            <a:endParaRPr lang="en-US" altLang="zh-CN" sz="2400" b="1" dirty="0">
              <a:solidFill>
                <a:srgbClr val="8EB55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sz="1400" dirty="0">
                <a:solidFill>
                  <a:srgbClr val="8EB5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（我们是谁）</a:t>
            </a:r>
          </a:p>
        </p:txBody>
      </p:sp>
      <p:sp>
        <p:nvSpPr>
          <p:cNvPr id="155" name="文本框 9"/>
          <p:cNvSpPr txBox="1"/>
          <p:nvPr/>
        </p:nvSpPr>
        <p:spPr>
          <a:xfrm>
            <a:off x="2914427" y="4287143"/>
            <a:ext cx="210304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400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en-US" altLang="zh-CN" sz="2400" b="1" dirty="0">
              <a:solidFill>
                <a:srgbClr val="FF6D6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sz="1400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（我们做什么）</a:t>
            </a:r>
          </a:p>
        </p:txBody>
      </p:sp>
      <p:sp>
        <p:nvSpPr>
          <p:cNvPr id="156" name="文本框 9"/>
          <p:cNvSpPr txBox="1"/>
          <p:nvPr/>
        </p:nvSpPr>
        <p:spPr>
          <a:xfrm>
            <a:off x="5017467" y="4281888"/>
            <a:ext cx="210304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产品与运营</a:t>
            </a:r>
            <a:endParaRPr lang="en-US" altLang="zh-CN" sz="24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sz="1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（我们怎么做）</a:t>
            </a:r>
          </a:p>
        </p:txBody>
      </p:sp>
      <p:sp>
        <p:nvSpPr>
          <p:cNvPr id="157" name="文本框 9"/>
          <p:cNvSpPr txBox="1"/>
          <p:nvPr/>
        </p:nvSpPr>
        <p:spPr>
          <a:xfrm>
            <a:off x="7177707" y="4287143"/>
            <a:ext cx="210304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发展前景</a:t>
            </a:r>
            <a:endParaRPr lang="en-US" altLang="zh-CN" sz="2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（长期战略目标）</a:t>
            </a:r>
          </a:p>
        </p:txBody>
      </p:sp>
      <p:sp>
        <p:nvSpPr>
          <p:cNvPr id="158" name="文本框 9"/>
          <p:cNvSpPr txBox="1"/>
          <p:nvPr/>
        </p:nvSpPr>
        <p:spPr>
          <a:xfrm>
            <a:off x="9323139" y="4281888"/>
            <a:ext cx="210304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2400" b="1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财务与融资</a:t>
            </a:r>
            <a:endParaRPr lang="en-US" altLang="zh-CN" sz="2400" b="1" dirty="0">
              <a:solidFill>
                <a:srgbClr val="5E77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sz="1400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（商务合作方式）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  <p:bldP spid="149" grpId="0" animBg="1"/>
      <p:bldP spid="150" grpId="0" animBg="1"/>
      <p:bldP spid="151" grpId="0" animBg="1"/>
      <p:bldP spid="152" grpId="0" animBg="1"/>
      <p:bldP spid="153" grpId="0" animBg="1"/>
      <p:bldP spid="154" grpId="0"/>
      <p:bldP spid="155" grpId="0"/>
      <p:bldP spid="156" grpId="0"/>
      <p:bldP spid="157" grpId="0"/>
      <p:bldP spid="158" grpId="0"/>
      <p:bldP spid="16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风险评估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30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9" name="KSO_Shape"/>
          <p:cNvSpPr/>
          <p:nvPr/>
        </p:nvSpPr>
        <p:spPr bwMode="auto">
          <a:xfrm>
            <a:off x="320602" y="202431"/>
            <a:ext cx="343814" cy="29224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385739" y="1764168"/>
            <a:ext cx="1616569" cy="1616569"/>
            <a:chOff x="3724323" y="1908536"/>
            <a:chExt cx="1329153" cy="1329153"/>
          </a:xfrm>
        </p:grpSpPr>
        <p:sp>
          <p:nvSpPr>
            <p:cNvPr id="21" name="椭圆 20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273106" y="1764168"/>
            <a:ext cx="1616569" cy="1616569"/>
            <a:chOff x="3724323" y="1908536"/>
            <a:chExt cx="1329153" cy="1329153"/>
          </a:xfrm>
        </p:grpSpPr>
        <p:sp>
          <p:nvSpPr>
            <p:cNvPr id="24" name="椭圆 23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F6D67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081418" y="1764168"/>
            <a:ext cx="1616569" cy="1616569"/>
            <a:chOff x="3724323" y="1908536"/>
            <a:chExt cx="1329153" cy="1329153"/>
          </a:xfrm>
        </p:grpSpPr>
        <p:sp>
          <p:nvSpPr>
            <p:cNvPr id="27" name="椭圆 26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5C058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137147" y="1495718"/>
            <a:ext cx="928613" cy="928613"/>
            <a:chOff x="2137147" y="1495718"/>
            <a:chExt cx="928613" cy="928613"/>
          </a:xfrm>
        </p:grpSpPr>
        <p:sp>
          <p:nvSpPr>
            <p:cNvPr id="30" name="椭圆 29"/>
            <p:cNvSpPr/>
            <p:nvPr/>
          </p:nvSpPr>
          <p:spPr>
            <a:xfrm>
              <a:off x="2258289" y="1616860"/>
              <a:ext cx="686329" cy="68632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9000">
                  <a:schemeClr val="bg1">
                    <a:lumMod val="90000"/>
                  </a:schemeClr>
                </a:gs>
                <a:gs pos="71000">
                  <a:schemeClr val="bg1">
                    <a:lumMod val="80000"/>
                  </a:schemeClr>
                </a:gs>
                <a:gs pos="100000">
                  <a:schemeClr val="bg1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glow rad="19050">
                <a:schemeClr val="bg1">
                  <a:lumMod val="95000"/>
                  <a:alpha val="40000"/>
                </a:schemeClr>
              </a:glow>
              <a:outerShdw blurRad="1905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US" altLang="zh-CN" sz="2000" dirty="0">
                  <a:ln w="1270">
                    <a:noFill/>
                  </a:ln>
                  <a:solidFill>
                    <a:srgbClr val="92D050"/>
                  </a:solidFill>
                  <a:latin typeface="Impact MT Std" pitchFamily="34" charset="0"/>
                  <a:ea typeface="DFGothic-EB" panose="02010609010101010101" pitchFamily="1" charset="-128"/>
                </a:rPr>
                <a:t>01</a:t>
              </a:r>
              <a:endParaRPr lang="zh-CN" altLang="en-US" sz="2000" dirty="0">
                <a:ln w="1270">
                  <a:noFill/>
                </a:ln>
                <a:solidFill>
                  <a:srgbClr val="92D050"/>
                </a:solidFill>
                <a:latin typeface="Impact MT Std" pitchFamily="34" charset="0"/>
                <a:ea typeface="DFGothic-EB" panose="02010609010101010101" pitchFamily="1" charset="-128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2137147" y="1495718"/>
              <a:ext cx="928613" cy="92861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39000">
                  <a:schemeClr val="bg1">
                    <a:alpha val="30000"/>
                  </a:schemeClr>
                </a:gs>
                <a:gs pos="68000">
                  <a:schemeClr val="bg1">
                    <a:alpha val="20000"/>
                  </a:schemeClr>
                </a:gs>
                <a:gs pos="100000">
                  <a:schemeClr val="bg1">
                    <a:alpha val="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71000"/>
                    </a:schemeClr>
                  </a:gs>
                  <a:gs pos="0">
                    <a:schemeClr val="bg1">
                      <a:alpha val="34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rgbClr val="92D050"/>
                </a:solidFill>
                <a:latin typeface="Impact MT Std" pitchFamily="34" charset="0"/>
                <a:ea typeface="DFGothic-EB" panose="02010609010101010101" pitchFamily="1" charset="-128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945459" y="1495718"/>
            <a:ext cx="928613" cy="928613"/>
            <a:chOff x="4945459" y="1495718"/>
            <a:chExt cx="928613" cy="928613"/>
          </a:xfrm>
        </p:grpSpPr>
        <p:sp>
          <p:nvSpPr>
            <p:cNvPr id="33" name="椭圆 32"/>
            <p:cNvSpPr/>
            <p:nvPr/>
          </p:nvSpPr>
          <p:spPr>
            <a:xfrm>
              <a:off x="5066601" y="1616860"/>
              <a:ext cx="686329" cy="68632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9000">
                  <a:schemeClr val="bg1">
                    <a:lumMod val="90000"/>
                  </a:schemeClr>
                </a:gs>
                <a:gs pos="71000">
                  <a:schemeClr val="bg1">
                    <a:lumMod val="80000"/>
                  </a:schemeClr>
                </a:gs>
                <a:gs pos="100000">
                  <a:schemeClr val="bg1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glow rad="19050">
                <a:schemeClr val="bg1">
                  <a:lumMod val="95000"/>
                  <a:alpha val="40000"/>
                </a:schemeClr>
              </a:glow>
              <a:outerShdw blurRad="1905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US" altLang="zh-CN" sz="2000" dirty="0">
                  <a:ln w="1270">
                    <a:noFill/>
                  </a:ln>
                  <a:solidFill>
                    <a:srgbClr val="FF6D67"/>
                  </a:solidFill>
                  <a:latin typeface="Impact MT Std" pitchFamily="34" charset="0"/>
                  <a:ea typeface="DFGothic-EB" panose="02010609010101010101" pitchFamily="1" charset="-128"/>
                </a:rPr>
                <a:t>02</a:t>
              </a:r>
              <a:endParaRPr lang="zh-CN" altLang="en-US" sz="2000" dirty="0">
                <a:ln w="1270">
                  <a:noFill/>
                </a:ln>
                <a:solidFill>
                  <a:srgbClr val="FF6D67"/>
                </a:solidFill>
                <a:latin typeface="Impact MT Std" pitchFamily="34" charset="0"/>
                <a:ea typeface="DFGothic-EB" panose="02010609010101010101" pitchFamily="1" charset="-128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4945459" y="1495718"/>
              <a:ext cx="928613" cy="92861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39000">
                  <a:schemeClr val="bg1">
                    <a:alpha val="30000"/>
                  </a:schemeClr>
                </a:gs>
                <a:gs pos="68000">
                  <a:schemeClr val="bg1">
                    <a:alpha val="20000"/>
                  </a:schemeClr>
                </a:gs>
                <a:gs pos="100000">
                  <a:schemeClr val="bg1">
                    <a:alpha val="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71000"/>
                    </a:schemeClr>
                  </a:gs>
                  <a:gs pos="0">
                    <a:schemeClr val="bg1">
                      <a:alpha val="34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rgbClr val="FF6D67"/>
                </a:solidFill>
                <a:latin typeface="Impact MT Std" pitchFamily="34" charset="0"/>
                <a:ea typeface="DFGothic-EB" panose="02010609010101010101" pitchFamily="1" charset="-128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753771" y="1488227"/>
            <a:ext cx="928613" cy="928613"/>
            <a:chOff x="7753771" y="1488227"/>
            <a:chExt cx="928613" cy="928613"/>
          </a:xfrm>
        </p:grpSpPr>
        <p:sp>
          <p:nvSpPr>
            <p:cNvPr id="36" name="椭圆 35"/>
            <p:cNvSpPr/>
            <p:nvPr/>
          </p:nvSpPr>
          <p:spPr>
            <a:xfrm>
              <a:off x="7874913" y="1609369"/>
              <a:ext cx="686329" cy="68632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9000">
                  <a:schemeClr val="bg1">
                    <a:lumMod val="90000"/>
                  </a:schemeClr>
                </a:gs>
                <a:gs pos="71000">
                  <a:schemeClr val="bg1">
                    <a:lumMod val="80000"/>
                  </a:schemeClr>
                </a:gs>
                <a:gs pos="100000">
                  <a:schemeClr val="bg1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glow rad="19050">
                <a:schemeClr val="bg1">
                  <a:lumMod val="95000"/>
                  <a:alpha val="40000"/>
                </a:schemeClr>
              </a:glow>
              <a:outerShdw blurRad="1905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US" altLang="zh-CN" sz="2000" dirty="0">
                  <a:ln w="1270">
                    <a:noFill/>
                  </a:ln>
                  <a:solidFill>
                    <a:srgbClr val="F5C058"/>
                  </a:solidFill>
                  <a:latin typeface="Impact MT Std" pitchFamily="34" charset="0"/>
                  <a:ea typeface="DFGothic-EB" panose="02010609010101010101" pitchFamily="1" charset="-128"/>
                </a:rPr>
                <a:t>03</a:t>
              </a:r>
              <a:endParaRPr lang="zh-CN" altLang="en-US" sz="2000" dirty="0">
                <a:ln w="1270">
                  <a:noFill/>
                </a:ln>
                <a:solidFill>
                  <a:srgbClr val="F5C058"/>
                </a:solidFill>
                <a:latin typeface="Impact MT Std" pitchFamily="34" charset="0"/>
                <a:ea typeface="DFGothic-EB" panose="02010609010101010101" pitchFamily="1" charset="-128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7753771" y="1488227"/>
              <a:ext cx="928613" cy="92861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39000">
                  <a:schemeClr val="bg1">
                    <a:alpha val="30000"/>
                  </a:schemeClr>
                </a:gs>
                <a:gs pos="68000">
                  <a:schemeClr val="bg1">
                    <a:alpha val="20000"/>
                  </a:schemeClr>
                </a:gs>
                <a:gs pos="100000">
                  <a:schemeClr val="bg1">
                    <a:alpha val="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71000"/>
                    </a:schemeClr>
                  </a:gs>
                  <a:gs pos="0">
                    <a:schemeClr val="bg1">
                      <a:alpha val="34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srgbClr val="F5C058"/>
                </a:solidFill>
                <a:latin typeface="Impact MT Std" pitchFamily="34" charset="0"/>
                <a:ea typeface="DFGothic-EB" panose="02010609010101010101" pitchFamily="1" charset="-128"/>
              </a:endParaRPr>
            </a:p>
          </p:txBody>
        </p:sp>
      </p:grpSp>
      <p:sp>
        <p:nvSpPr>
          <p:cNvPr id="38" name="Freeform 22"/>
          <p:cNvSpPr>
            <a:spLocks noEditPoints="1"/>
          </p:cNvSpPr>
          <p:nvPr/>
        </p:nvSpPr>
        <p:spPr bwMode="auto">
          <a:xfrm>
            <a:off x="2930374" y="2351764"/>
            <a:ext cx="527297" cy="521717"/>
          </a:xfrm>
          <a:custGeom>
            <a:avLst/>
            <a:gdLst>
              <a:gd name="T0" fmla="*/ 378 w 378"/>
              <a:gd name="T1" fmla="*/ 0 h 374"/>
              <a:gd name="T2" fmla="*/ 360 w 378"/>
              <a:gd name="T3" fmla="*/ 36 h 374"/>
              <a:gd name="T4" fmla="*/ 378 w 378"/>
              <a:gd name="T5" fmla="*/ 230 h 374"/>
              <a:gd name="T6" fmla="*/ 207 w 378"/>
              <a:gd name="T7" fmla="*/ 266 h 374"/>
              <a:gd name="T8" fmla="*/ 284 w 378"/>
              <a:gd name="T9" fmla="*/ 338 h 374"/>
              <a:gd name="T10" fmla="*/ 95 w 378"/>
              <a:gd name="T11" fmla="*/ 374 h 374"/>
              <a:gd name="T12" fmla="*/ 171 w 378"/>
              <a:gd name="T13" fmla="*/ 338 h 374"/>
              <a:gd name="T14" fmla="*/ 0 w 378"/>
              <a:gd name="T15" fmla="*/ 266 h 374"/>
              <a:gd name="T16" fmla="*/ 14 w 378"/>
              <a:gd name="T17" fmla="*/ 230 h 374"/>
              <a:gd name="T18" fmla="*/ 0 w 378"/>
              <a:gd name="T19" fmla="*/ 36 h 374"/>
              <a:gd name="T20" fmla="*/ 0 w 378"/>
              <a:gd name="T21" fmla="*/ 0 h 374"/>
              <a:gd name="T22" fmla="*/ 270 w 378"/>
              <a:gd name="T23" fmla="*/ 90 h 374"/>
              <a:gd name="T24" fmla="*/ 257 w 378"/>
              <a:gd name="T25" fmla="*/ 99 h 374"/>
              <a:gd name="T26" fmla="*/ 167 w 378"/>
              <a:gd name="T27" fmla="*/ 117 h 374"/>
              <a:gd name="T28" fmla="*/ 162 w 378"/>
              <a:gd name="T29" fmla="*/ 113 h 374"/>
              <a:gd name="T30" fmla="*/ 113 w 378"/>
              <a:gd name="T31" fmla="*/ 149 h 374"/>
              <a:gd name="T32" fmla="*/ 189 w 378"/>
              <a:gd name="T33" fmla="*/ 144 h 374"/>
              <a:gd name="T34" fmla="*/ 198 w 378"/>
              <a:gd name="T35" fmla="*/ 149 h 374"/>
              <a:gd name="T36" fmla="*/ 266 w 378"/>
              <a:gd name="T37" fmla="*/ 117 h 374"/>
              <a:gd name="T38" fmla="*/ 284 w 378"/>
              <a:gd name="T39" fmla="*/ 90 h 374"/>
              <a:gd name="T40" fmla="*/ 252 w 378"/>
              <a:gd name="T41" fmla="*/ 131 h 374"/>
              <a:gd name="T42" fmla="*/ 270 w 378"/>
              <a:gd name="T43" fmla="*/ 189 h 374"/>
              <a:gd name="T44" fmla="*/ 252 w 378"/>
              <a:gd name="T45" fmla="*/ 131 h 374"/>
              <a:gd name="T46" fmla="*/ 225 w 378"/>
              <a:gd name="T47" fmla="*/ 149 h 374"/>
              <a:gd name="T48" fmla="*/ 243 w 378"/>
              <a:gd name="T49" fmla="*/ 189 h 374"/>
              <a:gd name="T50" fmla="*/ 225 w 378"/>
              <a:gd name="T51" fmla="*/ 149 h 374"/>
              <a:gd name="T52" fmla="*/ 194 w 378"/>
              <a:gd name="T53" fmla="*/ 171 h 374"/>
              <a:gd name="T54" fmla="*/ 212 w 378"/>
              <a:gd name="T55" fmla="*/ 189 h 374"/>
              <a:gd name="T56" fmla="*/ 194 w 378"/>
              <a:gd name="T57" fmla="*/ 171 h 374"/>
              <a:gd name="T58" fmla="*/ 167 w 378"/>
              <a:gd name="T59" fmla="*/ 153 h 374"/>
              <a:gd name="T60" fmla="*/ 185 w 378"/>
              <a:gd name="T61" fmla="*/ 189 h 374"/>
              <a:gd name="T62" fmla="*/ 167 w 378"/>
              <a:gd name="T63" fmla="*/ 153 h 374"/>
              <a:gd name="T64" fmla="*/ 140 w 378"/>
              <a:gd name="T65" fmla="*/ 153 h 374"/>
              <a:gd name="T66" fmla="*/ 158 w 378"/>
              <a:gd name="T67" fmla="*/ 189 h 374"/>
              <a:gd name="T68" fmla="*/ 140 w 378"/>
              <a:gd name="T69" fmla="*/ 153 h 374"/>
              <a:gd name="T70" fmla="*/ 108 w 378"/>
              <a:gd name="T71" fmla="*/ 162 h 374"/>
              <a:gd name="T72" fmla="*/ 126 w 378"/>
              <a:gd name="T73" fmla="*/ 189 h 374"/>
              <a:gd name="T74" fmla="*/ 108 w 378"/>
              <a:gd name="T75" fmla="*/ 162 h 374"/>
              <a:gd name="T76" fmla="*/ 324 w 378"/>
              <a:gd name="T77" fmla="*/ 41 h 374"/>
              <a:gd name="T78" fmla="*/ 54 w 378"/>
              <a:gd name="T79" fmla="*/ 225 h 374"/>
              <a:gd name="T80" fmla="*/ 324 w 378"/>
              <a:gd name="T81" fmla="*/ 41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78" h="374">
                <a:moveTo>
                  <a:pt x="0" y="0"/>
                </a:moveTo>
                <a:lnTo>
                  <a:pt x="378" y="0"/>
                </a:lnTo>
                <a:lnTo>
                  <a:pt x="378" y="36"/>
                </a:lnTo>
                <a:lnTo>
                  <a:pt x="360" y="36"/>
                </a:lnTo>
                <a:lnTo>
                  <a:pt x="360" y="230"/>
                </a:lnTo>
                <a:lnTo>
                  <a:pt x="378" y="230"/>
                </a:lnTo>
                <a:lnTo>
                  <a:pt x="378" y="266"/>
                </a:lnTo>
                <a:lnTo>
                  <a:pt x="207" y="266"/>
                </a:lnTo>
                <a:lnTo>
                  <a:pt x="207" y="338"/>
                </a:lnTo>
                <a:lnTo>
                  <a:pt x="284" y="338"/>
                </a:lnTo>
                <a:lnTo>
                  <a:pt x="284" y="374"/>
                </a:lnTo>
                <a:lnTo>
                  <a:pt x="95" y="374"/>
                </a:lnTo>
                <a:lnTo>
                  <a:pt x="95" y="338"/>
                </a:lnTo>
                <a:lnTo>
                  <a:pt x="171" y="338"/>
                </a:lnTo>
                <a:lnTo>
                  <a:pt x="171" y="266"/>
                </a:lnTo>
                <a:lnTo>
                  <a:pt x="0" y="266"/>
                </a:lnTo>
                <a:lnTo>
                  <a:pt x="0" y="230"/>
                </a:lnTo>
                <a:lnTo>
                  <a:pt x="14" y="230"/>
                </a:lnTo>
                <a:lnTo>
                  <a:pt x="14" y="36"/>
                </a:lnTo>
                <a:lnTo>
                  <a:pt x="0" y="36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284" y="90"/>
                </a:moveTo>
                <a:lnTo>
                  <a:pt x="270" y="90"/>
                </a:lnTo>
                <a:lnTo>
                  <a:pt x="252" y="90"/>
                </a:lnTo>
                <a:lnTo>
                  <a:pt x="257" y="99"/>
                </a:lnTo>
                <a:lnTo>
                  <a:pt x="194" y="135"/>
                </a:lnTo>
                <a:lnTo>
                  <a:pt x="167" y="117"/>
                </a:lnTo>
                <a:lnTo>
                  <a:pt x="167" y="113"/>
                </a:lnTo>
                <a:lnTo>
                  <a:pt x="162" y="113"/>
                </a:lnTo>
                <a:lnTo>
                  <a:pt x="108" y="135"/>
                </a:lnTo>
                <a:lnTo>
                  <a:pt x="113" y="149"/>
                </a:lnTo>
                <a:lnTo>
                  <a:pt x="162" y="126"/>
                </a:lnTo>
                <a:lnTo>
                  <a:pt x="189" y="144"/>
                </a:lnTo>
                <a:lnTo>
                  <a:pt x="194" y="149"/>
                </a:lnTo>
                <a:lnTo>
                  <a:pt x="198" y="149"/>
                </a:lnTo>
                <a:lnTo>
                  <a:pt x="261" y="108"/>
                </a:lnTo>
                <a:lnTo>
                  <a:pt x="266" y="117"/>
                </a:lnTo>
                <a:lnTo>
                  <a:pt x="275" y="104"/>
                </a:lnTo>
                <a:lnTo>
                  <a:pt x="284" y="90"/>
                </a:lnTo>
                <a:lnTo>
                  <a:pt x="284" y="90"/>
                </a:lnTo>
                <a:close/>
                <a:moveTo>
                  <a:pt x="252" y="131"/>
                </a:moveTo>
                <a:lnTo>
                  <a:pt x="252" y="189"/>
                </a:lnTo>
                <a:lnTo>
                  <a:pt x="270" y="189"/>
                </a:lnTo>
                <a:lnTo>
                  <a:pt x="270" y="131"/>
                </a:lnTo>
                <a:lnTo>
                  <a:pt x="252" y="131"/>
                </a:lnTo>
                <a:lnTo>
                  <a:pt x="252" y="131"/>
                </a:lnTo>
                <a:close/>
                <a:moveTo>
                  <a:pt x="225" y="149"/>
                </a:moveTo>
                <a:lnTo>
                  <a:pt x="225" y="189"/>
                </a:lnTo>
                <a:lnTo>
                  <a:pt x="243" y="189"/>
                </a:lnTo>
                <a:lnTo>
                  <a:pt x="243" y="149"/>
                </a:lnTo>
                <a:lnTo>
                  <a:pt x="225" y="149"/>
                </a:lnTo>
                <a:lnTo>
                  <a:pt x="225" y="149"/>
                </a:lnTo>
                <a:close/>
                <a:moveTo>
                  <a:pt x="194" y="171"/>
                </a:moveTo>
                <a:lnTo>
                  <a:pt x="194" y="189"/>
                </a:lnTo>
                <a:lnTo>
                  <a:pt x="212" y="189"/>
                </a:lnTo>
                <a:lnTo>
                  <a:pt x="212" y="171"/>
                </a:lnTo>
                <a:lnTo>
                  <a:pt x="194" y="171"/>
                </a:lnTo>
                <a:lnTo>
                  <a:pt x="194" y="171"/>
                </a:lnTo>
                <a:close/>
                <a:moveTo>
                  <a:pt x="167" y="153"/>
                </a:moveTo>
                <a:lnTo>
                  <a:pt x="167" y="189"/>
                </a:lnTo>
                <a:lnTo>
                  <a:pt x="185" y="189"/>
                </a:lnTo>
                <a:lnTo>
                  <a:pt x="185" y="153"/>
                </a:lnTo>
                <a:lnTo>
                  <a:pt x="167" y="153"/>
                </a:lnTo>
                <a:lnTo>
                  <a:pt x="167" y="153"/>
                </a:lnTo>
                <a:close/>
                <a:moveTo>
                  <a:pt x="140" y="153"/>
                </a:moveTo>
                <a:lnTo>
                  <a:pt x="140" y="189"/>
                </a:lnTo>
                <a:lnTo>
                  <a:pt x="158" y="189"/>
                </a:lnTo>
                <a:lnTo>
                  <a:pt x="158" y="153"/>
                </a:lnTo>
                <a:lnTo>
                  <a:pt x="140" y="153"/>
                </a:lnTo>
                <a:lnTo>
                  <a:pt x="140" y="153"/>
                </a:lnTo>
                <a:close/>
                <a:moveTo>
                  <a:pt x="108" y="162"/>
                </a:moveTo>
                <a:lnTo>
                  <a:pt x="108" y="189"/>
                </a:lnTo>
                <a:lnTo>
                  <a:pt x="126" y="189"/>
                </a:lnTo>
                <a:lnTo>
                  <a:pt x="126" y="162"/>
                </a:lnTo>
                <a:lnTo>
                  <a:pt x="108" y="162"/>
                </a:lnTo>
                <a:lnTo>
                  <a:pt x="108" y="162"/>
                </a:lnTo>
                <a:close/>
                <a:moveTo>
                  <a:pt x="324" y="41"/>
                </a:moveTo>
                <a:lnTo>
                  <a:pt x="54" y="41"/>
                </a:lnTo>
                <a:lnTo>
                  <a:pt x="54" y="225"/>
                </a:lnTo>
                <a:lnTo>
                  <a:pt x="324" y="225"/>
                </a:lnTo>
                <a:lnTo>
                  <a:pt x="324" y="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000">
              <a:latin typeface="Impact MT Std" pitchFamily="34" charset="0"/>
            </a:endParaRPr>
          </a:p>
        </p:txBody>
      </p:sp>
      <p:sp>
        <p:nvSpPr>
          <p:cNvPr id="39" name="Freeform 25"/>
          <p:cNvSpPr>
            <a:spLocks noEditPoints="1"/>
          </p:cNvSpPr>
          <p:nvPr/>
        </p:nvSpPr>
        <p:spPr bwMode="auto">
          <a:xfrm>
            <a:off x="5855487" y="2305069"/>
            <a:ext cx="484202" cy="615106"/>
          </a:xfrm>
          <a:custGeom>
            <a:avLst/>
            <a:gdLst>
              <a:gd name="T0" fmla="*/ 0 w 77"/>
              <a:gd name="T1" fmla="*/ 85 h 98"/>
              <a:gd name="T2" fmla="*/ 29 w 77"/>
              <a:gd name="T3" fmla="*/ 98 h 98"/>
              <a:gd name="T4" fmla="*/ 30 w 77"/>
              <a:gd name="T5" fmla="*/ 98 h 98"/>
              <a:gd name="T6" fmla="*/ 30 w 77"/>
              <a:gd name="T7" fmla="*/ 98 h 98"/>
              <a:gd name="T8" fmla="*/ 31 w 77"/>
              <a:gd name="T9" fmla="*/ 98 h 98"/>
              <a:gd name="T10" fmla="*/ 33 w 77"/>
              <a:gd name="T11" fmla="*/ 98 h 98"/>
              <a:gd name="T12" fmla="*/ 33 w 77"/>
              <a:gd name="T13" fmla="*/ 98 h 98"/>
              <a:gd name="T14" fmla="*/ 34 w 77"/>
              <a:gd name="T15" fmla="*/ 98 h 98"/>
              <a:gd name="T16" fmla="*/ 35 w 77"/>
              <a:gd name="T17" fmla="*/ 98 h 98"/>
              <a:gd name="T18" fmla="*/ 36 w 77"/>
              <a:gd name="T19" fmla="*/ 98 h 98"/>
              <a:gd name="T20" fmla="*/ 37 w 77"/>
              <a:gd name="T21" fmla="*/ 98 h 98"/>
              <a:gd name="T22" fmla="*/ 38 w 77"/>
              <a:gd name="T23" fmla="*/ 98 h 98"/>
              <a:gd name="T24" fmla="*/ 39 w 77"/>
              <a:gd name="T25" fmla="*/ 98 h 98"/>
              <a:gd name="T26" fmla="*/ 40 w 77"/>
              <a:gd name="T27" fmla="*/ 98 h 98"/>
              <a:gd name="T28" fmla="*/ 41 w 77"/>
              <a:gd name="T29" fmla="*/ 98 h 98"/>
              <a:gd name="T30" fmla="*/ 42 w 77"/>
              <a:gd name="T31" fmla="*/ 98 h 98"/>
              <a:gd name="T32" fmla="*/ 43 w 77"/>
              <a:gd name="T33" fmla="*/ 98 h 98"/>
              <a:gd name="T34" fmla="*/ 43 w 77"/>
              <a:gd name="T35" fmla="*/ 98 h 98"/>
              <a:gd name="T36" fmla="*/ 44 w 77"/>
              <a:gd name="T37" fmla="*/ 98 h 98"/>
              <a:gd name="T38" fmla="*/ 45 w 77"/>
              <a:gd name="T39" fmla="*/ 98 h 98"/>
              <a:gd name="T40" fmla="*/ 46 w 77"/>
              <a:gd name="T41" fmla="*/ 98 h 98"/>
              <a:gd name="T42" fmla="*/ 47 w 77"/>
              <a:gd name="T43" fmla="*/ 98 h 98"/>
              <a:gd name="T44" fmla="*/ 47 w 77"/>
              <a:gd name="T45" fmla="*/ 98 h 98"/>
              <a:gd name="T46" fmla="*/ 77 w 77"/>
              <a:gd name="T47" fmla="*/ 85 h 98"/>
              <a:gd name="T48" fmla="*/ 22 w 77"/>
              <a:gd name="T49" fmla="*/ 33 h 98"/>
              <a:gd name="T50" fmla="*/ 25 w 77"/>
              <a:gd name="T51" fmla="*/ 20 h 98"/>
              <a:gd name="T52" fmla="*/ 22 w 77"/>
              <a:gd name="T53" fmla="*/ 0 h 98"/>
              <a:gd name="T54" fmla="*/ 27 w 77"/>
              <a:gd name="T55" fmla="*/ 6 h 98"/>
              <a:gd name="T56" fmla="*/ 35 w 77"/>
              <a:gd name="T57" fmla="*/ 0 h 98"/>
              <a:gd name="T58" fmla="*/ 40 w 77"/>
              <a:gd name="T59" fmla="*/ 6 h 98"/>
              <a:gd name="T60" fmla="*/ 48 w 77"/>
              <a:gd name="T61" fmla="*/ 0 h 98"/>
              <a:gd name="T62" fmla="*/ 50 w 77"/>
              <a:gd name="T63" fmla="*/ 6 h 98"/>
              <a:gd name="T64" fmla="*/ 59 w 77"/>
              <a:gd name="T65" fmla="*/ 1 h 98"/>
              <a:gd name="T66" fmla="*/ 18 w 77"/>
              <a:gd name="T67" fmla="*/ 31 h 98"/>
              <a:gd name="T68" fmla="*/ 18 w 77"/>
              <a:gd name="T69" fmla="*/ 22 h 98"/>
              <a:gd name="T70" fmla="*/ 63 w 77"/>
              <a:gd name="T71" fmla="*/ 26 h 98"/>
              <a:gd name="T72" fmla="*/ 18 w 77"/>
              <a:gd name="T73" fmla="*/ 31 h 98"/>
              <a:gd name="T74" fmla="*/ 43 w 77"/>
              <a:gd name="T75" fmla="*/ 86 h 98"/>
              <a:gd name="T76" fmla="*/ 35 w 77"/>
              <a:gd name="T77" fmla="*/ 84 h 98"/>
              <a:gd name="T78" fmla="*/ 30 w 77"/>
              <a:gd name="T79" fmla="*/ 69 h 98"/>
              <a:gd name="T80" fmla="*/ 37 w 77"/>
              <a:gd name="T81" fmla="*/ 78 h 98"/>
              <a:gd name="T82" fmla="*/ 40 w 77"/>
              <a:gd name="T83" fmla="*/ 78 h 98"/>
              <a:gd name="T84" fmla="*/ 39 w 77"/>
              <a:gd name="T85" fmla="*/ 70 h 98"/>
              <a:gd name="T86" fmla="*/ 30 w 77"/>
              <a:gd name="T87" fmla="*/ 57 h 98"/>
              <a:gd name="T88" fmla="*/ 35 w 77"/>
              <a:gd name="T89" fmla="*/ 46 h 98"/>
              <a:gd name="T90" fmla="*/ 43 w 77"/>
              <a:gd name="T91" fmla="*/ 44 h 98"/>
              <a:gd name="T92" fmla="*/ 48 w 77"/>
              <a:gd name="T93" fmla="*/ 53 h 98"/>
              <a:gd name="T94" fmla="*/ 40 w 77"/>
              <a:gd name="T95" fmla="*/ 59 h 98"/>
              <a:gd name="T96" fmla="*/ 39 w 77"/>
              <a:gd name="T97" fmla="*/ 51 h 98"/>
              <a:gd name="T98" fmla="*/ 38 w 77"/>
              <a:gd name="T99" fmla="*/ 56 h 98"/>
              <a:gd name="T100" fmla="*/ 47 w 77"/>
              <a:gd name="T101" fmla="*/ 68 h 98"/>
              <a:gd name="T102" fmla="*/ 49 w 77"/>
              <a:gd name="T103" fmla="*/ 7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7" h="98">
                <a:moveTo>
                  <a:pt x="22" y="33"/>
                </a:moveTo>
                <a:cubicBezTo>
                  <a:pt x="11" y="49"/>
                  <a:pt x="4" y="66"/>
                  <a:pt x="0" y="85"/>
                </a:cubicBezTo>
                <a:cubicBezTo>
                  <a:pt x="1" y="91"/>
                  <a:pt x="5" y="96"/>
                  <a:pt x="11" y="98"/>
                </a:cubicBezTo>
                <a:cubicBezTo>
                  <a:pt x="29" y="98"/>
                  <a:pt x="29" y="98"/>
                  <a:pt x="29" y="98"/>
                </a:cubicBezTo>
                <a:cubicBezTo>
                  <a:pt x="30" y="98"/>
                  <a:pt x="30" y="98"/>
                  <a:pt x="30" y="98"/>
                </a:cubicBezTo>
                <a:cubicBezTo>
                  <a:pt x="30" y="98"/>
                  <a:pt x="30" y="98"/>
                  <a:pt x="30" y="98"/>
                </a:cubicBezTo>
                <a:cubicBezTo>
                  <a:pt x="30" y="98"/>
                  <a:pt x="30" y="98"/>
                  <a:pt x="30" y="98"/>
                </a:cubicBezTo>
                <a:cubicBezTo>
                  <a:pt x="30" y="98"/>
                  <a:pt x="30" y="98"/>
                  <a:pt x="30" y="98"/>
                </a:cubicBezTo>
                <a:cubicBezTo>
                  <a:pt x="31" y="98"/>
                  <a:pt x="31" y="98"/>
                  <a:pt x="31" y="98"/>
                </a:cubicBezTo>
                <a:cubicBezTo>
                  <a:pt x="31" y="98"/>
                  <a:pt x="31" y="98"/>
                  <a:pt x="31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3" y="98"/>
                  <a:pt x="33" y="98"/>
                  <a:pt x="33" y="98"/>
                </a:cubicBezTo>
                <a:cubicBezTo>
                  <a:pt x="33" y="98"/>
                  <a:pt x="33" y="98"/>
                  <a:pt x="33" y="98"/>
                </a:cubicBezTo>
                <a:cubicBezTo>
                  <a:pt x="33" y="98"/>
                  <a:pt x="33" y="98"/>
                  <a:pt x="33" y="98"/>
                </a:cubicBezTo>
                <a:cubicBezTo>
                  <a:pt x="34" y="98"/>
                  <a:pt x="34" y="98"/>
                  <a:pt x="34" y="98"/>
                </a:cubicBezTo>
                <a:cubicBezTo>
                  <a:pt x="34" y="98"/>
                  <a:pt x="34" y="98"/>
                  <a:pt x="34" y="98"/>
                </a:cubicBezTo>
                <a:cubicBezTo>
                  <a:pt x="34" y="98"/>
                  <a:pt x="34" y="98"/>
                  <a:pt x="34" y="98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8"/>
                  <a:pt x="35" y="98"/>
                  <a:pt x="35" y="98"/>
                </a:cubicBezTo>
                <a:cubicBezTo>
                  <a:pt x="36" y="98"/>
                  <a:pt x="36" y="98"/>
                  <a:pt x="36" y="98"/>
                </a:cubicBezTo>
                <a:cubicBezTo>
                  <a:pt x="37" y="98"/>
                  <a:pt x="37" y="98"/>
                  <a:pt x="37" y="98"/>
                </a:cubicBezTo>
                <a:cubicBezTo>
                  <a:pt x="37" y="98"/>
                  <a:pt x="37" y="98"/>
                  <a:pt x="37" y="98"/>
                </a:cubicBezTo>
                <a:cubicBezTo>
                  <a:pt x="37" y="98"/>
                  <a:pt x="37" y="98"/>
                  <a:pt x="37" y="98"/>
                </a:cubicBezTo>
                <a:cubicBezTo>
                  <a:pt x="38" y="98"/>
                  <a:pt x="38" y="98"/>
                  <a:pt x="38" y="98"/>
                </a:cubicBezTo>
                <a:cubicBezTo>
                  <a:pt x="38" y="98"/>
                  <a:pt x="38" y="98"/>
                  <a:pt x="38" y="98"/>
                </a:cubicBezTo>
                <a:cubicBezTo>
                  <a:pt x="39" y="98"/>
                  <a:pt x="39" y="98"/>
                  <a:pt x="39" y="98"/>
                </a:cubicBezTo>
                <a:cubicBezTo>
                  <a:pt x="39" y="98"/>
                  <a:pt x="39" y="98"/>
                  <a:pt x="39" y="98"/>
                </a:cubicBezTo>
                <a:cubicBezTo>
                  <a:pt x="40" y="98"/>
                  <a:pt x="40" y="98"/>
                  <a:pt x="40" y="98"/>
                </a:cubicBezTo>
                <a:cubicBezTo>
                  <a:pt x="40" y="98"/>
                  <a:pt x="40" y="98"/>
                  <a:pt x="40" y="98"/>
                </a:cubicBezTo>
                <a:cubicBezTo>
                  <a:pt x="41" y="98"/>
                  <a:pt x="41" y="98"/>
                  <a:pt x="41" y="98"/>
                </a:cubicBezTo>
                <a:cubicBezTo>
                  <a:pt x="41" y="98"/>
                  <a:pt x="41" y="98"/>
                  <a:pt x="41" y="98"/>
                </a:cubicBezTo>
                <a:cubicBezTo>
                  <a:pt x="42" y="98"/>
                  <a:pt x="42" y="98"/>
                  <a:pt x="42" y="98"/>
                </a:cubicBezTo>
                <a:cubicBezTo>
                  <a:pt x="42" y="98"/>
                  <a:pt x="42" y="98"/>
                  <a:pt x="42" y="98"/>
                </a:cubicBezTo>
                <a:cubicBezTo>
                  <a:pt x="43" y="98"/>
                  <a:pt x="43" y="98"/>
                  <a:pt x="43" y="98"/>
                </a:cubicBezTo>
                <a:cubicBezTo>
                  <a:pt x="43" y="98"/>
                  <a:pt x="43" y="98"/>
                  <a:pt x="43" y="98"/>
                </a:cubicBezTo>
                <a:cubicBezTo>
                  <a:pt x="43" y="98"/>
                  <a:pt x="43" y="98"/>
                  <a:pt x="43" y="98"/>
                </a:cubicBezTo>
                <a:cubicBezTo>
                  <a:pt x="43" y="98"/>
                  <a:pt x="43" y="98"/>
                  <a:pt x="43" y="98"/>
                </a:cubicBezTo>
                <a:cubicBezTo>
                  <a:pt x="44" y="98"/>
                  <a:pt x="44" y="98"/>
                  <a:pt x="44" y="98"/>
                </a:cubicBezTo>
                <a:cubicBezTo>
                  <a:pt x="45" y="98"/>
                  <a:pt x="45" y="98"/>
                  <a:pt x="45" y="98"/>
                </a:cubicBezTo>
                <a:cubicBezTo>
                  <a:pt x="45" y="98"/>
                  <a:pt x="45" y="98"/>
                  <a:pt x="45" y="98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98"/>
                  <a:pt x="46" y="98"/>
                  <a:pt x="46" y="98"/>
                </a:cubicBezTo>
                <a:cubicBezTo>
                  <a:pt x="47" y="98"/>
                  <a:pt x="47" y="98"/>
                  <a:pt x="47" y="98"/>
                </a:cubicBezTo>
                <a:cubicBezTo>
                  <a:pt x="47" y="98"/>
                  <a:pt x="47" y="98"/>
                  <a:pt x="47" y="98"/>
                </a:cubicBezTo>
                <a:cubicBezTo>
                  <a:pt x="47" y="98"/>
                  <a:pt x="47" y="98"/>
                  <a:pt x="47" y="98"/>
                </a:cubicBezTo>
                <a:cubicBezTo>
                  <a:pt x="66" y="98"/>
                  <a:pt x="66" y="98"/>
                  <a:pt x="66" y="98"/>
                </a:cubicBezTo>
                <a:cubicBezTo>
                  <a:pt x="72" y="96"/>
                  <a:pt x="75" y="91"/>
                  <a:pt x="77" y="85"/>
                </a:cubicBezTo>
                <a:cubicBezTo>
                  <a:pt x="72" y="66"/>
                  <a:pt x="66" y="49"/>
                  <a:pt x="55" y="33"/>
                </a:cubicBezTo>
                <a:cubicBezTo>
                  <a:pt x="44" y="33"/>
                  <a:pt x="33" y="33"/>
                  <a:pt x="22" y="33"/>
                </a:cubicBezTo>
                <a:close/>
                <a:moveTo>
                  <a:pt x="50" y="20"/>
                </a:moveTo>
                <a:cubicBezTo>
                  <a:pt x="42" y="20"/>
                  <a:pt x="34" y="20"/>
                  <a:pt x="25" y="20"/>
                </a:cubicBezTo>
                <a:cubicBezTo>
                  <a:pt x="16" y="1"/>
                  <a:pt x="16" y="1"/>
                  <a:pt x="16" y="1"/>
                </a:cubicBezTo>
                <a:cubicBezTo>
                  <a:pt x="22" y="0"/>
                  <a:pt x="22" y="0"/>
                  <a:pt x="22" y="0"/>
                </a:cubicBezTo>
                <a:cubicBezTo>
                  <a:pt x="25" y="6"/>
                  <a:pt x="25" y="6"/>
                  <a:pt x="25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0"/>
                  <a:pt x="27" y="0"/>
                  <a:pt x="2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6" y="6"/>
                  <a:pt x="36" y="6"/>
                  <a:pt x="36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0"/>
                  <a:pt x="40" y="0"/>
                  <a:pt x="40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8" y="6"/>
                  <a:pt x="48" y="6"/>
                  <a:pt x="48" y="6"/>
                </a:cubicBezTo>
                <a:cubicBezTo>
                  <a:pt x="50" y="6"/>
                  <a:pt x="50" y="6"/>
                  <a:pt x="50" y="6"/>
                </a:cubicBezTo>
                <a:cubicBezTo>
                  <a:pt x="53" y="0"/>
                  <a:pt x="53" y="0"/>
                  <a:pt x="53" y="0"/>
                </a:cubicBezTo>
                <a:cubicBezTo>
                  <a:pt x="59" y="1"/>
                  <a:pt x="59" y="1"/>
                  <a:pt x="59" y="1"/>
                </a:cubicBezTo>
                <a:cubicBezTo>
                  <a:pt x="50" y="20"/>
                  <a:pt x="50" y="20"/>
                  <a:pt x="50" y="20"/>
                </a:cubicBezTo>
                <a:close/>
                <a:moveTo>
                  <a:pt x="18" y="31"/>
                </a:moveTo>
                <a:cubicBezTo>
                  <a:pt x="16" y="31"/>
                  <a:pt x="14" y="29"/>
                  <a:pt x="14" y="26"/>
                </a:cubicBezTo>
                <a:cubicBezTo>
                  <a:pt x="14" y="24"/>
                  <a:pt x="16" y="22"/>
                  <a:pt x="18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61" y="22"/>
                  <a:pt x="63" y="24"/>
                  <a:pt x="63" y="26"/>
                </a:cubicBezTo>
                <a:cubicBezTo>
                  <a:pt x="63" y="29"/>
                  <a:pt x="61" y="31"/>
                  <a:pt x="59" y="31"/>
                </a:cubicBezTo>
                <a:cubicBezTo>
                  <a:pt x="18" y="31"/>
                  <a:pt x="18" y="31"/>
                  <a:pt x="18" y="31"/>
                </a:cubicBezTo>
                <a:close/>
                <a:moveTo>
                  <a:pt x="43" y="84"/>
                </a:moveTo>
                <a:cubicBezTo>
                  <a:pt x="43" y="86"/>
                  <a:pt x="43" y="86"/>
                  <a:pt x="43" y="86"/>
                </a:cubicBezTo>
                <a:cubicBezTo>
                  <a:pt x="35" y="86"/>
                  <a:pt x="35" y="86"/>
                  <a:pt x="35" y="86"/>
                </a:cubicBezTo>
                <a:cubicBezTo>
                  <a:pt x="35" y="84"/>
                  <a:pt x="35" y="84"/>
                  <a:pt x="35" y="84"/>
                </a:cubicBezTo>
                <a:cubicBezTo>
                  <a:pt x="32" y="83"/>
                  <a:pt x="30" y="81"/>
                  <a:pt x="30" y="77"/>
                </a:cubicBezTo>
                <a:cubicBezTo>
                  <a:pt x="30" y="69"/>
                  <a:pt x="30" y="69"/>
                  <a:pt x="30" y="69"/>
                </a:cubicBezTo>
                <a:cubicBezTo>
                  <a:pt x="37" y="69"/>
                  <a:pt x="37" y="69"/>
                  <a:pt x="37" y="69"/>
                </a:cubicBezTo>
                <a:cubicBezTo>
                  <a:pt x="37" y="78"/>
                  <a:pt x="37" y="78"/>
                  <a:pt x="37" y="78"/>
                </a:cubicBezTo>
                <a:cubicBezTo>
                  <a:pt x="37" y="78"/>
                  <a:pt x="38" y="79"/>
                  <a:pt x="39" y="79"/>
                </a:cubicBezTo>
                <a:cubicBezTo>
                  <a:pt x="40" y="79"/>
                  <a:pt x="40" y="78"/>
                  <a:pt x="40" y="78"/>
                </a:cubicBezTo>
                <a:cubicBezTo>
                  <a:pt x="40" y="73"/>
                  <a:pt x="40" y="73"/>
                  <a:pt x="40" y="73"/>
                </a:cubicBezTo>
                <a:cubicBezTo>
                  <a:pt x="40" y="72"/>
                  <a:pt x="40" y="71"/>
                  <a:pt x="39" y="70"/>
                </a:cubicBezTo>
                <a:cubicBezTo>
                  <a:pt x="38" y="69"/>
                  <a:pt x="36" y="67"/>
                  <a:pt x="32" y="63"/>
                </a:cubicBezTo>
                <a:cubicBezTo>
                  <a:pt x="31" y="61"/>
                  <a:pt x="30" y="59"/>
                  <a:pt x="30" y="57"/>
                </a:cubicBezTo>
                <a:cubicBezTo>
                  <a:pt x="30" y="53"/>
                  <a:pt x="30" y="53"/>
                  <a:pt x="30" y="53"/>
                </a:cubicBezTo>
                <a:cubicBezTo>
                  <a:pt x="30" y="49"/>
                  <a:pt x="32" y="47"/>
                  <a:pt x="35" y="46"/>
                </a:cubicBezTo>
                <a:cubicBezTo>
                  <a:pt x="35" y="44"/>
                  <a:pt x="35" y="44"/>
                  <a:pt x="35" y="44"/>
                </a:cubicBezTo>
                <a:cubicBezTo>
                  <a:pt x="43" y="44"/>
                  <a:pt x="43" y="44"/>
                  <a:pt x="43" y="44"/>
                </a:cubicBezTo>
                <a:cubicBezTo>
                  <a:pt x="43" y="46"/>
                  <a:pt x="43" y="46"/>
                  <a:pt x="43" y="46"/>
                </a:cubicBezTo>
                <a:cubicBezTo>
                  <a:pt x="46" y="47"/>
                  <a:pt x="48" y="49"/>
                  <a:pt x="48" y="53"/>
                </a:cubicBezTo>
                <a:cubicBezTo>
                  <a:pt x="48" y="59"/>
                  <a:pt x="48" y="59"/>
                  <a:pt x="48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1"/>
                  <a:pt x="40" y="51"/>
                  <a:pt x="39" y="51"/>
                </a:cubicBezTo>
                <a:cubicBezTo>
                  <a:pt x="38" y="51"/>
                  <a:pt x="38" y="52"/>
                  <a:pt x="38" y="53"/>
                </a:cubicBezTo>
                <a:cubicBezTo>
                  <a:pt x="38" y="56"/>
                  <a:pt x="38" y="56"/>
                  <a:pt x="38" y="56"/>
                </a:cubicBezTo>
                <a:cubicBezTo>
                  <a:pt x="38" y="57"/>
                  <a:pt x="39" y="59"/>
                  <a:pt x="41" y="61"/>
                </a:cubicBezTo>
                <a:cubicBezTo>
                  <a:pt x="44" y="64"/>
                  <a:pt x="47" y="67"/>
                  <a:pt x="47" y="68"/>
                </a:cubicBezTo>
                <a:cubicBezTo>
                  <a:pt x="48" y="69"/>
                  <a:pt x="49" y="71"/>
                  <a:pt x="49" y="72"/>
                </a:cubicBezTo>
                <a:cubicBezTo>
                  <a:pt x="49" y="77"/>
                  <a:pt x="49" y="77"/>
                  <a:pt x="49" y="77"/>
                </a:cubicBezTo>
                <a:cubicBezTo>
                  <a:pt x="49" y="81"/>
                  <a:pt x="47" y="83"/>
                  <a:pt x="43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000">
              <a:latin typeface="Impact MT Std" pitchFamily="34" charset="0"/>
            </a:endParaRPr>
          </a:p>
        </p:txBody>
      </p:sp>
      <p:sp>
        <p:nvSpPr>
          <p:cNvPr id="40" name="Freeform 21"/>
          <p:cNvSpPr>
            <a:spLocks noEditPoints="1"/>
          </p:cNvSpPr>
          <p:nvPr/>
        </p:nvSpPr>
        <p:spPr bwMode="auto">
          <a:xfrm>
            <a:off x="8561242" y="2380605"/>
            <a:ext cx="609423" cy="464034"/>
          </a:xfrm>
          <a:custGeom>
            <a:avLst/>
            <a:gdLst>
              <a:gd name="T0" fmla="*/ 36 w 113"/>
              <a:gd name="T1" fmla="*/ 11 h 86"/>
              <a:gd name="T2" fmla="*/ 106 w 113"/>
              <a:gd name="T3" fmla="*/ 32 h 86"/>
              <a:gd name="T4" fmla="*/ 102 w 113"/>
              <a:gd name="T5" fmla="*/ 35 h 86"/>
              <a:gd name="T6" fmla="*/ 99 w 113"/>
              <a:gd name="T7" fmla="*/ 39 h 86"/>
              <a:gd name="T8" fmla="*/ 95 w 113"/>
              <a:gd name="T9" fmla="*/ 43 h 86"/>
              <a:gd name="T10" fmla="*/ 91 w 113"/>
              <a:gd name="T11" fmla="*/ 86 h 86"/>
              <a:gd name="T12" fmla="*/ 91 w 113"/>
              <a:gd name="T13" fmla="*/ 47 h 86"/>
              <a:gd name="T14" fmla="*/ 81 w 113"/>
              <a:gd name="T15" fmla="*/ 86 h 86"/>
              <a:gd name="T16" fmla="*/ 77 w 113"/>
              <a:gd name="T17" fmla="*/ 59 h 86"/>
              <a:gd name="T18" fmla="*/ 74 w 113"/>
              <a:gd name="T19" fmla="*/ 56 h 86"/>
              <a:gd name="T20" fmla="*/ 70 w 113"/>
              <a:gd name="T21" fmla="*/ 86 h 86"/>
              <a:gd name="T22" fmla="*/ 70 w 113"/>
              <a:gd name="T23" fmla="*/ 54 h 86"/>
              <a:gd name="T24" fmla="*/ 59 w 113"/>
              <a:gd name="T25" fmla="*/ 86 h 86"/>
              <a:gd name="T26" fmla="*/ 56 w 113"/>
              <a:gd name="T27" fmla="*/ 65 h 86"/>
              <a:gd name="T28" fmla="*/ 52 w 113"/>
              <a:gd name="T29" fmla="*/ 68 h 86"/>
              <a:gd name="T30" fmla="*/ 48 w 113"/>
              <a:gd name="T31" fmla="*/ 86 h 86"/>
              <a:gd name="T32" fmla="*/ 48 w 113"/>
              <a:gd name="T33" fmla="*/ 71 h 86"/>
              <a:gd name="T34" fmla="*/ 38 w 113"/>
              <a:gd name="T35" fmla="*/ 86 h 86"/>
              <a:gd name="T36" fmla="*/ 34 w 113"/>
              <a:gd name="T37" fmla="*/ 70 h 86"/>
              <a:gd name="T38" fmla="*/ 31 w 113"/>
              <a:gd name="T39" fmla="*/ 67 h 86"/>
              <a:gd name="T40" fmla="*/ 27 w 113"/>
              <a:gd name="T41" fmla="*/ 86 h 86"/>
              <a:gd name="T42" fmla="*/ 27 w 113"/>
              <a:gd name="T43" fmla="*/ 67 h 86"/>
              <a:gd name="T44" fmla="*/ 16 w 113"/>
              <a:gd name="T45" fmla="*/ 86 h 86"/>
              <a:gd name="T46" fmla="*/ 5 w 113"/>
              <a:gd name="T47" fmla="*/ 79 h 86"/>
              <a:gd name="T48" fmla="*/ 2 w 113"/>
              <a:gd name="T49" fmla="*/ 76 h 86"/>
              <a:gd name="T50" fmla="*/ 0 w 113"/>
              <a:gd name="T51" fmla="*/ 58 h 86"/>
              <a:gd name="T52" fmla="*/ 38 w 113"/>
              <a:gd name="T53" fmla="*/ 64 h 86"/>
              <a:gd name="T54" fmla="*/ 70 w 113"/>
              <a:gd name="T55" fmla="*/ 45 h 86"/>
              <a:gd name="T56" fmla="*/ 82 w 113"/>
              <a:gd name="T57" fmla="*/ 46 h 86"/>
              <a:gd name="T58" fmla="*/ 111 w 113"/>
              <a:gd name="T59" fmla="*/ 13 h 86"/>
              <a:gd name="T60" fmla="*/ 89 w 113"/>
              <a:gd name="T61" fmla="*/ 10 h 86"/>
              <a:gd name="T62" fmla="*/ 74 w 113"/>
              <a:gd name="T63" fmla="*/ 31 h 86"/>
              <a:gd name="T64" fmla="*/ 42 w 113"/>
              <a:gd name="T65" fmla="*/ 49 h 86"/>
              <a:gd name="T66" fmla="*/ 25 w 113"/>
              <a:gd name="T67" fmla="*/ 43 h 86"/>
              <a:gd name="T68" fmla="*/ 13 w 113"/>
              <a:gd name="T69" fmla="*/ 86 h 86"/>
              <a:gd name="T70" fmla="*/ 13 w 113"/>
              <a:gd name="T71" fmla="*/ 75 h 86"/>
              <a:gd name="T72" fmla="*/ 31 w 113"/>
              <a:gd name="T73" fmla="*/ 12 h 86"/>
              <a:gd name="T74" fmla="*/ 49 w 113"/>
              <a:gd name="T75" fmla="*/ 19 h 86"/>
              <a:gd name="T76" fmla="*/ 39 w 113"/>
              <a:gd name="T77" fmla="*/ 19 h 86"/>
              <a:gd name="T78" fmla="*/ 43 w 113"/>
              <a:gd name="T79" fmla="*/ 44 h 86"/>
              <a:gd name="T80" fmla="*/ 34 w 113"/>
              <a:gd name="T81" fmla="*/ 31 h 86"/>
              <a:gd name="T82" fmla="*/ 20 w 113"/>
              <a:gd name="T83" fmla="*/ 38 h 86"/>
              <a:gd name="T84" fmla="*/ 30 w 113"/>
              <a:gd name="T85" fmla="*/ 17 h 86"/>
              <a:gd name="T86" fmla="*/ 21 w 113"/>
              <a:gd name="T87" fmla="*/ 22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86">
                <a:moveTo>
                  <a:pt x="36" y="2"/>
                </a:moveTo>
                <a:cubicBezTo>
                  <a:pt x="39" y="2"/>
                  <a:pt x="41" y="4"/>
                  <a:pt x="41" y="6"/>
                </a:cubicBezTo>
                <a:cubicBezTo>
                  <a:pt x="41" y="9"/>
                  <a:pt x="39" y="11"/>
                  <a:pt x="36" y="11"/>
                </a:cubicBezTo>
                <a:cubicBezTo>
                  <a:pt x="34" y="11"/>
                  <a:pt x="32" y="9"/>
                  <a:pt x="32" y="6"/>
                </a:cubicBezTo>
                <a:cubicBezTo>
                  <a:pt x="32" y="4"/>
                  <a:pt x="34" y="2"/>
                  <a:pt x="36" y="2"/>
                </a:cubicBezTo>
                <a:close/>
                <a:moveTo>
                  <a:pt x="106" y="32"/>
                </a:moveTo>
                <a:cubicBezTo>
                  <a:pt x="106" y="86"/>
                  <a:pt x="106" y="86"/>
                  <a:pt x="106" y="86"/>
                </a:cubicBezTo>
                <a:cubicBezTo>
                  <a:pt x="102" y="86"/>
                  <a:pt x="102" y="86"/>
                  <a:pt x="102" y="86"/>
                </a:cubicBezTo>
                <a:cubicBezTo>
                  <a:pt x="102" y="35"/>
                  <a:pt x="102" y="35"/>
                  <a:pt x="102" y="35"/>
                </a:cubicBezTo>
                <a:cubicBezTo>
                  <a:pt x="105" y="32"/>
                  <a:pt x="105" y="32"/>
                  <a:pt x="105" y="32"/>
                </a:cubicBezTo>
                <a:cubicBezTo>
                  <a:pt x="106" y="32"/>
                  <a:pt x="106" y="32"/>
                  <a:pt x="106" y="32"/>
                </a:cubicBezTo>
                <a:close/>
                <a:moveTo>
                  <a:pt x="99" y="39"/>
                </a:moveTo>
                <a:cubicBezTo>
                  <a:pt x="99" y="86"/>
                  <a:pt x="99" y="86"/>
                  <a:pt x="99" y="86"/>
                </a:cubicBezTo>
                <a:cubicBezTo>
                  <a:pt x="97" y="86"/>
                  <a:pt x="96" y="86"/>
                  <a:pt x="95" y="86"/>
                </a:cubicBezTo>
                <a:cubicBezTo>
                  <a:pt x="95" y="43"/>
                  <a:pt x="95" y="43"/>
                  <a:pt x="95" y="43"/>
                </a:cubicBezTo>
                <a:cubicBezTo>
                  <a:pt x="99" y="39"/>
                  <a:pt x="99" y="39"/>
                  <a:pt x="99" y="39"/>
                </a:cubicBezTo>
                <a:close/>
                <a:moveTo>
                  <a:pt x="91" y="47"/>
                </a:moveTo>
                <a:cubicBezTo>
                  <a:pt x="91" y="86"/>
                  <a:pt x="91" y="86"/>
                  <a:pt x="91" y="86"/>
                </a:cubicBezTo>
                <a:cubicBezTo>
                  <a:pt x="90" y="86"/>
                  <a:pt x="89" y="86"/>
                  <a:pt x="88" y="86"/>
                </a:cubicBezTo>
                <a:cubicBezTo>
                  <a:pt x="88" y="51"/>
                  <a:pt x="88" y="51"/>
                  <a:pt x="88" y="51"/>
                </a:cubicBezTo>
                <a:cubicBezTo>
                  <a:pt x="91" y="47"/>
                  <a:pt x="91" y="47"/>
                  <a:pt x="91" y="47"/>
                </a:cubicBezTo>
                <a:close/>
                <a:moveTo>
                  <a:pt x="84" y="55"/>
                </a:moveTo>
                <a:cubicBezTo>
                  <a:pt x="84" y="86"/>
                  <a:pt x="84" y="86"/>
                  <a:pt x="84" y="86"/>
                </a:cubicBezTo>
                <a:cubicBezTo>
                  <a:pt x="83" y="86"/>
                  <a:pt x="82" y="86"/>
                  <a:pt x="81" y="86"/>
                </a:cubicBezTo>
                <a:cubicBezTo>
                  <a:pt x="81" y="59"/>
                  <a:pt x="81" y="59"/>
                  <a:pt x="81" y="59"/>
                </a:cubicBezTo>
                <a:cubicBezTo>
                  <a:pt x="84" y="55"/>
                  <a:pt x="84" y="55"/>
                  <a:pt x="84" y="55"/>
                </a:cubicBezTo>
                <a:close/>
                <a:moveTo>
                  <a:pt x="77" y="59"/>
                </a:moveTo>
                <a:cubicBezTo>
                  <a:pt x="77" y="86"/>
                  <a:pt x="77" y="86"/>
                  <a:pt x="77" y="86"/>
                </a:cubicBezTo>
                <a:cubicBezTo>
                  <a:pt x="76" y="86"/>
                  <a:pt x="75" y="86"/>
                  <a:pt x="74" y="86"/>
                </a:cubicBezTo>
                <a:cubicBezTo>
                  <a:pt x="74" y="56"/>
                  <a:pt x="74" y="56"/>
                  <a:pt x="74" y="56"/>
                </a:cubicBezTo>
                <a:cubicBezTo>
                  <a:pt x="77" y="59"/>
                  <a:pt x="77" y="59"/>
                  <a:pt x="77" y="59"/>
                </a:cubicBezTo>
                <a:close/>
                <a:moveTo>
                  <a:pt x="70" y="54"/>
                </a:moveTo>
                <a:cubicBezTo>
                  <a:pt x="70" y="86"/>
                  <a:pt x="70" y="86"/>
                  <a:pt x="70" y="86"/>
                </a:cubicBezTo>
                <a:cubicBezTo>
                  <a:pt x="69" y="86"/>
                  <a:pt x="68" y="86"/>
                  <a:pt x="66" y="86"/>
                </a:cubicBezTo>
                <a:cubicBezTo>
                  <a:pt x="66" y="57"/>
                  <a:pt x="66" y="57"/>
                  <a:pt x="66" y="57"/>
                </a:cubicBezTo>
                <a:cubicBezTo>
                  <a:pt x="70" y="54"/>
                  <a:pt x="70" y="54"/>
                  <a:pt x="70" y="54"/>
                </a:cubicBezTo>
                <a:close/>
                <a:moveTo>
                  <a:pt x="63" y="59"/>
                </a:moveTo>
                <a:cubicBezTo>
                  <a:pt x="63" y="86"/>
                  <a:pt x="63" y="86"/>
                  <a:pt x="63" y="86"/>
                </a:cubicBezTo>
                <a:cubicBezTo>
                  <a:pt x="62" y="86"/>
                  <a:pt x="60" y="86"/>
                  <a:pt x="59" y="86"/>
                </a:cubicBezTo>
                <a:cubicBezTo>
                  <a:pt x="59" y="62"/>
                  <a:pt x="59" y="62"/>
                  <a:pt x="59" y="62"/>
                </a:cubicBezTo>
                <a:cubicBezTo>
                  <a:pt x="63" y="59"/>
                  <a:pt x="63" y="59"/>
                  <a:pt x="63" y="59"/>
                </a:cubicBezTo>
                <a:close/>
                <a:moveTo>
                  <a:pt x="56" y="65"/>
                </a:moveTo>
                <a:cubicBezTo>
                  <a:pt x="56" y="86"/>
                  <a:pt x="56" y="86"/>
                  <a:pt x="56" y="86"/>
                </a:cubicBezTo>
                <a:cubicBezTo>
                  <a:pt x="54" y="86"/>
                  <a:pt x="53" y="86"/>
                  <a:pt x="52" y="86"/>
                </a:cubicBezTo>
                <a:cubicBezTo>
                  <a:pt x="52" y="68"/>
                  <a:pt x="52" y="68"/>
                  <a:pt x="52" y="68"/>
                </a:cubicBezTo>
                <a:cubicBezTo>
                  <a:pt x="56" y="65"/>
                  <a:pt x="56" y="65"/>
                  <a:pt x="56" y="65"/>
                </a:cubicBezTo>
                <a:close/>
                <a:moveTo>
                  <a:pt x="48" y="71"/>
                </a:moveTo>
                <a:cubicBezTo>
                  <a:pt x="48" y="86"/>
                  <a:pt x="48" y="86"/>
                  <a:pt x="48" y="86"/>
                </a:cubicBezTo>
                <a:cubicBezTo>
                  <a:pt x="47" y="86"/>
                  <a:pt x="46" y="86"/>
                  <a:pt x="45" y="86"/>
                </a:cubicBezTo>
                <a:cubicBezTo>
                  <a:pt x="45" y="73"/>
                  <a:pt x="45" y="73"/>
                  <a:pt x="45" y="73"/>
                </a:cubicBezTo>
                <a:cubicBezTo>
                  <a:pt x="48" y="71"/>
                  <a:pt x="48" y="71"/>
                  <a:pt x="48" y="71"/>
                </a:cubicBezTo>
                <a:close/>
                <a:moveTo>
                  <a:pt x="41" y="75"/>
                </a:moveTo>
                <a:cubicBezTo>
                  <a:pt x="41" y="86"/>
                  <a:pt x="41" y="86"/>
                  <a:pt x="41" y="86"/>
                </a:cubicBezTo>
                <a:cubicBezTo>
                  <a:pt x="40" y="86"/>
                  <a:pt x="39" y="86"/>
                  <a:pt x="38" y="86"/>
                </a:cubicBezTo>
                <a:cubicBezTo>
                  <a:pt x="38" y="72"/>
                  <a:pt x="38" y="72"/>
                  <a:pt x="38" y="72"/>
                </a:cubicBezTo>
                <a:cubicBezTo>
                  <a:pt x="41" y="75"/>
                  <a:pt x="41" y="75"/>
                  <a:pt x="41" y="75"/>
                </a:cubicBezTo>
                <a:close/>
                <a:moveTo>
                  <a:pt x="34" y="70"/>
                </a:moveTo>
                <a:cubicBezTo>
                  <a:pt x="34" y="86"/>
                  <a:pt x="34" y="86"/>
                  <a:pt x="34" y="86"/>
                </a:cubicBezTo>
                <a:cubicBezTo>
                  <a:pt x="33" y="86"/>
                  <a:pt x="32" y="86"/>
                  <a:pt x="31" y="86"/>
                </a:cubicBezTo>
                <a:cubicBezTo>
                  <a:pt x="31" y="67"/>
                  <a:pt x="31" y="67"/>
                  <a:pt x="31" y="67"/>
                </a:cubicBezTo>
                <a:cubicBezTo>
                  <a:pt x="34" y="70"/>
                  <a:pt x="34" y="70"/>
                  <a:pt x="34" y="70"/>
                </a:cubicBezTo>
                <a:close/>
                <a:moveTo>
                  <a:pt x="27" y="67"/>
                </a:moveTo>
                <a:cubicBezTo>
                  <a:pt x="27" y="86"/>
                  <a:pt x="27" y="86"/>
                  <a:pt x="27" y="86"/>
                </a:cubicBezTo>
                <a:cubicBezTo>
                  <a:pt x="26" y="86"/>
                  <a:pt x="25" y="86"/>
                  <a:pt x="23" y="86"/>
                </a:cubicBezTo>
                <a:cubicBezTo>
                  <a:pt x="23" y="69"/>
                  <a:pt x="23" y="69"/>
                  <a:pt x="23" y="69"/>
                </a:cubicBezTo>
                <a:cubicBezTo>
                  <a:pt x="27" y="67"/>
                  <a:pt x="27" y="67"/>
                  <a:pt x="27" y="67"/>
                </a:cubicBezTo>
                <a:close/>
                <a:moveTo>
                  <a:pt x="20" y="71"/>
                </a:moveTo>
                <a:cubicBezTo>
                  <a:pt x="20" y="86"/>
                  <a:pt x="20" y="86"/>
                  <a:pt x="20" y="86"/>
                </a:cubicBezTo>
                <a:cubicBezTo>
                  <a:pt x="19" y="86"/>
                  <a:pt x="17" y="86"/>
                  <a:pt x="16" y="86"/>
                </a:cubicBezTo>
                <a:cubicBezTo>
                  <a:pt x="16" y="73"/>
                  <a:pt x="16" y="73"/>
                  <a:pt x="16" y="73"/>
                </a:cubicBezTo>
                <a:cubicBezTo>
                  <a:pt x="20" y="71"/>
                  <a:pt x="20" y="71"/>
                  <a:pt x="20" y="71"/>
                </a:cubicBezTo>
                <a:close/>
                <a:moveTo>
                  <a:pt x="5" y="79"/>
                </a:moveTo>
                <a:cubicBezTo>
                  <a:pt x="5" y="86"/>
                  <a:pt x="5" y="86"/>
                  <a:pt x="5" y="86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76"/>
                  <a:pt x="2" y="76"/>
                  <a:pt x="2" y="76"/>
                </a:cubicBezTo>
                <a:cubicBezTo>
                  <a:pt x="4" y="80"/>
                  <a:pt x="4" y="80"/>
                  <a:pt x="4" y="80"/>
                </a:cubicBezTo>
                <a:cubicBezTo>
                  <a:pt x="5" y="79"/>
                  <a:pt x="5" y="79"/>
                  <a:pt x="5" y="79"/>
                </a:cubicBezTo>
                <a:close/>
                <a:moveTo>
                  <a:pt x="0" y="58"/>
                </a:moveTo>
                <a:cubicBezTo>
                  <a:pt x="7" y="70"/>
                  <a:pt x="7" y="70"/>
                  <a:pt x="7" y="70"/>
                </a:cubicBezTo>
                <a:cubicBezTo>
                  <a:pt x="29" y="57"/>
                  <a:pt x="29" y="57"/>
                  <a:pt x="29" y="57"/>
                </a:cubicBezTo>
                <a:cubicBezTo>
                  <a:pt x="38" y="64"/>
                  <a:pt x="38" y="64"/>
                  <a:pt x="38" y="64"/>
                </a:cubicBezTo>
                <a:cubicBezTo>
                  <a:pt x="42" y="66"/>
                  <a:pt x="42" y="66"/>
                  <a:pt x="42" y="66"/>
                </a:cubicBezTo>
                <a:cubicBezTo>
                  <a:pt x="46" y="63"/>
                  <a:pt x="46" y="63"/>
                  <a:pt x="46" y="63"/>
                </a:cubicBezTo>
                <a:cubicBezTo>
                  <a:pt x="70" y="45"/>
                  <a:pt x="70" y="45"/>
                  <a:pt x="70" y="45"/>
                </a:cubicBezTo>
                <a:cubicBezTo>
                  <a:pt x="73" y="47"/>
                  <a:pt x="73" y="47"/>
                  <a:pt x="73" y="47"/>
                </a:cubicBezTo>
                <a:cubicBezTo>
                  <a:pt x="78" y="51"/>
                  <a:pt x="78" y="51"/>
                  <a:pt x="78" y="51"/>
                </a:cubicBezTo>
                <a:cubicBezTo>
                  <a:pt x="82" y="46"/>
                  <a:pt x="82" y="46"/>
                  <a:pt x="82" y="46"/>
                </a:cubicBezTo>
                <a:cubicBezTo>
                  <a:pt x="104" y="22"/>
                  <a:pt x="104" y="22"/>
                  <a:pt x="104" y="22"/>
                </a:cubicBezTo>
                <a:cubicBezTo>
                  <a:pt x="109" y="26"/>
                  <a:pt x="109" y="26"/>
                  <a:pt x="109" y="26"/>
                </a:cubicBezTo>
                <a:cubicBezTo>
                  <a:pt x="111" y="13"/>
                  <a:pt x="111" y="13"/>
                  <a:pt x="111" y="13"/>
                </a:cubicBezTo>
                <a:cubicBezTo>
                  <a:pt x="113" y="0"/>
                  <a:pt x="113" y="0"/>
                  <a:pt x="113" y="0"/>
                </a:cubicBezTo>
                <a:cubicBezTo>
                  <a:pt x="101" y="5"/>
                  <a:pt x="101" y="5"/>
                  <a:pt x="101" y="5"/>
                </a:cubicBezTo>
                <a:cubicBezTo>
                  <a:pt x="89" y="10"/>
                  <a:pt x="89" y="10"/>
                  <a:pt x="89" y="10"/>
                </a:cubicBezTo>
                <a:cubicBezTo>
                  <a:pt x="93" y="13"/>
                  <a:pt x="93" y="13"/>
                  <a:pt x="93" y="13"/>
                </a:cubicBezTo>
                <a:cubicBezTo>
                  <a:pt x="76" y="32"/>
                  <a:pt x="76" y="32"/>
                  <a:pt x="76" y="32"/>
                </a:cubicBezTo>
                <a:cubicBezTo>
                  <a:pt x="74" y="31"/>
                  <a:pt x="74" y="31"/>
                  <a:pt x="74" y="31"/>
                </a:cubicBezTo>
                <a:cubicBezTo>
                  <a:pt x="70" y="28"/>
                  <a:pt x="70" y="28"/>
                  <a:pt x="70" y="28"/>
                </a:cubicBezTo>
                <a:cubicBezTo>
                  <a:pt x="65" y="31"/>
                  <a:pt x="65" y="31"/>
                  <a:pt x="65" y="31"/>
                </a:cubicBezTo>
                <a:cubicBezTo>
                  <a:pt x="42" y="49"/>
                  <a:pt x="42" y="49"/>
                  <a:pt x="42" y="49"/>
                </a:cubicBezTo>
                <a:cubicBezTo>
                  <a:pt x="33" y="43"/>
                  <a:pt x="33" y="43"/>
                  <a:pt x="33" y="43"/>
                </a:cubicBezTo>
                <a:cubicBezTo>
                  <a:pt x="29" y="41"/>
                  <a:pt x="29" y="41"/>
                  <a:pt x="29" y="41"/>
                </a:cubicBezTo>
                <a:cubicBezTo>
                  <a:pt x="25" y="43"/>
                  <a:pt x="25" y="43"/>
                  <a:pt x="25" y="43"/>
                </a:cubicBezTo>
                <a:cubicBezTo>
                  <a:pt x="0" y="58"/>
                  <a:pt x="0" y="58"/>
                  <a:pt x="0" y="58"/>
                </a:cubicBezTo>
                <a:close/>
                <a:moveTo>
                  <a:pt x="13" y="75"/>
                </a:moveTo>
                <a:cubicBezTo>
                  <a:pt x="13" y="86"/>
                  <a:pt x="13" y="86"/>
                  <a:pt x="13" y="86"/>
                </a:cubicBezTo>
                <a:cubicBezTo>
                  <a:pt x="11" y="86"/>
                  <a:pt x="10" y="86"/>
                  <a:pt x="9" y="86"/>
                </a:cubicBezTo>
                <a:cubicBezTo>
                  <a:pt x="9" y="77"/>
                  <a:pt x="9" y="77"/>
                  <a:pt x="9" y="77"/>
                </a:cubicBezTo>
                <a:cubicBezTo>
                  <a:pt x="13" y="75"/>
                  <a:pt x="13" y="75"/>
                  <a:pt x="13" y="75"/>
                </a:cubicBezTo>
                <a:close/>
                <a:moveTo>
                  <a:pt x="21" y="22"/>
                </a:moveTo>
                <a:cubicBezTo>
                  <a:pt x="23" y="17"/>
                  <a:pt x="23" y="17"/>
                  <a:pt x="23" y="17"/>
                </a:cubicBezTo>
                <a:cubicBezTo>
                  <a:pt x="31" y="12"/>
                  <a:pt x="31" y="12"/>
                  <a:pt x="3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3" y="19"/>
                  <a:pt x="43" y="19"/>
                  <a:pt x="43" y="19"/>
                </a:cubicBezTo>
                <a:cubicBezTo>
                  <a:pt x="49" y="19"/>
                  <a:pt x="49" y="19"/>
                  <a:pt x="49" y="19"/>
                </a:cubicBezTo>
                <a:cubicBezTo>
                  <a:pt x="49" y="21"/>
                  <a:pt x="49" y="21"/>
                  <a:pt x="49" y="21"/>
                </a:cubicBezTo>
                <a:cubicBezTo>
                  <a:pt x="41" y="22"/>
                  <a:pt x="41" y="22"/>
                  <a:pt x="41" y="22"/>
                </a:cubicBezTo>
                <a:cubicBezTo>
                  <a:pt x="39" y="19"/>
                  <a:pt x="39" y="19"/>
                  <a:pt x="39" y="19"/>
                </a:cubicBezTo>
                <a:cubicBezTo>
                  <a:pt x="37" y="26"/>
                  <a:pt x="37" y="26"/>
                  <a:pt x="37" y="26"/>
                </a:cubicBezTo>
                <a:cubicBezTo>
                  <a:pt x="43" y="33"/>
                  <a:pt x="43" y="33"/>
                  <a:pt x="43" y="33"/>
                </a:cubicBezTo>
                <a:cubicBezTo>
                  <a:pt x="43" y="44"/>
                  <a:pt x="43" y="44"/>
                  <a:pt x="43" y="44"/>
                </a:cubicBezTo>
                <a:cubicBezTo>
                  <a:pt x="41" y="44"/>
                  <a:pt x="41" y="44"/>
                  <a:pt x="41" y="44"/>
                </a:cubicBezTo>
                <a:cubicBezTo>
                  <a:pt x="39" y="35"/>
                  <a:pt x="39" y="35"/>
                  <a:pt x="39" y="35"/>
                </a:cubicBezTo>
                <a:cubicBezTo>
                  <a:pt x="34" y="31"/>
                  <a:pt x="34" y="31"/>
                  <a:pt x="34" y="31"/>
                </a:cubicBezTo>
                <a:cubicBezTo>
                  <a:pt x="32" y="33"/>
                  <a:pt x="31" y="38"/>
                  <a:pt x="31" y="38"/>
                </a:cubicBezTo>
                <a:cubicBezTo>
                  <a:pt x="21" y="40"/>
                  <a:pt x="21" y="40"/>
                  <a:pt x="21" y="40"/>
                </a:cubicBezTo>
                <a:cubicBezTo>
                  <a:pt x="20" y="38"/>
                  <a:pt x="20" y="38"/>
                  <a:pt x="20" y="38"/>
                </a:cubicBezTo>
                <a:cubicBezTo>
                  <a:pt x="27" y="35"/>
                  <a:pt x="27" y="35"/>
                  <a:pt x="27" y="35"/>
                </a:cubicBezTo>
                <a:cubicBezTo>
                  <a:pt x="29" y="25"/>
                  <a:pt x="29" y="25"/>
                  <a:pt x="29" y="25"/>
                </a:cubicBezTo>
                <a:cubicBezTo>
                  <a:pt x="30" y="17"/>
                  <a:pt x="30" y="17"/>
                  <a:pt x="30" y="17"/>
                </a:cubicBezTo>
                <a:cubicBezTo>
                  <a:pt x="26" y="18"/>
                  <a:pt x="26" y="18"/>
                  <a:pt x="26" y="18"/>
                </a:cubicBezTo>
                <a:cubicBezTo>
                  <a:pt x="23" y="24"/>
                  <a:pt x="23" y="24"/>
                  <a:pt x="23" y="24"/>
                </a:cubicBezTo>
                <a:lnTo>
                  <a:pt x="21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000">
              <a:latin typeface="Impact MT Std" pitchFamily="34" charset="0"/>
            </a:endParaRPr>
          </a:p>
        </p:txBody>
      </p:sp>
      <p:sp>
        <p:nvSpPr>
          <p:cNvPr id="41" name="TextBox 27"/>
          <p:cNvSpPr txBox="1"/>
          <p:nvPr/>
        </p:nvSpPr>
        <p:spPr>
          <a:xfrm>
            <a:off x="2480418" y="3504451"/>
            <a:ext cx="111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b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Rectangle 28"/>
          <p:cNvSpPr/>
          <p:nvPr/>
        </p:nvSpPr>
        <p:spPr>
          <a:xfrm>
            <a:off x="2425179" y="3842464"/>
            <a:ext cx="18897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请在此输入详细的计划内容文字信息，表达图表含义。</a:t>
            </a:r>
          </a:p>
        </p:txBody>
      </p:sp>
      <p:sp>
        <p:nvSpPr>
          <p:cNvPr id="43" name="TextBox 27"/>
          <p:cNvSpPr txBox="1"/>
          <p:nvPr/>
        </p:nvSpPr>
        <p:spPr>
          <a:xfrm>
            <a:off x="5432746" y="3504451"/>
            <a:ext cx="111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b="1" dirty="0">
              <a:solidFill>
                <a:srgbClr val="FF6D6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Rectangle 28"/>
          <p:cNvSpPr/>
          <p:nvPr/>
        </p:nvSpPr>
        <p:spPr>
          <a:xfrm>
            <a:off x="5377507" y="3842464"/>
            <a:ext cx="18897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请在此输入详细的计划内容文字信息，表达图表含义。</a:t>
            </a:r>
          </a:p>
        </p:txBody>
      </p:sp>
      <p:sp>
        <p:nvSpPr>
          <p:cNvPr id="45" name="TextBox 27"/>
          <p:cNvSpPr txBox="1"/>
          <p:nvPr/>
        </p:nvSpPr>
        <p:spPr>
          <a:xfrm>
            <a:off x="8258578" y="3504451"/>
            <a:ext cx="111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b="1" dirty="0">
              <a:solidFill>
                <a:srgbClr val="F5C05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Rectangle 28"/>
          <p:cNvSpPr/>
          <p:nvPr/>
        </p:nvSpPr>
        <p:spPr>
          <a:xfrm>
            <a:off x="8203339" y="3842464"/>
            <a:ext cx="18897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请在此输入详细的计划内容文字信息，表达图表含义。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440780" y="5368802"/>
            <a:ext cx="9481343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876664" y="4865837"/>
            <a:ext cx="1692531" cy="723403"/>
            <a:chOff x="5557184" y="1268760"/>
            <a:chExt cx="1692531" cy="723403"/>
          </a:xfrm>
        </p:grpSpPr>
        <p:sp>
          <p:nvSpPr>
            <p:cNvPr id="49" name="Freeform 20"/>
            <p:cNvSpPr/>
            <p:nvPr/>
          </p:nvSpPr>
          <p:spPr bwMode="auto">
            <a:xfrm>
              <a:off x="5557184" y="1511003"/>
              <a:ext cx="540543" cy="477837"/>
            </a:xfrm>
            <a:custGeom>
              <a:avLst/>
              <a:gdLst>
                <a:gd name="T0" fmla="*/ 0 w 681"/>
                <a:gd name="T1" fmla="*/ 0 h 602"/>
                <a:gd name="T2" fmla="*/ 681 w 681"/>
                <a:gd name="T3" fmla="*/ 0 h 602"/>
                <a:gd name="T4" fmla="*/ 681 w 681"/>
                <a:gd name="T5" fmla="*/ 602 h 602"/>
                <a:gd name="T6" fmla="*/ 0 w 681"/>
                <a:gd name="T7" fmla="*/ 602 h 602"/>
                <a:gd name="T8" fmla="*/ 183 w 681"/>
                <a:gd name="T9" fmla="*/ 298 h 602"/>
                <a:gd name="T10" fmla="*/ 0 w 681"/>
                <a:gd name="T11" fmla="*/ 0 h 602"/>
                <a:gd name="T12" fmla="*/ 0 w 68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602">
                  <a:moveTo>
                    <a:pt x="0" y="0"/>
                  </a:moveTo>
                  <a:lnTo>
                    <a:pt x="681" y="0"/>
                  </a:lnTo>
                  <a:lnTo>
                    <a:pt x="681" y="602"/>
                  </a:lnTo>
                  <a:lnTo>
                    <a:pt x="0" y="602"/>
                  </a:lnTo>
                  <a:lnTo>
                    <a:pt x="183" y="29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>
                <a:alpha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"/>
            <p:cNvSpPr/>
            <p:nvPr/>
          </p:nvSpPr>
          <p:spPr bwMode="auto">
            <a:xfrm>
              <a:off x="5855165" y="1276995"/>
              <a:ext cx="249237" cy="715168"/>
            </a:xfrm>
            <a:custGeom>
              <a:avLst/>
              <a:gdLst>
                <a:gd name="T0" fmla="*/ 0 w 314"/>
                <a:gd name="T1" fmla="*/ 0 h 901"/>
                <a:gd name="T2" fmla="*/ 314 w 314"/>
                <a:gd name="T3" fmla="*/ 299 h 901"/>
                <a:gd name="T4" fmla="*/ 314 w 314"/>
                <a:gd name="T5" fmla="*/ 901 h 901"/>
                <a:gd name="T6" fmla="*/ 0 w 314"/>
                <a:gd name="T7" fmla="*/ 602 h 901"/>
                <a:gd name="T8" fmla="*/ 0 w 314"/>
                <a:gd name="T9" fmla="*/ 0 h 901"/>
                <a:gd name="T10" fmla="*/ 0 w 31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1">
                  <a:moveTo>
                    <a:pt x="0" y="0"/>
                  </a:moveTo>
                  <a:lnTo>
                    <a:pt x="314" y="299"/>
                  </a:lnTo>
                  <a:lnTo>
                    <a:pt x="314" y="901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9E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6"/>
            <p:cNvSpPr/>
            <p:nvPr/>
          </p:nvSpPr>
          <p:spPr bwMode="auto">
            <a:xfrm>
              <a:off x="6104402" y="1320008"/>
              <a:ext cx="1145313" cy="477837"/>
            </a:xfrm>
            <a:custGeom>
              <a:avLst/>
              <a:gdLst>
                <a:gd name="T0" fmla="*/ 0 w 1094"/>
                <a:gd name="T1" fmla="*/ 0 h 602"/>
                <a:gd name="T2" fmla="*/ 911 w 1094"/>
                <a:gd name="T3" fmla="*/ 0 h 602"/>
                <a:gd name="T4" fmla="*/ 1094 w 1094"/>
                <a:gd name="T5" fmla="*/ 304 h 602"/>
                <a:gd name="T6" fmla="*/ 911 w 1094"/>
                <a:gd name="T7" fmla="*/ 602 h 602"/>
                <a:gd name="T8" fmla="*/ 0 w 1094"/>
                <a:gd name="T9" fmla="*/ 602 h 602"/>
                <a:gd name="T10" fmla="*/ 0 w 1094"/>
                <a:gd name="T11" fmla="*/ 0 h 602"/>
                <a:gd name="T12" fmla="*/ 0 w 1094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02">
                  <a:moveTo>
                    <a:pt x="0" y="0"/>
                  </a:moveTo>
                  <a:lnTo>
                    <a:pt x="911" y="0"/>
                  </a:lnTo>
                  <a:lnTo>
                    <a:pt x="1094" y="304"/>
                  </a:lnTo>
                  <a:lnTo>
                    <a:pt x="911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7"/>
            <p:cNvSpPr/>
            <p:nvPr/>
          </p:nvSpPr>
          <p:spPr bwMode="auto">
            <a:xfrm>
              <a:off x="5855165" y="1268760"/>
              <a:ext cx="1394550" cy="477837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299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53" name="Freeform 28"/>
            <p:cNvSpPr>
              <a:spLocks noEditPoints="1"/>
            </p:cNvSpPr>
            <p:nvPr/>
          </p:nvSpPr>
          <p:spPr bwMode="auto">
            <a:xfrm>
              <a:off x="5855165" y="1515841"/>
              <a:ext cx="1322542" cy="182562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3 h 44"/>
                <a:gd name="T4" fmla="*/ 19 w 221"/>
                <a:gd name="T5" fmla="*/ 41 h 44"/>
                <a:gd name="T6" fmla="*/ 17 w 221"/>
                <a:gd name="T7" fmla="*/ 43 h 44"/>
                <a:gd name="T8" fmla="*/ 196 w 221"/>
                <a:gd name="T9" fmla="*/ 43 h 44"/>
                <a:gd name="T10" fmla="*/ 198 w 221"/>
                <a:gd name="T11" fmla="*/ 37 h 44"/>
                <a:gd name="T12" fmla="*/ 195 w 221"/>
                <a:gd name="T13" fmla="*/ 37 h 44"/>
                <a:gd name="T14" fmla="*/ 186 w 221"/>
                <a:gd name="T15" fmla="*/ 41 h 44"/>
                <a:gd name="T16" fmla="*/ 185 w 221"/>
                <a:gd name="T17" fmla="*/ 43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4 h 44"/>
                <a:gd name="T24" fmla="*/ 214 w 221"/>
                <a:gd name="T25" fmla="*/ 13 h 44"/>
                <a:gd name="T26" fmla="*/ 219 w 221"/>
                <a:gd name="T27" fmla="*/ 1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2 h 44"/>
                <a:gd name="T34" fmla="*/ 209 w 221"/>
                <a:gd name="T35" fmla="*/ 21 h 44"/>
                <a:gd name="T36" fmla="*/ 209 w 221"/>
                <a:gd name="T37" fmla="*/ 19 h 44"/>
                <a:gd name="T38" fmla="*/ 0 w 221"/>
                <a:gd name="T39" fmla="*/ 41 h 44"/>
                <a:gd name="T40" fmla="*/ 8 w 221"/>
                <a:gd name="T41" fmla="*/ 44 h 44"/>
                <a:gd name="T42" fmla="*/ 10 w 221"/>
                <a:gd name="T43" fmla="*/ 43 h 44"/>
                <a:gd name="T44" fmla="*/ 0 w 221"/>
                <a:gd name="T45" fmla="*/ 41 h 44"/>
                <a:gd name="T46" fmla="*/ 51 w 221"/>
                <a:gd name="T47" fmla="*/ 44 h 44"/>
                <a:gd name="T48" fmla="*/ 53 w 221"/>
                <a:gd name="T49" fmla="*/ 43 h 44"/>
                <a:gd name="T50" fmla="*/ 40 w 221"/>
                <a:gd name="T51" fmla="*/ 41 h 44"/>
                <a:gd name="T52" fmla="*/ 38 w 221"/>
                <a:gd name="T53" fmla="*/ 43 h 44"/>
                <a:gd name="T54" fmla="*/ 60 w 221"/>
                <a:gd name="T55" fmla="*/ 44 h 44"/>
                <a:gd name="T56" fmla="*/ 74 w 221"/>
                <a:gd name="T57" fmla="*/ 43 h 44"/>
                <a:gd name="T58" fmla="*/ 72 w 221"/>
                <a:gd name="T59" fmla="*/ 41 h 44"/>
                <a:gd name="T60" fmla="*/ 59 w 221"/>
                <a:gd name="T61" fmla="*/ 43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3 h 44"/>
                <a:gd name="T68" fmla="*/ 81 w 221"/>
                <a:gd name="T69" fmla="*/ 41 h 44"/>
                <a:gd name="T70" fmla="*/ 80 w 221"/>
                <a:gd name="T71" fmla="*/ 43 h 44"/>
                <a:gd name="T72" fmla="*/ 102 w 221"/>
                <a:gd name="T73" fmla="*/ 44 h 44"/>
                <a:gd name="T74" fmla="*/ 116 w 221"/>
                <a:gd name="T75" fmla="*/ 43 h 44"/>
                <a:gd name="T76" fmla="*/ 114 w 221"/>
                <a:gd name="T77" fmla="*/ 41 h 44"/>
                <a:gd name="T78" fmla="*/ 101 w 221"/>
                <a:gd name="T79" fmla="*/ 43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3 h 44"/>
                <a:gd name="T86" fmla="*/ 123 w 221"/>
                <a:gd name="T87" fmla="*/ 41 h 44"/>
                <a:gd name="T88" fmla="*/ 122 w 221"/>
                <a:gd name="T89" fmla="*/ 43 h 44"/>
                <a:gd name="T90" fmla="*/ 144 w 221"/>
                <a:gd name="T91" fmla="*/ 44 h 44"/>
                <a:gd name="T92" fmla="*/ 158 w 221"/>
                <a:gd name="T93" fmla="*/ 43 h 44"/>
                <a:gd name="T94" fmla="*/ 156 w 221"/>
                <a:gd name="T95" fmla="*/ 41 h 44"/>
                <a:gd name="T96" fmla="*/ 143 w 221"/>
                <a:gd name="T97" fmla="*/ 43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3 h 44"/>
                <a:gd name="T104" fmla="*/ 165 w 221"/>
                <a:gd name="T105" fmla="*/ 41 h 44"/>
                <a:gd name="T106" fmla="*/ 164 w 221"/>
                <a:gd name="T10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4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1" y="41"/>
                    <a:pt x="30" y="41"/>
                  </a:cubicBezTo>
                  <a:cubicBezTo>
                    <a:pt x="26" y="41"/>
                    <a:pt x="22" y="41"/>
                    <a:pt x="19" y="41"/>
                  </a:cubicBezTo>
                  <a:cubicBezTo>
                    <a:pt x="18" y="41"/>
                    <a:pt x="17" y="42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2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7"/>
                  </a:cubicBezTo>
                  <a:cubicBezTo>
                    <a:pt x="198" y="37"/>
                    <a:pt x="198" y="37"/>
                    <a:pt x="198" y="37"/>
                  </a:cubicBezTo>
                  <a:cubicBezTo>
                    <a:pt x="197" y="36"/>
                    <a:pt x="196" y="37"/>
                    <a:pt x="195" y="37"/>
                  </a:cubicBezTo>
                  <a:cubicBezTo>
                    <a:pt x="195" y="39"/>
                    <a:pt x="194" y="40"/>
                    <a:pt x="193" y="41"/>
                  </a:cubicBezTo>
                  <a:cubicBezTo>
                    <a:pt x="190" y="41"/>
                    <a:pt x="190" y="41"/>
                    <a:pt x="186" y="41"/>
                  </a:cubicBezTo>
                  <a:cubicBezTo>
                    <a:pt x="186" y="41"/>
                    <a:pt x="185" y="42"/>
                    <a:pt x="185" y="43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85" y="44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4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5"/>
                    <a:pt x="213" y="8"/>
                    <a:pt x="211" y="12"/>
                  </a:cubicBezTo>
                  <a:cubicBezTo>
                    <a:pt x="211" y="12"/>
                    <a:pt x="211" y="13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10"/>
                    <a:pt x="218" y="7"/>
                    <a:pt x="220" y="3"/>
                  </a:cubicBezTo>
                  <a:cubicBezTo>
                    <a:pt x="221" y="2"/>
                    <a:pt x="220" y="1"/>
                    <a:pt x="219" y="1"/>
                  </a:cubicBezTo>
                  <a:cubicBezTo>
                    <a:pt x="219" y="1"/>
                    <a:pt x="219" y="1"/>
                    <a:pt x="219" y="1"/>
                  </a:cubicBezTo>
                  <a:cubicBezTo>
                    <a:pt x="219" y="0"/>
                    <a:pt x="218" y="1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3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2"/>
                    <a:pt x="203" y="32"/>
                    <a:pt x="203" y="31"/>
                  </a:cubicBezTo>
                  <a:cubicBezTo>
                    <a:pt x="205" y="28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8" y="18"/>
                    <a:pt x="207" y="19"/>
                    <a:pt x="206" y="19"/>
                  </a:cubicBezTo>
                  <a:close/>
                  <a:moveTo>
                    <a:pt x="0" y="4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4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9" y="41"/>
                    <a:pt x="8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4"/>
                    <a:pt x="53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42"/>
                    <a:pt x="52" y="41"/>
                    <a:pt x="51" y="41"/>
                  </a:cubicBezTo>
                  <a:cubicBezTo>
                    <a:pt x="47" y="41"/>
                    <a:pt x="43" y="41"/>
                    <a:pt x="40" y="41"/>
                  </a:cubicBezTo>
                  <a:cubicBezTo>
                    <a:pt x="39" y="41"/>
                    <a:pt x="38" y="42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4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3" y="41"/>
                    <a:pt x="72" y="41"/>
                  </a:cubicBezTo>
                  <a:cubicBezTo>
                    <a:pt x="68" y="41"/>
                    <a:pt x="64" y="41"/>
                    <a:pt x="60" y="41"/>
                  </a:cubicBezTo>
                  <a:cubicBezTo>
                    <a:pt x="60" y="41"/>
                    <a:pt x="59" y="42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4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4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4" y="41"/>
                    <a:pt x="93" y="41"/>
                  </a:cubicBezTo>
                  <a:cubicBezTo>
                    <a:pt x="89" y="41"/>
                    <a:pt x="85" y="41"/>
                    <a:pt x="81" y="41"/>
                  </a:cubicBezTo>
                  <a:cubicBezTo>
                    <a:pt x="81" y="41"/>
                    <a:pt x="80" y="42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4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4"/>
                    <a:pt x="116" y="43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42"/>
                    <a:pt x="115" y="41"/>
                    <a:pt x="114" y="41"/>
                  </a:cubicBezTo>
                  <a:cubicBezTo>
                    <a:pt x="110" y="41"/>
                    <a:pt x="106" y="41"/>
                    <a:pt x="102" y="41"/>
                  </a:cubicBezTo>
                  <a:cubicBezTo>
                    <a:pt x="102" y="41"/>
                    <a:pt x="101" y="42"/>
                    <a:pt x="101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1" y="44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4"/>
                    <a:pt x="137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7" y="42"/>
                    <a:pt x="136" y="41"/>
                    <a:pt x="135" y="41"/>
                  </a:cubicBezTo>
                  <a:cubicBezTo>
                    <a:pt x="131" y="41"/>
                    <a:pt x="127" y="41"/>
                    <a:pt x="123" y="41"/>
                  </a:cubicBezTo>
                  <a:cubicBezTo>
                    <a:pt x="123" y="41"/>
                    <a:pt x="122" y="42"/>
                    <a:pt x="122" y="43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2" y="44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4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2"/>
                    <a:pt x="157" y="41"/>
                    <a:pt x="156" y="41"/>
                  </a:cubicBezTo>
                  <a:cubicBezTo>
                    <a:pt x="152" y="41"/>
                    <a:pt x="148" y="41"/>
                    <a:pt x="144" y="41"/>
                  </a:cubicBezTo>
                  <a:cubicBezTo>
                    <a:pt x="144" y="41"/>
                    <a:pt x="143" y="42"/>
                    <a:pt x="143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4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4"/>
                    <a:pt x="179" y="43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2"/>
                    <a:pt x="178" y="41"/>
                    <a:pt x="177" y="41"/>
                  </a:cubicBezTo>
                  <a:cubicBezTo>
                    <a:pt x="173" y="41"/>
                    <a:pt x="169" y="41"/>
                    <a:pt x="165" y="41"/>
                  </a:cubicBezTo>
                  <a:cubicBezTo>
                    <a:pt x="165" y="41"/>
                    <a:pt x="164" y="42"/>
                    <a:pt x="164" y="43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4" y="44"/>
                    <a:pt x="165" y="44"/>
                    <a:pt x="165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9"/>
            <p:cNvSpPr>
              <a:spLocks noEditPoints="1"/>
            </p:cNvSpPr>
            <p:nvPr/>
          </p:nvSpPr>
          <p:spPr bwMode="auto">
            <a:xfrm>
              <a:off x="5855165" y="1291778"/>
              <a:ext cx="1322542" cy="215900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2 h 52"/>
                <a:gd name="T4" fmla="*/ 19 w 225"/>
                <a:gd name="T5" fmla="*/ 3 h 52"/>
                <a:gd name="T6" fmla="*/ 17 w 225"/>
                <a:gd name="T7" fmla="*/ 2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8 h 52"/>
                <a:gd name="T22" fmla="*/ 193 w 225"/>
                <a:gd name="T23" fmla="*/ 3 h 52"/>
                <a:gd name="T24" fmla="*/ 185 w 225"/>
                <a:gd name="T25" fmla="*/ 2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3 h 52"/>
                <a:gd name="T32" fmla="*/ 212 w 225"/>
                <a:gd name="T33" fmla="*/ 31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5 h 52"/>
                <a:gd name="T40" fmla="*/ 201 w 225"/>
                <a:gd name="T41" fmla="*/ 13 h 52"/>
                <a:gd name="T42" fmla="*/ 203 w 225"/>
                <a:gd name="T43" fmla="*/ 13 h 52"/>
                <a:gd name="T44" fmla="*/ 209 w 225"/>
                <a:gd name="T45" fmla="*/ 26 h 52"/>
                <a:gd name="T46" fmla="*/ 206 w 225"/>
                <a:gd name="T47" fmla="*/ 25 h 52"/>
                <a:gd name="T48" fmla="*/ 0 w 225"/>
                <a:gd name="T49" fmla="*/ 0 h 52"/>
                <a:gd name="T50" fmla="*/ 10 w 225"/>
                <a:gd name="T51" fmla="*/ 2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2 h 52"/>
                <a:gd name="T58" fmla="*/ 51 w 225"/>
                <a:gd name="T59" fmla="*/ 3 h 52"/>
                <a:gd name="T60" fmla="*/ 38 w 225"/>
                <a:gd name="T61" fmla="*/ 2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2 h 52"/>
                <a:gd name="T68" fmla="*/ 60 w 225"/>
                <a:gd name="T69" fmla="*/ 3 h 52"/>
                <a:gd name="T70" fmla="*/ 59 w 225"/>
                <a:gd name="T71" fmla="*/ 2 h 52"/>
                <a:gd name="T72" fmla="*/ 81 w 225"/>
                <a:gd name="T73" fmla="*/ 0 h 52"/>
                <a:gd name="T74" fmla="*/ 95 w 225"/>
                <a:gd name="T75" fmla="*/ 2 h 52"/>
                <a:gd name="T76" fmla="*/ 93 w 225"/>
                <a:gd name="T77" fmla="*/ 3 h 52"/>
                <a:gd name="T78" fmla="*/ 80 w 225"/>
                <a:gd name="T79" fmla="*/ 2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2 h 52"/>
                <a:gd name="T86" fmla="*/ 102 w 225"/>
                <a:gd name="T87" fmla="*/ 3 h 52"/>
                <a:gd name="T88" fmla="*/ 101 w 225"/>
                <a:gd name="T89" fmla="*/ 2 h 52"/>
                <a:gd name="T90" fmla="*/ 123 w 225"/>
                <a:gd name="T91" fmla="*/ 0 h 52"/>
                <a:gd name="T92" fmla="*/ 137 w 225"/>
                <a:gd name="T93" fmla="*/ 2 h 52"/>
                <a:gd name="T94" fmla="*/ 135 w 225"/>
                <a:gd name="T95" fmla="*/ 3 h 52"/>
                <a:gd name="T96" fmla="*/ 122 w 225"/>
                <a:gd name="T97" fmla="*/ 2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2 h 52"/>
                <a:gd name="T104" fmla="*/ 144 w 225"/>
                <a:gd name="T105" fmla="*/ 3 h 52"/>
                <a:gd name="T106" fmla="*/ 143 w 225"/>
                <a:gd name="T107" fmla="*/ 2 h 52"/>
                <a:gd name="T108" fmla="*/ 165 w 225"/>
                <a:gd name="T109" fmla="*/ 0 h 52"/>
                <a:gd name="T110" fmla="*/ 179 w 225"/>
                <a:gd name="T111" fmla="*/ 2 h 52"/>
                <a:gd name="T112" fmla="*/ 177 w 225"/>
                <a:gd name="T113" fmla="*/ 3 h 52"/>
                <a:gd name="T114" fmla="*/ 164 w 225"/>
                <a:gd name="T115" fmla="*/ 2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3"/>
                    <a:pt x="197" y="4"/>
                    <a:pt x="198" y="5"/>
                  </a:cubicBezTo>
                  <a:cubicBezTo>
                    <a:pt x="199" y="6"/>
                    <a:pt x="198" y="7"/>
                    <a:pt x="198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8"/>
                    <a:pt x="196" y="8"/>
                    <a:pt x="195" y="7"/>
                  </a:cubicBezTo>
                  <a:cubicBezTo>
                    <a:pt x="195" y="6"/>
                    <a:pt x="194" y="5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3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5" y="1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1"/>
                    <a:pt x="196" y="1"/>
                  </a:cubicBezTo>
                  <a:close/>
                  <a:moveTo>
                    <a:pt x="217" y="43"/>
                  </a:moveTo>
                  <a:cubicBezTo>
                    <a:pt x="215" y="40"/>
                    <a:pt x="213" y="36"/>
                    <a:pt x="211" y="33"/>
                  </a:cubicBezTo>
                  <a:cubicBezTo>
                    <a:pt x="211" y="32"/>
                    <a:pt x="211" y="31"/>
                    <a:pt x="212" y="31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8"/>
                    <a:pt x="220" y="41"/>
                  </a:cubicBezTo>
                  <a:cubicBezTo>
                    <a:pt x="221" y="42"/>
                    <a:pt x="220" y="43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4"/>
                    <a:pt x="218" y="44"/>
                    <a:pt x="217" y="43"/>
                  </a:cubicBezTo>
                  <a:close/>
                  <a:moveTo>
                    <a:pt x="206" y="25"/>
                  </a:moveTo>
                  <a:cubicBezTo>
                    <a:pt x="204" y="22"/>
                    <a:pt x="202" y="18"/>
                    <a:pt x="200" y="15"/>
                  </a:cubicBezTo>
                  <a:cubicBezTo>
                    <a:pt x="200" y="14"/>
                    <a:pt x="200" y="13"/>
                    <a:pt x="201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7"/>
                    <a:pt x="207" y="20"/>
                    <a:pt x="209" y="23"/>
                  </a:cubicBezTo>
                  <a:cubicBezTo>
                    <a:pt x="210" y="24"/>
                    <a:pt x="209" y="25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8" y="26"/>
                    <a:pt x="207" y="26"/>
                    <a:pt x="206" y="25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3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3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3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3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3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3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1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3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3"/>
                    <a:pt x="143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1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1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9" y="3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3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文本框 164"/>
            <p:cNvSpPr txBox="1"/>
            <p:nvPr/>
          </p:nvSpPr>
          <p:spPr>
            <a:xfrm>
              <a:off x="5809555" y="131169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45" grpId="0"/>
      <p:bldP spid="46" grpId="0"/>
      <p:bldP spid="47" grpId="0"/>
      <p:bldP spid="5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周边市场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31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9" name="KSO_Shape"/>
          <p:cNvSpPr/>
          <p:nvPr/>
        </p:nvSpPr>
        <p:spPr bwMode="auto">
          <a:xfrm>
            <a:off x="320602" y="202431"/>
            <a:ext cx="343814" cy="29224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20" name="Rectangle 2"/>
          <p:cNvSpPr/>
          <p:nvPr/>
        </p:nvSpPr>
        <p:spPr>
          <a:xfrm>
            <a:off x="0" y="1268760"/>
            <a:ext cx="10967459" cy="2332788"/>
          </a:xfrm>
          <a:prstGeom prst="rect">
            <a:avLst/>
          </a:prstGeom>
          <a:solidFill>
            <a:schemeClr val="tx1">
              <a:lumMod val="95000"/>
              <a:lumOff val="5000"/>
              <a:alpha val="5098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Rectangle 2"/>
          <p:cNvSpPr/>
          <p:nvPr/>
        </p:nvSpPr>
        <p:spPr>
          <a:xfrm>
            <a:off x="6097587" y="1268760"/>
            <a:ext cx="4883150" cy="2332788"/>
          </a:xfrm>
          <a:prstGeom prst="rect">
            <a:avLst/>
          </a:prstGeom>
          <a:blipFill>
            <a:blip r:embed="rId5"/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423177" y="1733352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47"/>
          <p:cNvSpPr>
            <a:spLocks noChangeArrowheads="1"/>
          </p:cNvSpPr>
          <p:nvPr/>
        </p:nvSpPr>
        <p:spPr bwMode="auto">
          <a:xfrm>
            <a:off x="1345059" y="2165400"/>
            <a:ext cx="4359786" cy="118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40780" y="4364013"/>
            <a:ext cx="9481343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876664" y="3861048"/>
            <a:ext cx="1692531" cy="723403"/>
            <a:chOff x="5557184" y="1268760"/>
            <a:chExt cx="1692531" cy="723403"/>
          </a:xfrm>
        </p:grpSpPr>
        <p:sp>
          <p:nvSpPr>
            <p:cNvPr id="26" name="Freeform 20"/>
            <p:cNvSpPr/>
            <p:nvPr/>
          </p:nvSpPr>
          <p:spPr bwMode="auto">
            <a:xfrm>
              <a:off x="5557184" y="1511003"/>
              <a:ext cx="540543" cy="477837"/>
            </a:xfrm>
            <a:custGeom>
              <a:avLst/>
              <a:gdLst>
                <a:gd name="T0" fmla="*/ 0 w 681"/>
                <a:gd name="T1" fmla="*/ 0 h 602"/>
                <a:gd name="T2" fmla="*/ 681 w 681"/>
                <a:gd name="T3" fmla="*/ 0 h 602"/>
                <a:gd name="T4" fmla="*/ 681 w 681"/>
                <a:gd name="T5" fmla="*/ 602 h 602"/>
                <a:gd name="T6" fmla="*/ 0 w 681"/>
                <a:gd name="T7" fmla="*/ 602 h 602"/>
                <a:gd name="T8" fmla="*/ 183 w 681"/>
                <a:gd name="T9" fmla="*/ 298 h 602"/>
                <a:gd name="T10" fmla="*/ 0 w 681"/>
                <a:gd name="T11" fmla="*/ 0 h 602"/>
                <a:gd name="T12" fmla="*/ 0 w 68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602">
                  <a:moveTo>
                    <a:pt x="0" y="0"/>
                  </a:moveTo>
                  <a:lnTo>
                    <a:pt x="681" y="0"/>
                  </a:lnTo>
                  <a:lnTo>
                    <a:pt x="681" y="602"/>
                  </a:lnTo>
                  <a:lnTo>
                    <a:pt x="0" y="602"/>
                  </a:lnTo>
                  <a:lnTo>
                    <a:pt x="183" y="29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>
                <a:alpha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3"/>
            <p:cNvSpPr/>
            <p:nvPr/>
          </p:nvSpPr>
          <p:spPr bwMode="auto">
            <a:xfrm>
              <a:off x="5855165" y="1276995"/>
              <a:ext cx="249237" cy="715168"/>
            </a:xfrm>
            <a:custGeom>
              <a:avLst/>
              <a:gdLst>
                <a:gd name="T0" fmla="*/ 0 w 314"/>
                <a:gd name="T1" fmla="*/ 0 h 901"/>
                <a:gd name="T2" fmla="*/ 314 w 314"/>
                <a:gd name="T3" fmla="*/ 299 h 901"/>
                <a:gd name="T4" fmla="*/ 314 w 314"/>
                <a:gd name="T5" fmla="*/ 901 h 901"/>
                <a:gd name="T6" fmla="*/ 0 w 314"/>
                <a:gd name="T7" fmla="*/ 602 h 901"/>
                <a:gd name="T8" fmla="*/ 0 w 314"/>
                <a:gd name="T9" fmla="*/ 0 h 901"/>
                <a:gd name="T10" fmla="*/ 0 w 31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1">
                  <a:moveTo>
                    <a:pt x="0" y="0"/>
                  </a:moveTo>
                  <a:lnTo>
                    <a:pt x="314" y="299"/>
                  </a:lnTo>
                  <a:lnTo>
                    <a:pt x="314" y="901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9E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6104402" y="1320008"/>
              <a:ext cx="1145313" cy="477837"/>
            </a:xfrm>
            <a:custGeom>
              <a:avLst/>
              <a:gdLst>
                <a:gd name="T0" fmla="*/ 0 w 1094"/>
                <a:gd name="T1" fmla="*/ 0 h 602"/>
                <a:gd name="T2" fmla="*/ 911 w 1094"/>
                <a:gd name="T3" fmla="*/ 0 h 602"/>
                <a:gd name="T4" fmla="*/ 1094 w 1094"/>
                <a:gd name="T5" fmla="*/ 304 h 602"/>
                <a:gd name="T6" fmla="*/ 911 w 1094"/>
                <a:gd name="T7" fmla="*/ 602 h 602"/>
                <a:gd name="T8" fmla="*/ 0 w 1094"/>
                <a:gd name="T9" fmla="*/ 602 h 602"/>
                <a:gd name="T10" fmla="*/ 0 w 1094"/>
                <a:gd name="T11" fmla="*/ 0 h 602"/>
                <a:gd name="T12" fmla="*/ 0 w 1094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02">
                  <a:moveTo>
                    <a:pt x="0" y="0"/>
                  </a:moveTo>
                  <a:lnTo>
                    <a:pt x="911" y="0"/>
                  </a:lnTo>
                  <a:lnTo>
                    <a:pt x="1094" y="304"/>
                  </a:lnTo>
                  <a:lnTo>
                    <a:pt x="911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7"/>
            <p:cNvSpPr/>
            <p:nvPr/>
          </p:nvSpPr>
          <p:spPr bwMode="auto">
            <a:xfrm>
              <a:off x="5855165" y="1268760"/>
              <a:ext cx="1394550" cy="477837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299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30" name="Freeform 28"/>
            <p:cNvSpPr>
              <a:spLocks noEditPoints="1"/>
            </p:cNvSpPr>
            <p:nvPr/>
          </p:nvSpPr>
          <p:spPr bwMode="auto">
            <a:xfrm>
              <a:off x="5855165" y="1515841"/>
              <a:ext cx="1322542" cy="182562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3 h 44"/>
                <a:gd name="T4" fmla="*/ 19 w 221"/>
                <a:gd name="T5" fmla="*/ 41 h 44"/>
                <a:gd name="T6" fmla="*/ 17 w 221"/>
                <a:gd name="T7" fmla="*/ 43 h 44"/>
                <a:gd name="T8" fmla="*/ 196 w 221"/>
                <a:gd name="T9" fmla="*/ 43 h 44"/>
                <a:gd name="T10" fmla="*/ 198 w 221"/>
                <a:gd name="T11" fmla="*/ 37 h 44"/>
                <a:gd name="T12" fmla="*/ 195 w 221"/>
                <a:gd name="T13" fmla="*/ 37 h 44"/>
                <a:gd name="T14" fmla="*/ 186 w 221"/>
                <a:gd name="T15" fmla="*/ 41 h 44"/>
                <a:gd name="T16" fmla="*/ 185 w 221"/>
                <a:gd name="T17" fmla="*/ 43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4 h 44"/>
                <a:gd name="T24" fmla="*/ 214 w 221"/>
                <a:gd name="T25" fmla="*/ 13 h 44"/>
                <a:gd name="T26" fmla="*/ 219 w 221"/>
                <a:gd name="T27" fmla="*/ 1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2 h 44"/>
                <a:gd name="T34" fmla="*/ 209 w 221"/>
                <a:gd name="T35" fmla="*/ 21 h 44"/>
                <a:gd name="T36" fmla="*/ 209 w 221"/>
                <a:gd name="T37" fmla="*/ 19 h 44"/>
                <a:gd name="T38" fmla="*/ 0 w 221"/>
                <a:gd name="T39" fmla="*/ 41 h 44"/>
                <a:gd name="T40" fmla="*/ 8 w 221"/>
                <a:gd name="T41" fmla="*/ 44 h 44"/>
                <a:gd name="T42" fmla="*/ 10 w 221"/>
                <a:gd name="T43" fmla="*/ 43 h 44"/>
                <a:gd name="T44" fmla="*/ 0 w 221"/>
                <a:gd name="T45" fmla="*/ 41 h 44"/>
                <a:gd name="T46" fmla="*/ 51 w 221"/>
                <a:gd name="T47" fmla="*/ 44 h 44"/>
                <a:gd name="T48" fmla="*/ 53 w 221"/>
                <a:gd name="T49" fmla="*/ 43 h 44"/>
                <a:gd name="T50" fmla="*/ 40 w 221"/>
                <a:gd name="T51" fmla="*/ 41 h 44"/>
                <a:gd name="T52" fmla="*/ 38 w 221"/>
                <a:gd name="T53" fmla="*/ 43 h 44"/>
                <a:gd name="T54" fmla="*/ 60 w 221"/>
                <a:gd name="T55" fmla="*/ 44 h 44"/>
                <a:gd name="T56" fmla="*/ 74 w 221"/>
                <a:gd name="T57" fmla="*/ 43 h 44"/>
                <a:gd name="T58" fmla="*/ 72 w 221"/>
                <a:gd name="T59" fmla="*/ 41 h 44"/>
                <a:gd name="T60" fmla="*/ 59 w 221"/>
                <a:gd name="T61" fmla="*/ 43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3 h 44"/>
                <a:gd name="T68" fmla="*/ 81 w 221"/>
                <a:gd name="T69" fmla="*/ 41 h 44"/>
                <a:gd name="T70" fmla="*/ 80 w 221"/>
                <a:gd name="T71" fmla="*/ 43 h 44"/>
                <a:gd name="T72" fmla="*/ 102 w 221"/>
                <a:gd name="T73" fmla="*/ 44 h 44"/>
                <a:gd name="T74" fmla="*/ 116 w 221"/>
                <a:gd name="T75" fmla="*/ 43 h 44"/>
                <a:gd name="T76" fmla="*/ 114 w 221"/>
                <a:gd name="T77" fmla="*/ 41 h 44"/>
                <a:gd name="T78" fmla="*/ 101 w 221"/>
                <a:gd name="T79" fmla="*/ 43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3 h 44"/>
                <a:gd name="T86" fmla="*/ 123 w 221"/>
                <a:gd name="T87" fmla="*/ 41 h 44"/>
                <a:gd name="T88" fmla="*/ 122 w 221"/>
                <a:gd name="T89" fmla="*/ 43 h 44"/>
                <a:gd name="T90" fmla="*/ 144 w 221"/>
                <a:gd name="T91" fmla="*/ 44 h 44"/>
                <a:gd name="T92" fmla="*/ 158 w 221"/>
                <a:gd name="T93" fmla="*/ 43 h 44"/>
                <a:gd name="T94" fmla="*/ 156 w 221"/>
                <a:gd name="T95" fmla="*/ 41 h 44"/>
                <a:gd name="T96" fmla="*/ 143 w 221"/>
                <a:gd name="T97" fmla="*/ 43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3 h 44"/>
                <a:gd name="T104" fmla="*/ 165 w 221"/>
                <a:gd name="T105" fmla="*/ 41 h 44"/>
                <a:gd name="T106" fmla="*/ 164 w 221"/>
                <a:gd name="T10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4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1" y="41"/>
                    <a:pt x="30" y="41"/>
                  </a:cubicBezTo>
                  <a:cubicBezTo>
                    <a:pt x="26" y="41"/>
                    <a:pt x="22" y="41"/>
                    <a:pt x="19" y="41"/>
                  </a:cubicBezTo>
                  <a:cubicBezTo>
                    <a:pt x="18" y="41"/>
                    <a:pt x="17" y="42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2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7"/>
                  </a:cubicBezTo>
                  <a:cubicBezTo>
                    <a:pt x="198" y="37"/>
                    <a:pt x="198" y="37"/>
                    <a:pt x="198" y="37"/>
                  </a:cubicBezTo>
                  <a:cubicBezTo>
                    <a:pt x="197" y="36"/>
                    <a:pt x="196" y="37"/>
                    <a:pt x="195" y="37"/>
                  </a:cubicBezTo>
                  <a:cubicBezTo>
                    <a:pt x="195" y="39"/>
                    <a:pt x="194" y="40"/>
                    <a:pt x="193" y="41"/>
                  </a:cubicBezTo>
                  <a:cubicBezTo>
                    <a:pt x="190" y="41"/>
                    <a:pt x="190" y="41"/>
                    <a:pt x="186" y="41"/>
                  </a:cubicBezTo>
                  <a:cubicBezTo>
                    <a:pt x="186" y="41"/>
                    <a:pt x="185" y="42"/>
                    <a:pt x="185" y="43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85" y="44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4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5"/>
                    <a:pt x="213" y="8"/>
                    <a:pt x="211" y="12"/>
                  </a:cubicBezTo>
                  <a:cubicBezTo>
                    <a:pt x="211" y="12"/>
                    <a:pt x="211" y="13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10"/>
                    <a:pt x="218" y="7"/>
                    <a:pt x="220" y="3"/>
                  </a:cubicBezTo>
                  <a:cubicBezTo>
                    <a:pt x="221" y="2"/>
                    <a:pt x="220" y="1"/>
                    <a:pt x="219" y="1"/>
                  </a:cubicBezTo>
                  <a:cubicBezTo>
                    <a:pt x="219" y="1"/>
                    <a:pt x="219" y="1"/>
                    <a:pt x="219" y="1"/>
                  </a:cubicBezTo>
                  <a:cubicBezTo>
                    <a:pt x="219" y="0"/>
                    <a:pt x="218" y="1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3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2"/>
                    <a:pt x="203" y="32"/>
                    <a:pt x="203" y="31"/>
                  </a:cubicBezTo>
                  <a:cubicBezTo>
                    <a:pt x="205" y="28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8" y="18"/>
                    <a:pt x="207" y="19"/>
                    <a:pt x="206" y="19"/>
                  </a:cubicBezTo>
                  <a:close/>
                  <a:moveTo>
                    <a:pt x="0" y="4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4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9" y="41"/>
                    <a:pt x="8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4"/>
                    <a:pt x="53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42"/>
                    <a:pt x="52" y="41"/>
                    <a:pt x="51" y="41"/>
                  </a:cubicBezTo>
                  <a:cubicBezTo>
                    <a:pt x="47" y="41"/>
                    <a:pt x="43" y="41"/>
                    <a:pt x="40" y="41"/>
                  </a:cubicBezTo>
                  <a:cubicBezTo>
                    <a:pt x="39" y="41"/>
                    <a:pt x="38" y="42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4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3" y="41"/>
                    <a:pt x="72" y="41"/>
                  </a:cubicBezTo>
                  <a:cubicBezTo>
                    <a:pt x="68" y="41"/>
                    <a:pt x="64" y="41"/>
                    <a:pt x="60" y="41"/>
                  </a:cubicBezTo>
                  <a:cubicBezTo>
                    <a:pt x="60" y="41"/>
                    <a:pt x="59" y="42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4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4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4" y="41"/>
                    <a:pt x="93" y="41"/>
                  </a:cubicBezTo>
                  <a:cubicBezTo>
                    <a:pt x="89" y="41"/>
                    <a:pt x="85" y="41"/>
                    <a:pt x="81" y="41"/>
                  </a:cubicBezTo>
                  <a:cubicBezTo>
                    <a:pt x="81" y="41"/>
                    <a:pt x="80" y="42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4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4"/>
                    <a:pt x="116" y="43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42"/>
                    <a:pt x="115" y="41"/>
                    <a:pt x="114" y="41"/>
                  </a:cubicBezTo>
                  <a:cubicBezTo>
                    <a:pt x="110" y="41"/>
                    <a:pt x="106" y="41"/>
                    <a:pt x="102" y="41"/>
                  </a:cubicBezTo>
                  <a:cubicBezTo>
                    <a:pt x="102" y="41"/>
                    <a:pt x="101" y="42"/>
                    <a:pt x="101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1" y="44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4"/>
                    <a:pt x="137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7" y="42"/>
                    <a:pt x="136" y="41"/>
                    <a:pt x="135" y="41"/>
                  </a:cubicBezTo>
                  <a:cubicBezTo>
                    <a:pt x="131" y="41"/>
                    <a:pt x="127" y="41"/>
                    <a:pt x="123" y="41"/>
                  </a:cubicBezTo>
                  <a:cubicBezTo>
                    <a:pt x="123" y="41"/>
                    <a:pt x="122" y="42"/>
                    <a:pt x="122" y="43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2" y="44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4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2"/>
                    <a:pt x="157" y="41"/>
                    <a:pt x="156" y="41"/>
                  </a:cubicBezTo>
                  <a:cubicBezTo>
                    <a:pt x="152" y="41"/>
                    <a:pt x="148" y="41"/>
                    <a:pt x="144" y="41"/>
                  </a:cubicBezTo>
                  <a:cubicBezTo>
                    <a:pt x="144" y="41"/>
                    <a:pt x="143" y="42"/>
                    <a:pt x="143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4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4"/>
                    <a:pt x="179" y="43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2"/>
                    <a:pt x="178" y="41"/>
                    <a:pt x="177" y="41"/>
                  </a:cubicBezTo>
                  <a:cubicBezTo>
                    <a:pt x="173" y="41"/>
                    <a:pt x="169" y="41"/>
                    <a:pt x="165" y="41"/>
                  </a:cubicBezTo>
                  <a:cubicBezTo>
                    <a:pt x="165" y="41"/>
                    <a:pt x="164" y="42"/>
                    <a:pt x="164" y="43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4" y="44"/>
                    <a:pt x="165" y="44"/>
                    <a:pt x="165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9"/>
            <p:cNvSpPr>
              <a:spLocks noEditPoints="1"/>
            </p:cNvSpPr>
            <p:nvPr/>
          </p:nvSpPr>
          <p:spPr bwMode="auto">
            <a:xfrm>
              <a:off x="5855165" y="1291778"/>
              <a:ext cx="1322542" cy="215900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2 h 52"/>
                <a:gd name="T4" fmla="*/ 19 w 225"/>
                <a:gd name="T5" fmla="*/ 3 h 52"/>
                <a:gd name="T6" fmla="*/ 17 w 225"/>
                <a:gd name="T7" fmla="*/ 2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8 h 52"/>
                <a:gd name="T22" fmla="*/ 193 w 225"/>
                <a:gd name="T23" fmla="*/ 3 h 52"/>
                <a:gd name="T24" fmla="*/ 185 w 225"/>
                <a:gd name="T25" fmla="*/ 2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3 h 52"/>
                <a:gd name="T32" fmla="*/ 212 w 225"/>
                <a:gd name="T33" fmla="*/ 31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5 h 52"/>
                <a:gd name="T40" fmla="*/ 201 w 225"/>
                <a:gd name="T41" fmla="*/ 13 h 52"/>
                <a:gd name="T42" fmla="*/ 203 w 225"/>
                <a:gd name="T43" fmla="*/ 13 h 52"/>
                <a:gd name="T44" fmla="*/ 209 w 225"/>
                <a:gd name="T45" fmla="*/ 26 h 52"/>
                <a:gd name="T46" fmla="*/ 206 w 225"/>
                <a:gd name="T47" fmla="*/ 25 h 52"/>
                <a:gd name="T48" fmla="*/ 0 w 225"/>
                <a:gd name="T49" fmla="*/ 0 h 52"/>
                <a:gd name="T50" fmla="*/ 10 w 225"/>
                <a:gd name="T51" fmla="*/ 2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2 h 52"/>
                <a:gd name="T58" fmla="*/ 51 w 225"/>
                <a:gd name="T59" fmla="*/ 3 h 52"/>
                <a:gd name="T60" fmla="*/ 38 w 225"/>
                <a:gd name="T61" fmla="*/ 2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2 h 52"/>
                <a:gd name="T68" fmla="*/ 60 w 225"/>
                <a:gd name="T69" fmla="*/ 3 h 52"/>
                <a:gd name="T70" fmla="*/ 59 w 225"/>
                <a:gd name="T71" fmla="*/ 2 h 52"/>
                <a:gd name="T72" fmla="*/ 81 w 225"/>
                <a:gd name="T73" fmla="*/ 0 h 52"/>
                <a:gd name="T74" fmla="*/ 95 w 225"/>
                <a:gd name="T75" fmla="*/ 2 h 52"/>
                <a:gd name="T76" fmla="*/ 93 w 225"/>
                <a:gd name="T77" fmla="*/ 3 h 52"/>
                <a:gd name="T78" fmla="*/ 80 w 225"/>
                <a:gd name="T79" fmla="*/ 2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2 h 52"/>
                <a:gd name="T86" fmla="*/ 102 w 225"/>
                <a:gd name="T87" fmla="*/ 3 h 52"/>
                <a:gd name="T88" fmla="*/ 101 w 225"/>
                <a:gd name="T89" fmla="*/ 2 h 52"/>
                <a:gd name="T90" fmla="*/ 123 w 225"/>
                <a:gd name="T91" fmla="*/ 0 h 52"/>
                <a:gd name="T92" fmla="*/ 137 w 225"/>
                <a:gd name="T93" fmla="*/ 2 h 52"/>
                <a:gd name="T94" fmla="*/ 135 w 225"/>
                <a:gd name="T95" fmla="*/ 3 h 52"/>
                <a:gd name="T96" fmla="*/ 122 w 225"/>
                <a:gd name="T97" fmla="*/ 2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2 h 52"/>
                <a:gd name="T104" fmla="*/ 144 w 225"/>
                <a:gd name="T105" fmla="*/ 3 h 52"/>
                <a:gd name="T106" fmla="*/ 143 w 225"/>
                <a:gd name="T107" fmla="*/ 2 h 52"/>
                <a:gd name="T108" fmla="*/ 165 w 225"/>
                <a:gd name="T109" fmla="*/ 0 h 52"/>
                <a:gd name="T110" fmla="*/ 179 w 225"/>
                <a:gd name="T111" fmla="*/ 2 h 52"/>
                <a:gd name="T112" fmla="*/ 177 w 225"/>
                <a:gd name="T113" fmla="*/ 3 h 52"/>
                <a:gd name="T114" fmla="*/ 164 w 225"/>
                <a:gd name="T115" fmla="*/ 2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3"/>
                    <a:pt x="197" y="4"/>
                    <a:pt x="198" y="5"/>
                  </a:cubicBezTo>
                  <a:cubicBezTo>
                    <a:pt x="199" y="6"/>
                    <a:pt x="198" y="7"/>
                    <a:pt x="198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8"/>
                    <a:pt x="196" y="8"/>
                    <a:pt x="195" y="7"/>
                  </a:cubicBezTo>
                  <a:cubicBezTo>
                    <a:pt x="195" y="6"/>
                    <a:pt x="194" y="5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3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5" y="1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1"/>
                    <a:pt x="196" y="1"/>
                  </a:cubicBezTo>
                  <a:close/>
                  <a:moveTo>
                    <a:pt x="217" y="43"/>
                  </a:moveTo>
                  <a:cubicBezTo>
                    <a:pt x="215" y="40"/>
                    <a:pt x="213" y="36"/>
                    <a:pt x="211" y="33"/>
                  </a:cubicBezTo>
                  <a:cubicBezTo>
                    <a:pt x="211" y="32"/>
                    <a:pt x="211" y="31"/>
                    <a:pt x="212" y="31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8"/>
                    <a:pt x="220" y="41"/>
                  </a:cubicBezTo>
                  <a:cubicBezTo>
                    <a:pt x="221" y="42"/>
                    <a:pt x="220" y="43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4"/>
                    <a:pt x="218" y="44"/>
                    <a:pt x="217" y="43"/>
                  </a:cubicBezTo>
                  <a:close/>
                  <a:moveTo>
                    <a:pt x="206" y="25"/>
                  </a:moveTo>
                  <a:cubicBezTo>
                    <a:pt x="204" y="22"/>
                    <a:pt x="202" y="18"/>
                    <a:pt x="200" y="15"/>
                  </a:cubicBezTo>
                  <a:cubicBezTo>
                    <a:pt x="200" y="14"/>
                    <a:pt x="200" y="13"/>
                    <a:pt x="201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7"/>
                    <a:pt x="207" y="20"/>
                    <a:pt x="209" y="23"/>
                  </a:cubicBezTo>
                  <a:cubicBezTo>
                    <a:pt x="210" y="24"/>
                    <a:pt x="209" y="25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8" y="26"/>
                    <a:pt x="207" y="26"/>
                    <a:pt x="206" y="25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3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3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3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3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3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3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1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3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3"/>
                    <a:pt x="143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1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1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9" y="3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3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文本框 164"/>
            <p:cNvSpPr txBox="1"/>
            <p:nvPr/>
          </p:nvSpPr>
          <p:spPr>
            <a:xfrm>
              <a:off x="5809555" y="131169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440780" y="5588149"/>
            <a:ext cx="9481343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876664" y="5085184"/>
            <a:ext cx="1692531" cy="723403"/>
            <a:chOff x="5557184" y="1268760"/>
            <a:chExt cx="1692531" cy="723403"/>
          </a:xfrm>
        </p:grpSpPr>
        <p:sp>
          <p:nvSpPr>
            <p:cNvPr id="35" name="Freeform 20"/>
            <p:cNvSpPr/>
            <p:nvPr/>
          </p:nvSpPr>
          <p:spPr bwMode="auto">
            <a:xfrm>
              <a:off x="5557184" y="1511003"/>
              <a:ext cx="540543" cy="477837"/>
            </a:xfrm>
            <a:custGeom>
              <a:avLst/>
              <a:gdLst>
                <a:gd name="T0" fmla="*/ 0 w 681"/>
                <a:gd name="T1" fmla="*/ 0 h 602"/>
                <a:gd name="T2" fmla="*/ 681 w 681"/>
                <a:gd name="T3" fmla="*/ 0 h 602"/>
                <a:gd name="T4" fmla="*/ 681 w 681"/>
                <a:gd name="T5" fmla="*/ 602 h 602"/>
                <a:gd name="T6" fmla="*/ 0 w 681"/>
                <a:gd name="T7" fmla="*/ 602 h 602"/>
                <a:gd name="T8" fmla="*/ 183 w 681"/>
                <a:gd name="T9" fmla="*/ 298 h 602"/>
                <a:gd name="T10" fmla="*/ 0 w 681"/>
                <a:gd name="T11" fmla="*/ 0 h 602"/>
                <a:gd name="T12" fmla="*/ 0 w 68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602">
                  <a:moveTo>
                    <a:pt x="0" y="0"/>
                  </a:moveTo>
                  <a:lnTo>
                    <a:pt x="681" y="0"/>
                  </a:lnTo>
                  <a:lnTo>
                    <a:pt x="681" y="602"/>
                  </a:lnTo>
                  <a:lnTo>
                    <a:pt x="0" y="602"/>
                  </a:lnTo>
                  <a:lnTo>
                    <a:pt x="183" y="29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D67">
                <a:alpha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3"/>
            <p:cNvSpPr/>
            <p:nvPr/>
          </p:nvSpPr>
          <p:spPr bwMode="auto">
            <a:xfrm>
              <a:off x="5855165" y="1276995"/>
              <a:ext cx="249237" cy="715168"/>
            </a:xfrm>
            <a:custGeom>
              <a:avLst/>
              <a:gdLst>
                <a:gd name="T0" fmla="*/ 0 w 314"/>
                <a:gd name="T1" fmla="*/ 0 h 901"/>
                <a:gd name="T2" fmla="*/ 314 w 314"/>
                <a:gd name="T3" fmla="*/ 299 h 901"/>
                <a:gd name="T4" fmla="*/ 314 w 314"/>
                <a:gd name="T5" fmla="*/ 901 h 901"/>
                <a:gd name="T6" fmla="*/ 0 w 314"/>
                <a:gd name="T7" fmla="*/ 602 h 901"/>
                <a:gd name="T8" fmla="*/ 0 w 314"/>
                <a:gd name="T9" fmla="*/ 0 h 901"/>
                <a:gd name="T10" fmla="*/ 0 w 31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1">
                  <a:moveTo>
                    <a:pt x="0" y="0"/>
                  </a:moveTo>
                  <a:lnTo>
                    <a:pt x="314" y="299"/>
                  </a:lnTo>
                  <a:lnTo>
                    <a:pt x="314" y="901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43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6"/>
            <p:cNvSpPr/>
            <p:nvPr/>
          </p:nvSpPr>
          <p:spPr bwMode="auto">
            <a:xfrm>
              <a:off x="6104402" y="1320008"/>
              <a:ext cx="1145313" cy="477837"/>
            </a:xfrm>
            <a:custGeom>
              <a:avLst/>
              <a:gdLst>
                <a:gd name="T0" fmla="*/ 0 w 1094"/>
                <a:gd name="T1" fmla="*/ 0 h 602"/>
                <a:gd name="T2" fmla="*/ 911 w 1094"/>
                <a:gd name="T3" fmla="*/ 0 h 602"/>
                <a:gd name="T4" fmla="*/ 1094 w 1094"/>
                <a:gd name="T5" fmla="*/ 304 h 602"/>
                <a:gd name="T6" fmla="*/ 911 w 1094"/>
                <a:gd name="T7" fmla="*/ 602 h 602"/>
                <a:gd name="T8" fmla="*/ 0 w 1094"/>
                <a:gd name="T9" fmla="*/ 602 h 602"/>
                <a:gd name="T10" fmla="*/ 0 w 1094"/>
                <a:gd name="T11" fmla="*/ 0 h 602"/>
                <a:gd name="T12" fmla="*/ 0 w 1094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02">
                  <a:moveTo>
                    <a:pt x="0" y="0"/>
                  </a:moveTo>
                  <a:lnTo>
                    <a:pt x="911" y="0"/>
                  </a:lnTo>
                  <a:lnTo>
                    <a:pt x="1094" y="304"/>
                  </a:lnTo>
                  <a:lnTo>
                    <a:pt x="911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7"/>
            <p:cNvSpPr/>
            <p:nvPr/>
          </p:nvSpPr>
          <p:spPr bwMode="auto">
            <a:xfrm>
              <a:off x="5855165" y="1268760"/>
              <a:ext cx="1394550" cy="477837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299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D6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39" name="Freeform 28"/>
            <p:cNvSpPr>
              <a:spLocks noEditPoints="1"/>
            </p:cNvSpPr>
            <p:nvPr/>
          </p:nvSpPr>
          <p:spPr bwMode="auto">
            <a:xfrm>
              <a:off x="5855165" y="1515841"/>
              <a:ext cx="1322542" cy="182562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3 h 44"/>
                <a:gd name="T4" fmla="*/ 19 w 221"/>
                <a:gd name="T5" fmla="*/ 41 h 44"/>
                <a:gd name="T6" fmla="*/ 17 w 221"/>
                <a:gd name="T7" fmla="*/ 43 h 44"/>
                <a:gd name="T8" fmla="*/ 196 w 221"/>
                <a:gd name="T9" fmla="*/ 43 h 44"/>
                <a:gd name="T10" fmla="*/ 198 w 221"/>
                <a:gd name="T11" fmla="*/ 37 h 44"/>
                <a:gd name="T12" fmla="*/ 195 w 221"/>
                <a:gd name="T13" fmla="*/ 37 h 44"/>
                <a:gd name="T14" fmla="*/ 186 w 221"/>
                <a:gd name="T15" fmla="*/ 41 h 44"/>
                <a:gd name="T16" fmla="*/ 185 w 221"/>
                <a:gd name="T17" fmla="*/ 43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4 h 44"/>
                <a:gd name="T24" fmla="*/ 214 w 221"/>
                <a:gd name="T25" fmla="*/ 13 h 44"/>
                <a:gd name="T26" fmla="*/ 219 w 221"/>
                <a:gd name="T27" fmla="*/ 1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2 h 44"/>
                <a:gd name="T34" fmla="*/ 209 w 221"/>
                <a:gd name="T35" fmla="*/ 21 h 44"/>
                <a:gd name="T36" fmla="*/ 209 w 221"/>
                <a:gd name="T37" fmla="*/ 19 h 44"/>
                <a:gd name="T38" fmla="*/ 0 w 221"/>
                <a:gd name="T39" fmla="*/ 41 h 44"/>
                <a:gd name="T40" fmla="*/ 8 w 221"/>
                <a:gd name="T41" fmla="*/ 44 h 44"/>
                <a:gd name="T42" fmla="*/ 10 w 221"/>
                <a:gd name="T43" fmla="*/ 43 h 44"/>
                <a:gd name="T44" fmla="*/ 0 w 221"/>
                <a:gd name="T45" fmla="*/ 41 h 44"/>
                <a:gd name="T46" fmla="*/ 51 w 221"/>
                <a:gd name="T47" fmla="*/ 44 h 44"/>
                <a:gd name="T48" fmla="*/ 53 w 221"/>
                <a:gd name="T49" fmla="*/ 43 h 44"/>
                <a:gd name="T50" fmla="*/ 40 w 221"/>
                <a:gd name="T51" fmla="*/ 41 h 44"/>
                <a:gd name="T52" fmla="*/ 38 w 221"/>
                <a:gd name="T53" fmla="*/ 43 h 44"/>
                <a:gd name="T54" fmla="*/ 60 w 221"/>
                <a:gd name="T55" fmla="*/ 44 h 44"/>
                <a:gd name="T56" fmla="*/ 74 w 221"/>
                <a:gd name="T57" fmla="*/ 43 h 44"/>
                <a:gd name="T58" fmla="*/ 72 w 221"/>
                <a:gd name="T59" fmla="*/ 41 h 44"/>
                <a:gd name="T60" fmla="*/ 59 w 221"/>
                <a:gd name="T61" fmla="*/ 43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3 h 44"/>
                <a:gd name="T68" fmla="*/ 81 w 221"/>
                <a:gd name="T69" fmla="*/ 41 h 44"/>
                <a:gd name="T70" fmla="*/ 80 w 221"/>
                <a:gd name="T71" fmla="*/ 43 h 44"/>
                <a:gd name="T72" fmla="*/ 102 w 221"/>
                <a:gd name="T73" fmla="*/ 44 h 44"/>
                <a:gd name="T74" fmla="*/ 116 w 221"/>
                <a:gd name="T75" fmla="*/ 43 h 44"/>
                <a:gd name="T76" fmla="*/ 114 w 221"/>
                <a:gd name="T77" fmla="*/ 41 h 44"/>
                <a:gd name="T78" fmla="*/ 101 w 221"/>
                <a:gd name="T79" fmla="*/ 43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3 h 44"/>
                <a:gd name="T86" fmla="*/ 123 w 221"/>
                <a:gd name="T87" fmla="*/ 41 h 44"/>
                <a:gd name="T88" fmla="*/ 122 w 221"/>
                <a:gd name="T89" fmla="*/ 43 h 44"/>
                <a:gd name="T90" fmla="*/ 144 w 221"/>
                <a:gd name="T91" fmla="*/ 44 h 44"/>
                <a:gd name="T92" fmla="*/ 158 w 221"/>
                <a:gd name="T93" fmla="*/ 43 h 44"/>
                <a:gd name="T94" fmla="*/ 156 w 221"/>
                <a:gd name="T95" fmla="*/ 41 h 44"/>
                <a:gd name="T96" fmla="*/ 143 w 221"/>
                <a:gd name="T97" fmla="*/ 43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3 h 44"/>
                <a:gd name="T104" fmla="*/ 165 w 221"/>
                <a:gd name="T105" fmla="*/ 41 h 44"/>
                <a:gd name="T106" fmla="*/ 164 w 221"/>
                <a:gd name="T10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4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1" y="41"/>
                    <a:pt x="30" y="41"/>
                  </a:cubicBezTo>
                  <a:cubicBezTo>
                    <a:pt x="26" y="41"/>
                    <a:pt x="22" y="41"/>
                    <a:pt x="19" y="41"/>
                  </a:cubicBezTo>
                  <a:cubicBezTo>
                    <a:pt x="18" y="41"/>
                    <a:pt x="17" y="42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2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7"/>
                  </a:cubicBezTo>
                  <a:cubicBezTo>
                    <a:pt x="198" y="37"/>
                    <a:pt x="198" y="37"/>
                    <a:pt x="198" y="37"/>
                  </a:cubicBezTo>
                  <a:cubicBezTo>
                    <a:pt x="197" y="36"/>
                    <a:pt x="196" y="37"/>
                    <a:pt x="195" y="37"/>
                  </a:cubicBezTo>
                  <a:cubicBezTo>
                    <a:pt x="195" y="39"/>
                    <a:pt x="194" y="40"/>
                    <a:pt x="193" y="41"/>
                  </a:cubicBezTo>
                  <a:cubicBezTo>
                    <a:pt x="190" y="41"/>
                    <a:pt x="190" y="41"/>
                    <a:pt x="186" y="41"/>
                  </a:cubicBezTo>
                  <a:cubicBezTo>
                    <a:pt x="186" y="41"/>
                    <a:pt x="185" y="42"/>
                    <a:pt x="185" y="43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85" y="44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4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5"/>
                    <a:pt x="213" y="8"/>
                    <a:pt x="211" y="12"/>
                  </a:cubicBezTo>
                  <a:cubicBezTo>
                    <a:pt x="211" y="12"/>
                    <a:pt x="211" y="13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10"/>
                    <a:pt x="218" y="7"/>
                    <a:pt x="220" y="3"/>
                  </a:cubicBezTo>
                  <a:cubicBezTo>
                    <a:pt x="221" y="2"/>
                    <a:pt x="220" y="1"/>
                    <a:pt x="219" y="1"/>
                  </a:cubicBezTo>
                  <a:cubicBezTo>
                    <a:pt x="219" y="1"/>
                    <a:pt x="219" y="1"/>
                    <a:pt x="219" y="1"/>
                  </a:cubicBezTo>
                  <a:cubicBezTo>
                    <a:pt x="219" y="0"/>
                    <a:pt x="218" y="1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3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2"/>
                    <a:pt x="203" y="32"/>
                    <a:pt x="203" y="31"/>
                  </a:cubicBezTo>
                  <a:cubicBezTo>
                    <a:pt x="205" y="28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8" y="18"/>
                    <a:pt x="207" y="19"/>
                    <a:pt x="206" y="19"/>
                  </a:cubicBezTo>
                  <a:close/>
                  <a:moveTo>
                    <a:pt x="0" y="4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4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9" y="41"/>
                    <a:pt x="8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4"/>
                    <a:pt x="53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42"/>
                    <a:pt x="52" y="41"/>
                    <a:pt x="51" y="41"/>
                  </a:cubicBezTo>
                  <a:cubicBezTo>
                    <a:pt x="47" y="41"/>
                    <a:pt x="43" y="41"/>
                    <a:pt x="40" y="41"/>
                  </a:cubicBezTo>
                  <a:cubicBezTo>
                    <a:pt x="39" y="41"/>
                    <a:pt x="38" y="42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4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3" y="41"/>
                    <a:pt x="72" y="41"/>
                  </a:cubicBezTo>
                  <a:cubicBezTo>
                    <a:pt x="68" y="41"/>
                    <a:pt x="64" y="41"/>
                    <a:pt x="60" y="41"/>
                  </a:cubicBezTo>
                  <a:cubicBezTo>
                    <a:pt x="60" y="41"/>
                    <a:pt x="59" y="42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4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4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4" y="41"/>
                    <a:pt x="93" y="41"/>
                  </a:cubicBezTo>
                  <a:cubicBezTo>
                    <a:pt x="89" y="41"/>
                    <a:pt x="85" y="41"/>
                    <a:pt x="81" y="41"/>
                  </a:cubicBezTo>
                  <a:cubicBezTo>
                    <a:pt x="81" y="41"/>
                    <a:pt x="80" y="42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4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4"/>
                    <a:pt x="116" y="43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42"/>
                    <a:pt x="115" y="41"/>
                    <a:pt x="114" y="41"/>
                  </a:cubicBezTo>
                  <a:cubicBezTo>
                    <a:pt x="110" y="41"/>
                    <a:pt x="106" y="41"/>
                    <a:pt x="102" y="41"/>
                  </a:cubicBezTo>
                  <a:cubicBezTo>
                    <a:pt x="102" y="41"/>
                    <a:pt x="101" y="42"/>
                    <a:pt x="101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1" y="44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4"/>
                    <a:pt x="137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7" y="42"/>
                    <a:pt x="136" y="41"/>
                    <a:pt x="135" y="41"/>
                  </a:cubicBezTo>
                  <a:cubicBezTo>
                    <a:pt x="131" y="41"/>
                    <a:pt x="127" y="41"/>
                    <a:pt x="123" y="41"/>
                  </a:cubicBezTo>
                  <a:cubicBezTo>
                    <a:pt x="123" y="41"/>
                    <a:pt x="122" y="42"/>
                    <a:pt x="122" y="43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2" y="44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4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2"/>
                    <a:pt x="157" y="41"/>
                    <a:pt x="156" y="41"/>
                  </a:cubicBezTo>
                  <a:cubicBezTo>
                    <a:pt x="152" y="41"/>
                    <a:pt x="148" y="41"/>
                    <a:pt x="144" y="41"/>
                  </a:cubicBezTo>
                  <a:cubicBezTo>
                    <a:pt x="144" y="41"/>
                    <a:pt x="143" y="42"/>
                    <a:pt x="143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4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4"/>
                    <a:pt x="179" y="43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2"/>
                    <a:pt x="178" y="41"/>
                    <a:pt x="177" y="41"/>
                  </a:cubicBezTo>
                  <a:cubicBezTo>
                    <a:pt x="173" y="41"/>
                    <a:pt x="169" y="41"/>
                    <a:pt x="165" y="41"/>
                  </a:cubicBezTo>
                  <a:cubicBezTo>
                    <a:pt x="165" y="41"/>
                    <a:pt x="164" y="42"/>
                    <a:pt x="164" y="43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4" y="44"/>
                    <a:pt x="165" y="44"/>
                    <a:pt x="165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9"/>
            <p:cNvSpPr>
              <a:spLocks noEditPoints="1"/>
            </p:cNvSpPr>
            <p:nvPr/>
          </p:nvSpPr>
          <p:spPr bwMode="auto">
            <a:xfrm>
              <a:off x="5855165" y="1291778"/>
              <a:ext cx="1322542" cy="215900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2 h 52"/>
                <a:gd name="T4" fmla="*/ 19 w 225"/>
                <a:gd name="T5" fmla="*/ 3 h 52"/>
                <a:gd name="T6" fmla="*/ 17 w 225"/>
                <a:gd name="T7" fmla="*/ 2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8 h 52"/>
                <a:gd name="T22" fmla="*/ 193 w 225"/>
                <a:gd name="T23" fmla="*/ 3 h 52"/>
                <a:gd name="T24" fmla="*/ 185 w 225"/>
                <a:gd name="T25" fmla="*/ 2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3 h 52"/>
                <a:gd name="T32" fmla="*/ 212 w 225"/>
                <a:gd name="T33" fmla="*/ 31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5 h 52"/>
                <a:gd name="T40" fmla="*/ 201 w 225"/>
                <a:gd name="T41" fmla="*/ 13 h 52"/>
                <a:gd name="T42" fmla="*/ 203 w 225"/>
                <a:gd name="T43" fmla="*/ 13 h 52"/>
                <a:gd name="T44" fmla="*/ 209 w 225"/>
                <a:gd name="T45" fmla="*/ 26 h 52"/>
                <a:gd name="T46" fmla="*/ 206 w 225"/>
                <a:gd name="T47" fmla="*/ 25 h 52"/>
                <a:gd name="T48" fmla="*/ 0 w 225"/>
                <a:gd name="T49" fmla="*/ 0 h 52"/>
                <a:gd name="T50" fmla="*/ 10 w 225"/>
                <a:gd name="T51" fmla="*/ 2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2 h 52"/>
                <a:gd name="T58" fmla="*/ 51 w 225"/>
                <a:gd name="T59" fmla="*/ 3 h 52"/>
                <a:gd name="T60" fmla="*/ 38 w 225"/>
                <a:gd name="T61" fmla="*/ 2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2 h 52"/>
                <a:gd name="T68" fmla="*/ 60 w 225"/>
                <a:gd name="T69" fmla="*/ 3 h 52"/>
                <a:gd name="T70" fmla="*/ 59 w 225"/>
                <a:gd name="T71" fmla="*/ 2 h 52"/>
                <a:gd name="T72" fmla="*/ 81 w 225"/>
                <a:gd name="T73" fmla="*/ 0 h 52"/>
                <a:gd name="T74" fmla="*/ 95 w 225"/>
                <a:gd name="T75" fmla="*/ 2 h 52"/>
                <a:gd name="T76" fmla="*/ 93 w 225"/>
                <a:gd name="T77" fmla="*/ 3 h 52"/>
                <a:gd name="T78" fmla="*/ 80 w 225"/>
                <a:gd name="T79" fmla="*/ 2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2 h 52"/>
                <a:gd name="T86" fmla="*/ 102 w 225"/>
                <a:gd name="T87" fmla="*/ 3 h 52"/>
                <a:gd name="T88" fmla="*/ 101 w 225"/>
                <a:gd name="T89" fmla="*/ 2 h 52"/>
                <a:gd name="T90" fmla="*/ 123 w 225"/>
                <a:gd name="T91" fmla="*/ 0 h 52"/>
                <a:gd name="T92" fmla="*/ 137 w 225"/>
                <a:gd name="T93" fmla="*/ 2 h 52"/>
                <a:gd name="T94" fmla="*/ 135 w 225"/>
                <a:gd name="T95" fmla="*/ 3 h 52"/>
                <a:gd name="T96" fmla="*/ 122 w 225"/>
                <a:gd name="T97" fmla="*/ 2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2 h 52"/>
                <a:gd name="T104" fmla="*/ 144 w 225"/>
                <a:gd name="T105" fmla="*/ 3 h 52"/>
                <a:gd name="T106" fmla="*/ 143 w 225"/>
                <a:gd name="T107" fmla="*/ 2 h 52"/>
                <a:gd name="T108" fmla="*/ 165 w 225"/>
                <a:gd name="T109" fmla="*/ 0 h 52"/>
                <a:gd name="T110" fmla="*/ 179 w 225"/>
                <a:gd name="T111" fmla="*/ 2 h 52"/>
                <a:gd name="T112" fmla="*/ 177 w 225"/>
                <a:gd name="T113" fmla="*/ 3 h 52"/>
                <a:gd name="T114" fmla="*/ 164 w 225"/>
                <a:gd name="T115" fmla="*/ 2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3"/>
                    <a:pt x="197" y="4"/>
                    <a:pt x="198" y="5"/>
                  </a:cubicBezTo>
                  <a:cubicBezTo>
                    <a:pt x="199" y="6"/>
                    <a:pt x="198" y="7"/>
                    <a:pt x="198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8"/>
                    <a:pt x="196" y="8"/>
                    <a:pt x="195" y="7"/>
                  </a:cubicBezTo>
                  <a:cubicBezTo>
                    <a:pt x="195" y="6"/>
                    <a:pt x="194" y="5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3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5" y="1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1"/>
                    <a:pt x="196" y="1"/>
                  </a:cubicBezTo>
                  <a:close/>
                  <a:moveTo>
                    <a:pt x="217" y="43"/>
                  </a:moveTo>
                  <a:cubicBezTo>
                    <a:pt x="215" y="40"/>
                    <a:pt x="213" y="36"/>
                    <a:pt x="211" y="33"/>
                  </a:cubicBezTo>
                  <a:cubicBezTo>
                    <a:pt x="211" y="32"/>
                    <a:pt x="211" y="31"/>
                    <a:pt x="212" y="31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8"/>
                    <a:pt x="220" y="41"/>
                  </a:cubicBezTo>
                  <a:cubicBezTo>
                    <a:pt x="221" y="42"/>
                    <a:pt x="220" y="43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4"/>
                    <a:pt x="218" y="44"/>
                    <a:pt x="217" y="43"/>
                  </a:cubicBezTo>
                  <a:close/>
                  <a:moveTo>
                    <a:pt x="206" y="25"/>
                  </a:moveTo>
                  <a:cubicBezTo>
                    <a:pt x="204" y="22"/>
                    <a:pt x="202" y="18"/>
                    <a:pt x="200" y="15"/>
                  </a:cubicBezTo>
                  <a:cubicBezTo>
                    <a:pt x="200" y="14"/>
                    <a:pt x="200" y="13"/>
                    <a:pt x="201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7"/>
                    <a:pt x="207" y="20"/>
                    <a:pt x="209" y="23"/>
                  </a:cubicBezTo>
                  <a:cubicBezTo>
                    <a:pt x="210" y="24"/>
                    <a:pt x="209" y="25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8" y="26"/>
                    <a:pt x="207" y="26"/>
                    <a:pt x="206" y="25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3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3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3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3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3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3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1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3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3"/>
                    <a:pt x="143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1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1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9" y="3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3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文本框 164"/>
            <p:cNvSpPr txBox="1"/>
            <p:nvPr/>
          </p:nvSpPr>
          <p:spPr>
            <a:xfrm>
              <a:off x="5809555" y="131169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  <p:bldP spid="24" grpId="0"/>
      <p:bldP spid="33" grpId="0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5" name="组合 74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994440" y="5094200"/>
            <a:ext cx="522792" cy="522792"/>
            <a:chOff x="3724323" y="1908536"/>
            <a:chExt cx="1329153" cy="1329153"/>
          </a:xfrm>
        </p:grpSpPr>
        <p:sp>
          <p:nvSpPr>
            <p:cNvPr id="16" name="椭圆 1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1679277" y="5052350"/>
            <a:ext cx="3489218" cy="3489218"/>
            <a:chOff x="3724323" y="1908536"/>
            <a:chExt cx="1329153" cy="1329153"/>
          </a:xfrm>
        </p:grpSpPr>
        <p:sp>
          <p:nvSpPr>
            <p:cNvPr id="3" name="椭圆 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21822" y="5873984"/>
            <a:ext cx="742618" cy="742618"/>
            <a:chOff x="3724323" y="1908536"/>
            <a:chExt cx="1329153" cy="1329153"/>
          </a:xfrm>
        </p:grpSpPr>
        <p:sp>
          <p:nvSpPr>
            <p:cNvPr id="10" name="椭圆 9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F6D67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963292" y="5589240"/>
            <a:ext cx="1140082" cy="1140082"/>
            <a:chOff x="3724323" y="1908536"/>
            <a:chExt cx="1329153" cy="1329153"/>
          </a:xfrm>
        </p:grpSpPr>
        <p:sp>
          <p:nvSpPr>
            <p:cNvPr id="19" name="椭圆 18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455773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272807" y="5251156"/>
            <a:ext cx="731671" cy="731671"/>
            <a:chOff x="3724323" y="1908536"/>
            <a:chExt cx="1329153" cy="1329153"/>
          </a:xfrm>
        </p:grpSpPr>
        <p:sp>
          <p:nvSpPr>
            <p:cNvPr id="22" name="椭圆 21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906971" y="3899950"/>
            <a:ext cx="365836" cy="365836"/>
            <a:chOff x="3724323" y="1908536"/>
            <a:chExt cx="1329153" cy="1329153"/>
          </a:xfrm>
        </p:grpSpPr>
        <p:sp>
          <p:nvSpPr>
            <p:cNvPr id="25" name="椭圆 24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-197959" y="1772816"/>
            <a:ext cx="12587918" cy="3262315"/>
            <a:chOff x="107514" y="2596595"/>
            <a:chExt cx="11976972" cy="1910092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>
              <a:off x="107514" y="4234205"/>
              <a:ext cx="11976972" cy="272482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flipV="1">
              <a:off x="107514" y="2596595"/>
              <a:ext cx="11976972" cy="278773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2062614" y="4573701"/>
            <a:ext cx="1040998" cy="1040998"/>
            <a:chOff x="3724323" y="1908536"/>
            <a:chExt cx="1329153" cy="1329153"/>
          </a:xfrm>
        </p:grpSpPr>
        <p:sp>
          <p:nvSpPr>
            <p:cNvPr id="7" name="椭圆 6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9903" y="4304327"/>
            <a:ext cx="748023" cy="748023"/>
            <a:chOff x="3724323" y="1908536"/>
            <a:chExt cx="1329153" cy="1329153"/>
          </a:xfrm>
        </p:grpSpPr>
        <p:sp>
          <p:nvSpPr>
            <p:cNvPr id="13" name="椭圆 1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5C058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589297" y="2432878"/>
            <a:ext cx="2076242" cy="2076242"/>
            <a:chOff x="5219336" y="1411604"/>
            <a:chExt cx="2903584" cy="2903584"/>
          </a:xfrm>
        </p:grpSpPr>
        <p:sp>
          <p:nvSpPr>
            <p:cNvPr id="31" name="椭圆 30"/>
            <p:cNvSpPr/>
            <p:nvPr/>
          </p:nvSpPr>
          <p:spPr>
            <a:xfrm>
              <a:off x="5219336" y="1411604"/>
              <a:ext cx="2903584" cy="2903584"/>
            </a:xfrm>
            <a:prstGeom prst="ellipse">
              <a:avLst/>
            </a:prstGeom>
            <a:gradFill flip="none" rotWithShape="1">
              <a:gsLst>
                <a:gs pos="0">
                  <a:srgbClr val="F9F9F9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31750"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5787323" y="1979591"/>
              <a:ext cx="1767610" cy="1767610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rgbClr val="D1D1D1"/>
                </a:gs>
              </a:gsLst>
              <a:lin ang="2700000" scaled="1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5956263" y="2148531"/>
              <a:ext cx="1429731" cy="1429731"/>
            </a:xfrm>
            <a:prstGeom prst="ellipse">
              <a:avLst/>
            </a:prstGeom>
            <a:solidFill>
              <a:srgbClr val="455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6014084" y="2206352"/>
              <a:ext cx="1314088" cy="1314088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100000">
                  <a:srgbClr val="D1D1D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6078823" y="2271091"/>
              <a:ext cx="1184613" cy="118461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2700000" scaled="1"/>
            </a:gra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</p:grpSp>
      <p:cxnSp>
        <p:nvCxnSpPr>
          <p:cNvPr id="37" name="直接连接符 36"/>
          <p:cNvCxnSpPr/>
          <p:nvPr/>
        </p:nvCxnSpPr>
        <p:spPr>
          <a:xfrm>
            <a:off x="5665539" y="2492896"/>
            <a:ext cx="0" cy="1872208"/>
          </a:xfrm>
          <a:prstGeom prst="line">
            <a:avLst/>
          </a:prstGeom>
          <a:ln>
            <a:solidFill>
              <a:srgbClr val="455773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9"/>
          <p:cNvSpPr txBox="1"/>
          <p:nvPr/>
        </p:nvSpPr>
        <p:spPr>
          <a:xfrm>
            <a:off x="6025579" y="2492896"/>
            <a:ext cx="2304256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dirty="0">
                <a:solidFill>
                  <a:srgbClr val="4557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财务与融资</a:t>
            </a:r>
            <a:endParaRPr lang="en-US" altLang="zh-CN" sz="3200" b="1" dirty="0">
              <a:solidFill>
                <a:srgbClr val="4557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dirty="0">
                <a:solidFill>
                  <a:srgbClr val="4557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（商务合作方式）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6104557" y="3501008"/>
            <a:ext cx="1436675" cy="215444"/>
            <a:chOff x="4369395" y="3284984"/>
            <a:chExt cx="1436675" cy="215444"/>
          </a:xfrm>
        </p:grpSpPr>
        <p:sp>
          <p:nvSpPr>
            <p:cNvPr id="4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成本预算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3" name="等腰三角形 4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7325208" y="3501008"/>
            <a:ext cx="1436675" cy="215444"/>
            <a:chOff x="4369395" y="3284984"/>
            <a:chExt cx="1436675" cy="215444"/>
          </a:xfrm>
        </p:grpSpPr>
        <p:sp>
          <p:nvSpPr>
            <p:cNvPr id="45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资金缺口</a:t>
              </a: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6104557" y="3789620"/>
            <a:ext cx="1436675" cy="215444"/>
            <a:chOff x="4369395" y="3284984"/>
            <a:chExt cx="1436675" cy="215444"/>
          </a:xfrm>
        </p:grpSpPr>
        <p:sp>
          <p:nvSpPr>
            <p:cNvPr id="5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融资计划</a:t>
              </a: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7325208" y="3789620"/>
            <a:ext cx="1436675" cy="215444"/>
            <a:chOff x="4369395" y="3284984"/>
            <a:chExt cx="1436675" cy="215444"/>
          </a:xfrm>
        </p:grpSpPr>
        <p:sp>
          <p:nvSpPr>
            <p:cNvPr id="55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资金用途</a:t>
              </a: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8" name="等腰三角形 5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6104557" y="4077072"/>
            <a:ext cx="1436675" cy="215444"/>
            <a:chOff x="4369395" y="3284984"/>
            <a:chExt cx="1436675" cy="215444"/>
          </a:xfrm>
        </p:grpSpPr>
        <p:sp>
          <p:nvSpPr>
            <p:cNvPr id="6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盈利计划</a:t>
              </a: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3" name="等腰三角形 6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7325208" y="4077072"/>
            <a:ext cx="1436675" cy="215444"/>
            <a:chOff x="4369395" y="3284984"/>
            <a:chExt cx="1436675" cy="215444"/>
          </a:xfrm>
        </p:grpSpPr>
        <p:sp>
          <p:nvSpPr>
            <p:cNvPr id="65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资本运作</a:t>
              </a: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8" name="等腰三角形 6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78" name="KSO_Shape"/>
          <p:cNvSpPr/>
          <p:nvPr/>
        </p:nvSpPr>
        <p:spPr bwMode="auto">
          <a:xfrm>
            <a:off x="4432215" y="3283604"/>
            <a:ext cx="390406" cy="374789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rgbClr val="5E779E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5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25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8" grpId="0" animBg="1"/>
      <p:bldP spid="8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成本预算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33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20" name="KSO_Shape"/>
          <p:cNvSpPr/>
          <p:nvPr/>
        </p:nvSpPr>
        <p:spPr bwMode="auto">
          <a:xfrm>
            <a:off x="324522" y="202431"/>
            <a:ext cx="312880" cy="300364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382718" y="1762033"/>
            <a:ext cx="5832648" cy="867687"/>
            <a:chOff x="2382718" y="1625209"/>
            <a:chExt cx="5832648" cy="867687"/>
          </a:xfrm>
        </p:grpSpPr>
        <p:sp>
          <p:nvSpPr>
            <p:cNvPr id="22" name="椭圆 21"/>
            <p:cNvSpPr/>
            <p:nvPr/>
          </p:nvSpPr>
          <p:spPr>
            <a:xfrm>
              <a:off x="8054494" y="1642337"/>
              <a:ext cx="160872" cy="724618"/>
            </a:xfrm>
            <a:prstGeom prst="ellipse">
              <a:avLst/>
            </a:prstGeom>
            <a:solidFill>
              <a:srgbClr val="929292"/>
            </a:solidFill>
            <a:ln>
              <a:noFill/>
            </a:ln>
            <a:effectLst>
              <a:outerShdw blurRad="889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2382718" y="1625209"/>
              <a:ext cx="5832648" cy="867687"/>
            </a:xfrm>
            <a:prstGeom prst="roundRect">
              <a:avLst/>
            </a:prstGeom>
            <a:solidFill>
              <a:srgbClr val="EEEEEE"/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281163" y="1755277"/>
            <a:ext cx="2693843" cy="878044"/>
            <a:chOff x="2281163" y="1611261"/>
            <a:chExt cx="2693843" cy="878044"/>
          </a:xfrm>
        </p:grpSpPr>
        <p:sp>
          <p:nvSpPr>
            <p:cNvPr id="25" name="椭圆 24"/>
            <p:cNvSpPr/>
            <p:nvPr/>
          </p:nvSpPr>
          <p:spPr>
            <a:xfrm>
              <a:off x="2564288" y="2348880"/>
              <a:ext cx="1928241" cy="90179"/>
            </a:xfrm>
            <a:prstGeom prst="ellipse">
              <a:avLst/>
            </a:prstGeom>
            <a:solidFill>
              <a:srgbClr val="929292"/>
            </a:solidFill>
            <a:ln>
              <a:noFill/>
            </a:ln>
            <a:effectLst>
              <a:outerShdw blurRad="203200" dist="635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4814134" y="1690539"/>
              <a:ext cx="160872" cy="724618"/>
            </a:xfrm>
            <a:prstGeom prst="ellipse">
              <a:avLst/>
            </a:prstGeom>
            <a:solidFill>
              <a:srgbClr val="929292"/>
            </a:solidFill>
            <a:ln>
              <a:noFill/>
            </a:ln>
            <a:effectLst>
              <a:outerShdw blurRad="889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2295124" y="1621618"/>
              <a:ext cx="2679881" cy="86768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 rot="19100856">
              <a:off x="2915743" y="2088609"/>
              <a:ext cx="562506" cy="171417"/>
            </a:xfrm>
            <a:prstGeom prst="ellipse">
              <a:avLst/>
            </a:prstGeom>
            <a:solidFill>
              <a:srgbClr val="929292"/>
            </a:solidFill>
            <a:ln>
              <a:noFill/>
            </a:ln>
            <a:effectLst>
              <a:outerShdw blurRad="139700" dist="635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2284802" y="1672570"/>
              <a:ext cx="160872" cy="724618"/>
            </a:xfrm>
            <a:prstGeom prst="ellipse">
              <a:avLst/>
            </a:prstGeom>
            <a:solidFill>
              <a:srgbClr val="929292"/>
            </a:solidFill>
            <a:ln>
              <a:noFill/>
            </a:ln>
            <a:effectLst>
              <a:outerShdw blurRad="889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Freeform 18"/>
            <p:cNvSpPr/>
            <p:nvPr/>
          </p:nvSpPr>
          <p:spPr bwMode="auto">
            <a:xfrm>
              <a:off x="2281163" y="1611261"/>
              <a:ext cx="1236663" cy="878044"/>
            </a:xfrm>
            <a:custGeom>
              <a:avLst/>
              <a:gdLst>
                <a:gd name="T0" fmla="*/ 328 w 328"/>
                <a:gd name="T1" fmla="*/ 129 h 258"/>
                <a:gd name="T2" fmla="*/ 199 w 328"/>
                <a:gd name="T3" fmla="*/ 258 h 258"/>
                <a:gd name="T4" fmla="*/ 13 w 328"/>
                <a:gd name="T5" fmla="*/ 258 h 258"/>
                <a:gd name="T6" fmla="*/ 0 w 328"/>
                <a:gd name="T7" fmla="*/ 245 h 258"/>
                <a:gd name="T8" fmla="*/ 0 w 328"/>
                <a:gd name="T9" fmla="*/ 13 h 258"/>
                <a:gd name="T10" fmla="*/ 13 w 328"/>
                <a:gd name="T11" fmla="*/ 0 h 258"/>
                <a:gd name="T12" fmla="*/ 199 w 328"/>
                <a:gd name="T13" fmla="*/ 0 h 258"/>
                <a:gd name="T14" fmla="*/ 328 w 328"/>
                <a:gd name="T15" fmla="*/ 12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258">
                  <a:moveTo>
                    <a:pt x="328" y="129"/>
                  </a:moveTo>
                  <a:cubicBezTo>
                    <a:pt x="199" y="258"/>
                    <a:pt x="199" y="258"/>
                    <a:pt x="199" y="258"/>
                  </a:cubicBezTo>
                  <a:cubicBezTo>
                    <a:pt x="13" y="258"/>
                    <a:pt x="13" y="258"/>
                    <a:pt x="13" y="258"/>
                  </a:cubicBezTo>
                  <a:cubicBezTo>
                    <a:pt x="6" y="258"/>
                    <a:pt x="0" y="252"/>
                    <a:pt x="0" y="24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99" y="0"/>
                    <a:pt x="199" y="0"/>
                    <a:pt x="199" y="0"/>
                  </a:cubicBezTo>
                  <a:lnTo>
                    <a:pt x="328" y="129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EAEAEA"/>
                </a:gs>
                <a:gs pos="0">
                  <a:srgbClr val="FFFFFF">
                    <a:alpha val="89804"/>
                  </a:srgbClr>
                </a:gs>
                <a:gs pos="54000">
                  <a:srgbClr val="D9D9D9"/>
                </a:gs>
                <a:gs pos="100000">
                  <a:srgbClr val="D9D9D9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文本框 39"/>
            <p:cNvSpPr txBox="1"/>
            <p:nvPr/>
          </p:nvSpPr>
          <p:spPr>
            <a:xfrm>
              <a:off x="2371792" y="1811616"/>
              <a:ext cx="686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92D050"/>
                  </a:solidFill>
                  <a:latin typeface="Impact MT Std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2400" dirty="0">
                <a:solidFill>
                  <a:srgbClr val="92D050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51"/>
            <p:cNvSpPr txBox="1"/>
            <p:nvPr/>
          </p:nvSpPr>
          <p:spPr>
            <a:xfrm>
              <a:off x="3750870" y="1815207"/>
              <a:ext cx="944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40%</a:t>
              </a:r>
              <a:endParaRPr lang="zh-CN" altLang="en-US" sz="24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441954" y="1744835"/>
            <a:ext cx="1645620" cy="884885"/>
            <a:chOff x="8441954" y="1600819"/>
            <a:chExt cx="1645620" cy="884885"/>
          </a:xfrm>
        </p:grpSpPr>
        <p:grpSp>
          <p:nvGrpSpPr>
            <p:cNvPr id="34" name="组合 33"/>
            <p:cNvGrpSpPr/>
            <p:nvPr/>
          </p:nvGrpSpPr>
          <p:grpSpPr>
            <a:xfrm>
              <a:off x="8441954" y="1884925"/>
              <a:ext cx="153895" cy="316672"/>
              <a:chOff x="5300663" y="2555875"/>
              <a:chExt cx="165100" cy="339726"/>
            </a:xfrm>
          </p:grpSpPr>
          <p:sp>
            <p:nvSpPr>
              <p:cNvPr id="39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0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8644265" y="1600819"/>
              <a:ext cx="1333743" cy="884885"/>
              <a:chOff x="4271689" y="1207551"/>
              <a:chExt cx="1333743" cy="884885"/>
            </a:xfrm>
          </p:grpSpPr>
          <p:sp>
            <p:nvSpPr>
              <p:cNvPr id="37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92D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38" name="文本框 31"/>
              <p:cNvSpPr txBox="1"/>
              <p:nvPr/>
            </p:nvSpPr>
            <p:spPr>
              <a:xfrm>
                <a:off x="4271689" y="1504967"/>
                <a:ext cx="1333743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36" name="任意多边形 151"/>
            <p:cNvSpPr>
              <a:spLocks noChangeArrowheads="1"/>
            </p:cNvSpPr>
            <p:nvPr/>
          </p:nvSpPr>
          <p:spPr bwMode="auto">
            <a:xfrm>
              <a:off x="8512984" y="1619039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92D05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382718" y="2993361"/>
            <a:ext cx="5832648" cy="867687"/>
            <a:chOff x="2382718" y="1625209"/>
            <a:chExt cx="5832648" cy="867687"/>
          </a:xfrm>
        </p:grpSpPr>
        <p:sp>
          <p:nvSpPr>
            <p:cNvPr id="42" name="椭圆 41"/>
            <p:cNvSpPr/>
            <p:nvPr/>
          </p:nvSpPr>
          <p:spPr>
            <a:xfrm>
              <a:off x="8054494" y="1642337"/>
              <a:ext cx="160872" cy="724618"/>
            </a:xfrm>
            <a:prstGeom prst="ellipse">
              <a:avLst/>
            </a:prstGeom>
            <a:solidFill>
              <a:srgbClr val="929292"/>
            </a:solidFill>
            <a:ln>
              <a:noFill/>
            </a:ln>
            <a:effectLst>
              <a:outerShdw blurRad="889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2382718" y="1625209"/>
              <a:ext cx="5832648" cy="867687"/>
            </a:xfrm>
            <a:prstGeom prst="roundRect">
              <a:avLst/>
            </a:prstGeom>
            <a:solidFill>
              <a:srgbClr val="EEEEEE"/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281163" y="2979413"/>
            <a:ext cx="4248472" cy="878044"/>
            <a:chOff x="2281163" y="1611261"/>
            <a:chExt cx="4248472" cy="878044"/>
          </a:xfrm>
        </p:grpSpPr>
        <p:sp>
          <p:nvSpPr>
            <p:cNvPr id="45" name="椭圆 44"/>
            <p:cNvSpPr/>
            <p:nvPr/>
          </p:nvSpPr>
          <p:spPr>
            <a:xfrm>
              <a:off x="2564288" y="2399126"/>
              <a:ext cx="1928241" cy="90179"/>
            </a:xfrm>
            <a:prstGeom prst="ellipse">
              <a:avLst/>
            </a:prstGeom>
            <a:solidFill>
              <a:srgbClr val="929292"/>
            </a:solidFill>
            <a:ln>
              <a:noFill/>
            </a:ln>
            <a:effectLst>
              <a:outerShdw blurRad="203200" dist="635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4814134" y="1690539"/>
              <a:ext cx="160872" cy="724618"/>
            </a:xfrm>
            <a:prstGeom prst="ellipse">
              <a:avLst/>
            </a:prstGeom>
            <a:solidFill>
              <a:srgbClr val="929292"/>
            </a:solidFill>
            <a:ln>
              <a:noFill/>
            </a:ln>
            <a:effectLst>
              <a:outerShdw blurRad="889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2295124" y="1621618"/>
              <a:ext cx="4234511" cy="867687"/>
            </a:xfrm>
            <a:prstGeom prst="roundRect">
              <a:avLst/>
            </a:prstGeom>
            <a:solidFill>
              <a:srgbClr val="FF6D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 rot="19100856">
              <a:off x="2915743" y="2088609"/>
              <a:ext cx="562506" cy="171417"/>
            </a:xfrm>
            <a:prstGeom prst="ellipse">
              <a:avLst/>
            </a:prstGeom>
            <a:solidFill>
              <a:srgbClr val="929292"/>
            </a:solidFill>
            <a:ln>
              <a:noFill/>
            </a:ln>
            <a:effectLst>
              <a:outerShdw blurRad="139700" dist="635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2284802" y="1672570"/>
              <a:ext cx="160872" cy="724618"/>
            </a:xfrm>
            <a:prstGeom prst="ellipse">
              <a:avLst/>
            </a:prstGeom>
            <a:solidFill>
              <a:srgbClr val="929292"/>
            </a:solidFill>
            <a:ln>
              <a:noFill/>
            </a:ln>
            <a:effectLst>
              <a:outerShdw blurRad="889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Freeform 18"/>
            <p:cNvSpPr/>
            <p:nvPr/>
          </p:nvSpPr>
          <p:spPr bwMode="auto">
            <a:xfrm>
              <a:off x="2281163" y="1611261"/>
              <a:ext cx="1236663" cy="878044"/>
            </a:xfrm>
            <a:custGeom>
              <a:avLst/>
              <a:gdLst>
                <a:gd name="T0" fmla="*/ 328 w 328"/>
                <a:gd name="T1" fmla="*/ 129 h 258"/>
                <a:gd name="T2" fmla="*/ 199 w 328"/>
                <a:gd name="T3" fmla="*/ 258 h 258"/>
                <a:gd name="T4" fmla="*/ 13 w 328"/>
                <a:gd name="T5" fmla="*/ 258 h 258"/>
                <a:gd name="T6" fmla="*/ 0 w 328"/>
                <a:gd name="T7" fmla="*/ 245 h 258"/>
                <a:gd name="T8" fmla="*/ 0 w 328"/>
                <a:gd name="T9" fmla="*/ 13 h 258"/>
                <a:gd name="T10" fmla="*/ 13 w 328"/>
                <a:gd name="T11" fmla="*/ 0 h 258"/>
                <a:gd name="T12" fmla="*/ 199 w 328"/>
                <a:gd name="T13" fmla="*/ 0 h 258"/>
                <a:gd name="T14" fmla="*/ 328 w 328"/>
                <a:gd name="T15" fmla="*/ 12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258">
                  <a:moveTo>
                    <a:pt x="328" y="129"/>
                  </a:moveTo>
                  <a:cubicBezTo>
                    <a:pt x="199" y="258"/>
                    <a:pt x="199" y="258"/>
                    <a:pt x="199" y="258"/>
                  </a:cubicBezTo>
                  <a:cubicBezTo>
                    <a:pt x="13" y="258"/>
                    <a:pt x="13" y="258"/>
                    <a:pt x="13" y="258"/>
                  </a:cubicBezTo>
                  <a:cubicBezTo>
                    <a:pt x="6" y="258"/>
                    <a:pt x="0" y="252"/>
                    <a:pt x="0" y="24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99" y="0"/>
                    <a:pt x="199" y="0"/>
                    <a:pt x="199" y="0"/>
                  </a:cubicBezTo>
                  <a:lnTo>
                    <a:pt x="328" y="129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EAEAEA"/>
                </a:gs>
                <a:gs pos="0">
                  <a:srgbClr val="FFFFFF">
                    <a:alpha val="89804"/>
                  </a:srgbClr>
                </a:gs>
                <a:gs pos="54000">
                  <a:srgbClr val="D9D9D9"/>
                </a:gs>
                <a:gs pos="100000">
                  <a:srgbClr val="D9D9D9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文本框 39"/>
            <p:cNvSpPr txBox="1"/>
            <p:nvPr/>
          </p:nvSpPr>
          <p:spPr>
            <a:xfrm>
              <a:off x="2371792" y="1811616"/>
              <a:ext cx="686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6D67"/>
                  </a:solidFill>
                  <a:latin typeface="Impact MT Std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400" dirty="0">
                <a:solidFill>
                  <a:srgbClr val="FF6D67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3750870" y="1815207"/>
              <a:ext cx="944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70%</a:t>
              </a:r>
              <a:endParaRPr lang="zh-CN" altLang="en-US" sz="24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441954" y="2968971"/>
            <a:ext cx="1645620" cy="884885"/>
            <a:chOff x="8441954" y="1600819"/>
            <a:chExt cx="1645620" cy="884885"/>
          </a:xfrm>
        </p:grpSpPr>
        <p:grpSp>
          <p:nvGrpSpPr>
            <p:cNvPr id="54" name="组合 53"/>
            <p:cNvGrpSpPr/>
            <p:nvPr/>
          </p:nvGrpSpPr>
          <p:grpSpPr>
            <a:xfrm>
              <a:off x="8441954" y="1884925"/>
              <a:ext cx="153895" cy="316672"/>
              <a:chOff x="5300663" y="2555875"/>
              <a:chExt cx="165100" cy="339726"/>
            </a:xfrm>
          </p:grpSpPr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FF6D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0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FF6D67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8644265" y="1600819"/>
              <a:ext cx="1333743" cy="884885"/>
              <a:chOff x="4271689" y="1207551"/>
              <a:chExt cx="1333743" cy="884885"/>
            </a:xfrm>
          </p:grpSpPr>
          <p:sp>
            <p:nvSpPr>
              <p:cNvPr id="57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FF6D6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58" name="文本框 31"/>
              <p:cNvSpPr txBox="1"/>
              <p:nvPr/>
            </p:nvSpPr>
            <p:spPr>
              <a:xfrm>
                <a:off x="4271689" y="1504967"/>
                <a:ext cx="1333743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56" name="任意多边形 151"/>
            <p:cNvSpPr>
              <a:spLocks noChangeArrowheads="1"/>
            </p:cNvSpPr>
            <p:nvPr/>
          </p:nvSpPr>
          <p:spPr bwMode="auto">
            <a:xfrm>
              <a:off x="8512984" y="1619039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FF6D67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2382718" y="4217497"/>
            <a:ext cx="5832648" cy="867687"/>
            <a:chOff x="2382718" y="1625209"/>
            <a:chExt cx="5832648" cy="867687"/>
          </a:xfrm>
        </p:grpSpPr>
        <p:sp>
          <p:nvSpPr>
            <p:cNvPr id="62" name="椭圆 61"/>
            <p:cNvSpPr/>
            <p:nvPr/>
          </p:nvSpPr>
          <p:spPr>
            <a:xfrm>
              <a:off x="8054494" y="1642337"/>
              <a:ext cx="160872" cy="724618"/>
            </a:xfrm>
            <a:prstGeom prst="ellipse">
              <a:avLst/>
            </a:prstGeom>
            <a:solidFill>
              <a:srgbClr val="929292"/>
            </a:solidFill>
            <a:ln>
              <a:noFill/>
            </a:ln>
            <a:effectLst>
              <a:outerShdw blurRad="889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2382718" y="1625209"/>
              <a:ext cx="5832648" cy="867687"/>
            </a:xfrm>
            <a:prstGeom prst="roundRect">
              <a:avLst/>
            </a:prstGeom>
            <a:solidFill>
              <a:srgbClr val="EEEEEE"/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2281163" y="4203549"/>
            <a:ext cx="4896544" cy="878044"/>
            <a:chOff x="2281163" y="1611261"/>
            <a:chExt cx="4896544" cy="878044"/>
          </a:xfrm>
        </p:grpSpPr>
        <p:sp>
          <p:nvSpPr>
            <p:cNvPr id="65" name="椭圆 64"/>
            <p:cNvSpPr/>
            <p:nvPr/>
          </p:nvSpPr>
          <p:spPr>
            <a:xfrm>
              <a:off x="2564288" y="2399126"/>
              <a:ext cx="1928241" cy="90179"/>
            </a:xfrm>
            <a:prstGeom prst="ellipse">
              <a:avLst/>
            </a:prstGeom>
            <a:solidFill>
              <a:srgbClr val="929292"/>
            </a:solidFill>
            <a:ln>
              <a:noFill/>
            </a:ln>
            <a:effectLst>
              <a:outerShdw blurRad="203200" dist="635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4814134" y="1690539"/>
              <a:ext cx="160872" cy="724618"/>
            </a:xfrm>
            <a:prstGeom prst="ellipse">
              <a:avLst/>
            </a:prstGeom>
            <a:solidFill>
              <a:srgbClr val="929292"/>
            </a:solidFill>
            <a:ln>
              <a:noFill/>
            </a:ln>
            <a:effectLst>
              <a:outerShdw blurRad="889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圆角矩形 66"/>
            <p:cNvSpPr/>
            <p:nvPr/>
          </p:nvSpPr>
          <p:spPr>
            <a:xfrm>
              <a:off x="2295124" y="1621618"/>
              <a:ext cx="4882583" cy="867687"/>
            </a:xfrm>
            <a:prstGeom prst="roundRect">
              <a:avLst/>
            </a:prstGeom>
            <a:solidFill>
              <a:srgbClr val="F5C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 rot="19100856">
              <a:off x="2915743" y="2088609"/>
              <a:ext cx="562506" cy="171417"/>
            </a:xfrm>
            <a:prstGeom prst="ellipse">
              <a:avLst/>
            </a:prstGeom>
            <a:solidFill>
              <a:srgbClr val="929292"/>
            </a:solidFill>
            <a:ln>
              <a:noFill/>
            </a:ln>
            <a:effectLst>
              <a:outerShdw blurRad="139700" dist="635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2284802" y="1672570"/>
              <a:ext cx="160872" cy="724618"/>
            </a:xfrm>
            <a:prstGeom prst="ellipse">
              <a:avLst/>
            </a:prstGeom>
            <a:solidFill>
              <a:srgbClr val="929292"/>
            </a:solidFill>
            <a:ln>
              <a:noFill/>
            </a:ln>
            <a:effectLst>
              <a:outerShdw blurRad="889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Freeform 18"/>
            <p:cNvSpPr/>
            <p:nvPr/>
          </p:nvSpPr>
          <p:spPr bwMode="auto">
            <a:xfrm>
              <a:off x="2281163" y="1611261"/>
              <a:ext cx="1236663" cy="878044"/>
            </a:xfrm>
            <a:custGeom>
              <a:avLst/>
              <a:gdLst>
                <a:gd name="T0" fmla="*/ 328 w 328"/>
                <a:gd name="T1" fmla="*/ 129 h 258"/>
                <a:gd name="T2" fmla="*/ 199 w 328"/>
                <a:gd name="T3" fmla="*/ 258 h 258"/>
                <a:gd name="T4" fmla="*/ 13 w 328"/>
                <a:gd name="T5" fmla="*/ 258 h 258"/>
                <a:gd name="T6" fmla="*/ 0 w 328"/>
                <a:gd name="T7" fmla="*/ 245 h 258"/>
                <a:gd name="T8" fmla="*/ 0 w 328"/>
                <a:gd name="T9" fmla="*/ 13 h 258"/>
                <a:gd name="T10" fmla="*/ 13 w 328"/>
                <a:gd name="T11" fmla="*/ 0 h 258"/>
                <a:gd name="T12" fmla="*/ 199 w 328"/>
                <a:gd name="T13" fmla="*/ 0 h 258"/>
                <a:gd name="T14" fmla="*/ 328 w 328"/>
                <a:gd name="T15" fmla="*/ 12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258">
                  <a:moveTo>
                    <a:pt x="328" y="129"/>
                  </a:moveTo>
                  <a:cubicBezTo>
                    <a:pt x="199" y="258"/>
                    <a:pt x="199" y="258"/>
                    <a:pt x="199" y="258"/>
                  </a:cubicBezTo>
                  <a:cubicBezTo>
                    <a:pt x="13" y="258"/>
                    <a:pt x="13" y="258"/>
                    <a:pt x="13" y="258"/>
                  </a:cubicBezTo>
                  <a:cubicBezTo>
                    <a:pt x="6" y="258"/>
                    <a:pt x="0" y="252"/>
                    <a:pt x="0" y="24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99" y="0"/>
                    <a:pt x="199" y="0"/>
                    <a:pt x="199" y="0"/>
                  </a:cubicBezTo>
                  <a:lnTo>
                    <a:pt x="328" y="129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EAEAEA"/>
                </a:gs>
                <a:gs pos="0">
                  <a:srgbClr val="FFFFFF">
                    <a:alpha val="89804"/>
                  </a:srgbClr>
                </a:gs>
                <a:gs pos="54000">
                  <a:srgbClr val="D9D9D9"/>
                </a:gs>
                <a:gs pos="100000">
                  <a:srgbClr val="D9D9D9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文本框 39"/>
            <p:cNvSpPr txBox="1"/>
            <p:nvPr/>
          </p:nvSpPr>
          <p:spPr>
            <a:xfrm>
              <a:off x="2371792" y="1811616"/>
              <a:ext cx="686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5C058"/>
                  </a:solidFill>
                  <a:latin typeface="Impact MT Std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2400" dirty="0">
                <a:solidFill>
                  <a:srgbClr val="F5C058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2" name="文本框 51"/>
            <p:cNvSpPr txBox="1"/>
            <p:nvPr/>
          </p:nvSpPr>
          <p:spPr>
            <a:xfrm>
              <a:off x="3750870" y="1815207"/>
              <a:ext cx="944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Impact MT Std" pitchFamily="34" charset="0"/>
                  <a:ea typeface="微软雅黑" panose="020B0503020204020204" pitchFamily="34" charset="-122"/>
                </a:rPr>
                <a:t>80%</a:t>
              </a:r>
              <a:endParaRPr lang="zh-CN" altLang="en-US" sz="2400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8441954" y="4193107"/>
            <a:ext cx="1645620" cy="884885"/>
            <a:chOff x="8441954" y="1600819"/>
            <a:chExt cx="1645620" cy="884885"/>
          </a:xfrm>
        </p:grpSpPr>
        <p:grpSp>
          <p:nvGrpSpPr>
            <p:cNvPr id="74" name="组合 73"/>
            <p:cNvGrpSpPr/>
            <p:nvPr/>
          </p:nvGrpSpPr>
          <p:grpSpPr>
            <a:xfrm>
              <a:off x="8441954" y="1884925"/>
              <a:ext cx="153895" cy="316672"/>
              <a:chOff x="5300663" y="2555875"/>
              <a:chExt cx="165100" cy="339726"/>
            </a:xfrm>
          </p:grpSpPr>
          <p:sp>
            <p:nvSpPr>
              <p:cNvPr id="79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F5C058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0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F5C058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8644265" y="1600819"/>
              <a:ext cx="1333743" cy="884885"/>
              <a:chOff x="4271689" y="1207551"/>
              <a:chExt cx="1333743" cy="884885"/>
            </a:xfrm>
          </p:grpSpPr>
          <p:sp>
            <p:nvSpPr>
              <p:cNvPr id="77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F5C05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78" name="文本框 31"/>
              <p:cNvSpPr txBox="1"/>
              <p:nvPr/>
            </p:nvSpPr>
            <p:spPr>
              <a:xfrm>
                <a:off x="4271689" y="1504967"/>
                <a:ext cx="1333743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76" name="任意多边形 151"/>
            <p:cNvSpPr>
              <a:spLocks noChangeArrowheads="1"/>
            </p:cNvSpPr>
            <p:nvPr/>
          </p:nvSpPr>
          <p:spPr bwMode="auto">
            <a:xfrm>
              <a:off x="8512984" y="1619039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F5C058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资金缺口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34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20" name="KSO_Shape"/>
          <p:cNvSpPr/>
          <p:nvPr/>
        </p:nvSpPr>
        <p:spPr bwMode="auto">
          <a:xfrm>
            <a:off x="324522" y="202431"/>
            <a:ext cx="312880" cy="300364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9" name="椭圆 7"/>
          <p:cNvSpPr/>
          <p:nvPr/>
        </p:nvSpPr>
        <p:spPr>
          <a:xfrm>
            <a:off x="3522231" y="3235847"/>
            <a:ext cx="5141438" cy="1208638"/>
          </a:xfrm>
          <a:custGeom>
            <a:avLst/>
            <a:gdLst>
              <a:gd name="connsiteX0" fmla="*/ 5141438 w 5232878"/>
              <a:gd name="connsiteY0" fmla="*/ 0 h 1208638"/>
              <a:gd name="connsiteX1" fmla="*/ 2570719 w 5232878"/>
              <a:gd name="connsiteY1" fmla="*/ 1208638 h 1208638"/>
              <a:gd name="connsiteX2" fmla="*/ 0 w 5232878"/>
              <a:gd name="connsiteY2" fmla="*/ 0 h 1208638"/>
              <a:gd name="connsiteX3" fmla="*/ 5232878 w 5232878"/>
              <a:gd name="connsiteY3" fmla="*/ 91440 h 1208638"/>
              <a:gd name="connsiteX0-1" fmla="*/ 5141438 w 5141438"/>
              <a:gd name="connsiteY0-2" fmla="*/ 0 h 1208638"/>
              <a:gd name="connsiteX1-3" fmla="*/ 2570719 w 5141438"/>
              <a:gd name="connsiteY1-4" fmla="*/ 1208638 h 1208638"/>
              <a:gd name="connsiteX2-5" fmla="*/ 0 w 5141438"/>
              <a:gd name="connsiteY2-6" fmla="*/ 0 h 12086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141438" h="1208638">
                <a:moveTo>
                  <a:pt x="5141438" y="0"/>
                </a:moveTo>
                <a:cubicBezTo>
                  <a:pt x="4741027" y="708082"/>
                  <a:pt x="3740838" y="1208638"/>
                  <a:pt x="2570719" y="1208638"/>
                </a:cubicBezTo>
                <a:cubicBezTo>
                  <a:pt x="1400600" y="1208638"/>
                  <a:pt x="400411" y="708082"/>
                  <a:pt x="0" y="0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21" name="直接连接符 20"/>
          <p:cNvCxnSpPr>
            <a:endCxn id="19" idx="1"/>
          </p:cNvCxnSpPr>
          <p:nvPr/>
        </p:nvCxnSpPr>
        <p:spPr>
          <a:xfrm>
            <a:off x="6089259" y="2636912"/>
            <a:ext cx="3691" cy="180757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2881155" y="2670285"/>
            <a:ext cx="1075144" cy="1075144"/>
            <a:chOff x="2881155" y="2670285"/>
            <a:chExt cx="1075144" cy="1075144"/>
          </a:xfrm>
        </p:grpSpPr>
        <p:grpSp>
          <p:nvGrpSpPr>
            <p:cNvPr id="23" name="组合 22"/>
            <p:cNvGrpSpPr/>
            <p:nvPr/>
          </p:nvGrpSpPr>
          <p:grpSpPr>
            <a:xfrm>
              <a:off x="2881155" y="2670285"/>
              <a:ext cx="1075144" cy="1075144"/>
              <a:chOff x="3724323" y="1908536"/>
              <a:chExt cx="1329153" cy="1329153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4" name="Freeform 240"/>
            <p:cNvSpPr>
              <a:spLocks noEditPoints="1"/>
            </p:cNvSpPr>
            <p:nvPr/>
          </p:nvSpPr>
          <p:spPr bwMode="auto">
            <a:xfrm>
              <a:off x="3239674" y="3028805"/>
              <a:ext cx="358104" cy="358104"/>
            </a:xfrm>
            <a:custGeom>
              <a:avLst/>
              <a:gdLst>
                <a:gd name="T0" fmla="*/ 20 w 41"/>
                <a:gd name="T1" fmla="*/ 41 h 41"/>
                <a:gd name="T2" fmla="*/ 5 w 41"/>
                <a:gd name="T3" fmla="*/ 33 h 41"/>
                <a:gd name="T4" fmla="*/ 5 w 41"/>
                <a:gd name="T5" fmla="*/ 32 h 41"/>
                <a:gd name="T6" fmla="*/ 8 w 41"/>
                <a:gd name="T7" fmla="*/ 29 h 41"/>
                <a:gd name="T8" fmla="*/ 9 w 41"/>
                <a:gd name="T9" fmla="*/ 28 h 41"/>
                <a:gd name="T10" fmla="*/ 10 w 41"/>
                <a:gd name="T11" fmla="*/ 29 h 41"/>
                <a:gd name="T12" fmla="*/ 20 w 41"/>
                <a:gd name="T13" fmla="*/ 34 h 41"/>
                <a:gd name="T14" fmla="*/ 34 w 41"/>
                <a:gd name="T15" fmla="*/ 20 h 41"/>
                <a:gd name="T16" fmla="*/ 20 w 41"/>
                <a:gd name="T17" fmla="*/ 7 h 41"/>
                <a:gd name="T18" fmla="*/ 11 w 41"/>
                <a:gd name="T19" fmla="*/ 10 h 41"/>
                <a:gd name="T20" fmla="*/ 15 w 41"/>
                <a:gd name="T21" fmla="*/ 14 h 41"/>
                <a:gd name="T22" fmla="*/ 15 w 41"/>
                <a:gd name="T23" fmla="*/ 16 h 41"/>
                <a:gd name="T24" fmla="*/ 14 w 41"/>
                <a:gd name="T25" fmla="*/ 17 h 41"/>
                <a:gd name="T26" fmla="*/ 2 w 41"/>
                <a:gd name="T27" fmla="*/ 17 h 41"/>
                <a:gd name="T28" fmla="*/ 0 w 41"/>
                <a:gd name="T29" fmla="*/ 15 h 41"/>
                <a:gd name="T30" fmla="*/ 0 w 41"/>
                <a:gd name="T31" fmla="*/ 3 h 41"/>
                <a:gd name="T32" fmla="*/ 1 w 41"/>
                <a:gd name="T33" fmla="*/ 2 h 41"/>
                <a:gd name="T34" fmla="*/ 3 w 41"/>
                <a:gd name="T35" fmla="*/ 2 h 41"/>
                <a:gd name="T36" fmla="*/ 6 w 41"/>
                <a:gd name="T37" fmla="*/ 5 h 41"/>
                <a:gd name="T38" fmla="*/ 20 w 41"/>
                <a:gd name="T39" fmla="*/ 0 h 41"/>
                <a:gd name="T40" fmla="*/ 41 w 41"/>
                <a:gd name="T41" fmla="*/ 20 h 41"/>
                <a:gd name="T42" fmla="*/ 20 w 41"/>
                <a:gd name="T43" fmla="*/ 41 h 41"/>
                <a:gd name="T44" fmla="*/ 24 w 41"/>
                <a:gd name="T45" fmla="*/ 25 h 41"/>
                <a:gd name="T46" fmla="*/ 23 w 41"/>
                <a:gd name="T47" fmla="*/ 25 h 41"/>
                <a:gd name="T48" fmla="*/ 14 w 41"/>
                <a:gd name="T49" fmla="*/ 25 h 41"/>
                <a:gd name="T50" fmla="*/ 14 w 41"/>
                <a:gd name="T51" fmla="*/ 25 h 41"/>
                <a:gd name="T52" fmla="*/ 14 w 41"/>
                <a:gd name="T53" fmla="*/ 23 h 41"/>
                <a:gd name="T54" fmla="*/ 14 w 41"/>
                <a:gd name="T55" fmla="*/ 22 h 41"/>
                <a:gd name="T56" fmla="*/ 20 w 41"/>
                <a:gd name="T57" fmla="*/ 22 h 41"/>
                <a:gd name="T58" fmla="*/ 20 w 41"/>
                <a:gd name="T59" fmla="*/ 13 h 41"/>
                <a:gd name="T60" fmla="*/ 21 w 41"/>
                <a:gd name="T61" fmla="*/ 12 h 41"/>
                <a:gd name="T62" fmla="*/ 23 w 41"/>
                <a:gd name="T63" fmla="*/ 12 h 41"/>
                <a:gd name="T64" fmla="*/ 24 w 41"/>
                <a:gd name="T65" fmla="*/ 13 h 41"/>
                <a:gd name="T66" fmla="*/ 24 w 41"/>
                <a:gd name="T67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41">
                  <a:moveTo>
                    <a:pt x="20" y="41"/>
                  </a:moveTo>
                  <a:cubicBezTo>
                    <a:pt x="14" y="41"/>
                    <a:pt x="8" y="38"/>
                    <a:pt x="5" y="33"/>
                  </a:cubicBezTo>
                  <a:cubicBezTo>
                    <a:pt x="4" y="33"/>
                    <a:pt x="4" y="33"/>
                    <a:pt x="5" y="32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9" y="28"/>
                    <a:pt x="9" y="28"/>
                    <a:pt x="10" y="29"/>
                  </a:cubicBezTo>
                  <a:cubicBezTo>
                    <a:pt x="12" y="32"/>
                    <a:pt x="16" y="34"/>
                    <a:pt x="20" y="34"/>
                  </a:cubicBezTo>
                  <a:cubicBezTo>
                    <a:pt x="28" y="34"/>
                    <a:pt x="34" y="28"/>
                    <a:pt x="34" y="20"/>
                  </a:cubicBezTo>
                  <a:cubicBezTo>
                    <a:pt x="34" y="13"/>
                    <a:pt x="28" y="7"/>
                    <a:pt x="20" y="7"/>
                  </a:cubicBezTo>
                  <a:cubicBezTo>
                    <a:pt x="17" y="7"/>
                    <a:pt x="14" y="8"/>
                    <a:pt x="11" y="1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5"/>
                    <a:pt x="15" y="16"/>
                  </a:cubicBezTo>
                  <a:cubicBezTo>
                    <a:pt x="15" y="16"/>
                    <a:pt x="14" y="17"/>
                    <a:pt x="14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0" y="16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2" y="1"/>
                    <a:pt x="2" y="1"/>
                    <a:pt x="3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2"/>
                    <a:pt x="15" y="0"/>
                    <a:pt x="20" y="0"/>
                  </a:cubicBezTo>
                  <a:cubicBezTo>
                    <a:pt x="32" y="0"/>
                    <a:pt x="41" y="9"/>
                    <a:pt x="41" y="20"/>
                  </a:cubicBezTo>
                  <a:cubicBezTo>
                    <a:pt x="41" y="32"/>
                    <a:pt x="32" y="41"/>
                    <a:pt x="20" y="41"/>
                  </a:cubicBezTo>
                  <a:close/>
                  <a:moveTo>
                    <a:pt x="24" y="25"/>
                  </a:moveTo>
                  <a:cubicBezTo>
                    <a:pt x="24" y="25"/>
                    <a:pt x="23" y="25"/>
                    <a:pt x="2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4" y="12"/>
                    <a:pt x="24" y="13"/>
                  </a:cubicBezTo>
                  <a:lnTo>
                    <a:pt x="24" y="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359712" y="3553658"/>
            <a:ext cx="1075144" cy="1075144"/>
            <a:chOff x="4359712" y="3553658"/>
            <a:chExt cx="1075144" cy="1075144"/>
          </a:xfrm>
        </p:grpSpPr>
        <p:grpSp>
          <p:nvGrpSpPr>
            <p:cNvPr id="28" name="组合 27"/>
            <p:cNvGrpSpPr/>
            <p:nvPr/>
          </p:nvGrpSpPr>
          <p:grpSpPr>
            <a:xfrm>
              <a:off x="4359712" y="3553658"/>
              <a:ext cx="1075144" cy="1075144"/>
              <a:chOff x="3724322" y="1908536"/>
              <a:chExt cx="1329153" cy="1329153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3724322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FF6D67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9" name="Freeform 276"/>
            <p:cNvSpPr/>
            <p:nvPr/>
          </p:nvSpPr>
          <p:spPr bwMode="auto">
            <a:xfrm>
              <a:off x="4698859" y="3930587"/>
              <a:ext cx="372891" cy="372891"/>
            </a:xfrm>
            <a:custGeom>
              <a:avLst/>
              <a:gdLst>
                <a:gd name="T0" fmla="*/ 20 w 38"/>
                <a:gd name="T1" fmla="*/ 37 h 38"/>
                <a:gd name="T2" fmla="*/ 19 w 38"/>
                <a:gd name="T3" fmla="*/ 38 h 38"/>
                <a:gd name="T4" fmla="*/ 18 w 38"/>
                <a:gd name="T5" fmla="*/ 38 h 38"/>
                <a:gd name="T6" fmla="*/ 17 w 38"/>
                <a:gd name="T7" fmla="*/ 36 h 38"/>
                <a:gd name="T8" fmla="*/ 17 w 38"/>
                <a:gd name="T9" fmla="*/ 20 h 38"/>
                <a:gd name="T10" fmla="*/ 1 w 38"/>
                <a:gd name="T11" fmla="*/ 20 h 38"/>
                <a:gd name="T12" fmla="*/ 0 w 38"/>
                <a:gd name="T13" fmla="*/ 19 h 38"/>
                <a:gd name="T14" fmla="*/ 1 w 38"/>
                <a:gd name="T15" fmla="*/ 17 h 38"/>
                <a:gd name="T16" fmla="*/ 35 w 38"/>
                <a:gd name="T17" fmla="*/ 0 h 38"/>
                <a:gd name="T18" fmla="*/ 36 w 38"/>
                <a:gd name="T19" fmla="*/ 0 h 38"/>
                <a:gd name="T20" fmla="*/ 37 w 38"/>
                <a:gd name="T21" fmla="*/ 0 h 38"/>
                <a:gd name="T22" fmla="*/ 37 w 38"/>
                <a:gd name="T23" fmla="*/ 2 h 38"/>
                <a:gd name="T24" fmla="*/ 20 w 38"/>
                <a:gd name="T2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8">
                  <a:moveTo>
                    <a:pt x="20" y="37"/>
                  </a:moveTo>
                  <a:cubicBezTo>
                    <a:pt x="20" y="37"/>
                    <a:pt x="19" y="38"/>
                    <a:pt x="19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37"/>
                    <a:pt x="17" y="37"/>
                    <a:pt x="17" y="36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0" y="20"/>
                    <a:pt x="0" y="19"/>
                  </a:cubicBezTo>
                  <a:cubicBezTo>
                    <a:pt x="0" y="18"/>
                    <a:pt x="0" y="18"/>
                    <a:pt x="1" y="17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6" y="0"/>
                  </a:cubicBezTo>
                  <a:cubicBezTo>
                    <a:pt x="36" y="0"/>
                    <a:pt x="37" y="0"/>
                    <a:pt x="37" y="0"/>
                  </a:cubicBezTo>
                  <a:cubicBezTo>
                    <a:pt x="37" y="1"/>
                    <a:pt x="38" y="2"/>
                    <a:pt x="37" y="2"/>
                  </a:cubicBezTo>
                  <a:lnTo>
                    <a:pt x="20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598329" y="3645022"/>
            <a:ext cx="1075144" cy="1075144"/>
            <a:chOff x="6598329" y="3645022"/>
            <a:chExt cx="1075144" cy="1075144"/>
          </a:xfrm>
        </p:grpSpPr>
        <p:grpSp>
          <p:nvGrpSpPr>
            <p:cNvPr id="33" name="组合 32"/>
            <p:cNvGrpSpPr/>
            <p:nvPr/>
          </p:nvGrpSpPr>
          <p:grpSpPr>
            <a:xfrm>
              <a:off x="6598329" y="3645022"/>
              <a:ext cx="1075144" cy="1075144"/>
              <a:chOff x="3724322" y="1908536"/>
              <a:chExt cx="1329153" cy="1329153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3724322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F5C058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4" name="Freeform 325"/>
            <p:cNvSpPr/>
            <p:nvPr/>
          </p:nvSpPr>
          <p:spPr bwMode="auto">
            <a:xfrm>
              <a:off x="6981294" y="3984436"/>
              <a:ext cx="365403" cy="406460"/>
            </a:xfrm>
            <a:custGeom>
              <a:avLst/>
              <a:gdLst>
                <a:gd name="T0" fmla="*/ 1 w 38"/>
                <a:gd name="T1" fmla="*/ 41 h 42"/>
                <a:gd name="T2" fmla="*/ 0 w 38"/>
                <a:gd name="T3" fmla="*/ 40 h 42"/>
                <a:gd name="T4" fmla="*/ 0 w 38"/>
                <a:gd name="T5" fmla="*/ 1 h 42"/>
                <a:gd name="T6" fmla="*/ 1 w 38"/>
                <a:gd name="T7" fmla="*/ 0 h 42"/>
                <a:gd name="T8" fmla="*/ 37 w 38"/>
                <a:gd name="T9" fmla="*/ 20 h 42"/>
                <a:gd name="T10" fmla="*/ 37 w 38"/>
                <a:gd name="T11" fmla="*/ 21 h 42"/>
                <a:gd name="T12" fmla="*/ 1 w 38"/>
                <a:gd name="T13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2">
                  <a:moveTo>
                    <a:pt x="1" y="41"/>
                  </a:moveTo>
                  <a:cubicBezTo>
                    <a:pt x="0" y="42"/>
                    <a:pt x="0" y="41"/>
                    <a:pt x="0" y="4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8" y="20"/>
                    <a:pt x="38" y="21"/>
                    <a:pt x="37" y="21"/>
                  </a:cubicBezTo>
                  <a:lnTo>
                    <a:pt x="1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126097" y="2670285"/>
            <a:ext cx="1075144" cy="1075144"/>
            <a:chOff x="8126097" y="2670285"/>
            <a:chExt cx="1075144" cy="1075144"/>
          </a:xfrm>
        </p:grpSpPr>
        <p:grpSp>
          <p:nvGrpSpPr>
            <p:cNvPr id="38" name="组合 37"/>
            <p:cNvGrpSpPr/>
            <p:nvPr/>
          </p:nvGrpSpPr>
          <p:grpSpPr>
            <a:xfrm>
              <a:off x="8126097" y="2670285"/>
              <a:ext cx="1075144" cy="1075144"/>
              <a:chOff x="3724322" y="1908536"/>
              <a:chExt cx="1329153" cy="1329153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3724322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5E779E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9" name="Freeform 136"/>
            <p:cNvSpPr>
              <a:spLocks noEditPoints="1"/>
            </p:cNvSpPr>
            <p:nvPr/>
          </p:nvSpPr>
          <p:spPr bwMode="auto">
            <a:xfrm>
              <a:off x="8450676" y="3026728"/>
              <a:ext cx="425986" cy="360182"/>
            </a:xfrm>
            <a:custGeom>
              <a:avLst/>
              <a:gdLst>
                <a:gd name="T0" fmla="*/ 52 w 52"/>
                <a:gd name="T1" fmla="*/ 33 h 44"/>
                <a:gd name="T2" fmla="*/ 47 w 52"/>
                <a:gd name="T3" fmla="*/ 38 h 44"/>
                <a:gd name="T4" fmla="*/ 33 w 52"/>
                <a:gd name="T5" fmla="*/ 38 h 44"/>
                <a:gd name="T6" fmla="*/ 35 w 52"/>
                <a:gd name="T7" fmla="*/ 43 h 44"/>
                <a:gd name="T8" fmla="*/ 33 w 52"/>
                <a:gd name="T9" fmla="*/ 44 h 44"/>
                <a:gd name="T10" fmla="*/ 19 w 52"/>
                <a:gd name="T11" fmla="*/ 44 h 44"/>
                <a:gd name="T12" fmla="*/ 17 w 52"/>
                <a:gd name="T13" fmla="*/ 43 h 44"/>
                <a:gd name="T14" fmla="*/ 19 w 52"/>
                <a:gd name="T15" fmla="*/ 38 h 44"/>
                <a:gd name="T16" fmla="*/ 5 w 52"/>
                <a:gd name="T17" fmla="*/ 38 h 44"/>
                <a:gd name="T18" fmla="*/ 0 w 52"/>
                <a:gd name="T19" fmla="*/ 33 h 44"/>
                <a:gd name="T20" fmla="*/ 0 w 52"/>
                <a:gd name="T21" fmla="*/ 4 h 44"/>
                <a:gd name="T22" fmla="*/ 5 w 52"/>
                <a:gd name="T23" fmla="*/ 0 h 44"/>
                <a:gd name="T24" fmla="*/ 47 w 52"/>
                <a:gd name="T25" fmla="*/ 0 h 44"/>
                <a:gd name="T26" fmla="*/ 52 w 52"/>
                <a:gd name="T27" fmla="*/ 4 h 44"/>
                <a:gd name="T28" fmla="*/ 52 w 52"/>
                <a:gd name="T29" fmla="*/ 33 h 44"/>
                <a:gd name="T30" fmla="*/ 48 w 52"/>
                <a:gd name="T31" fmla="*/ 4 h 44"/>
                <a:gd name="T32" fmla="*/ 47 w 52"/>
                <a:gd name="T33" fmla="*/ 3 h 44"/>
                <a:gd name="T34" fmla="*/ 5 w 52"/>
                <a:gd name="T35" fmla="*/ 3 h 44"/>
                <a:gd name="T36" fmla="*/ 4 w 52"/>
                <a:gd name="T37" fmla="*/ 4 h 44"/>
                <a:gd name="T38" fmla="*/ 4 w 52"/>
                <a:gd name="T39" fmla="*/ 26 h 44"/>
                <a:gd name="T40" fmla="*/ 5 w 52"/>
                <a:gd name="T41" fmla="*/ 27 h 44"/>
                <a:gd name="T42" fmla="*/ 47 w 52"/>
                <a:gd name="T43" fmla="*/ 27 h 44"/>
                <a:gd name="T44" fmla="*/ 48 w 52"/>
                <a:gd name="T45" fmla="*/ 26 h 44"/>
                <a:gd name="T46" fmla="*/ 48 w 52"/>
                <a:gd name="T4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" h="44">
                  <a:moveTo>
                    <a:pt x="52" y="33"/>
                  </a:moveTo>
                  <a:cubicBezTo>
                    <a:pt x="52" y="36"/>
                    <a:pt x="50" y="38"/>
                    <a:pt x="47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40"/>
                    <a:pt x="35" y="42"/>
                    <a:pt x="35" y="43"/>
                  </a:cubicBezTo>
                  <a:cubicBezTo>
                    <a:pt x="35" y="44"/>
                    <a:pt x="34" y="44"/>
                    <a:pt x="33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7" y="44"/>
                    <a:pt x="17" y="43"/>
                  </a:cubicBezTo>
                  <a:cubicBezTo>
                    <a:pt x="17" y="42"/>
                    <a:pt x="19" y="40"/>
                    <a:pt x="19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2" y="38"/>
                    <a:pt x="0" y="36"/>
                    <a:pt x="0" y="3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0" y="0"/>
                    <a:pt x="52" y="2"/>
                    <a:pt x="52" y="4"/>
                  </a:cubicBezTo>
                  <a:lnTo>
                    <a:pt x="52" y="33"/>
                  </a:lnTo>
                  <a:close/>
                  <a:moveTo>
                    <a:pt x="48" y="4"/>
                  </a:moveTo>
                  <a:cubicBezTo>
                    <a:pt x="48" y="4"/>
                    <a:pt x="48" y="3"/>
                    <a:pt x="47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7"/>
                    <a:pt x="4" y="27"/>
                    <a:pt x="5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8" y="27"/>
                    <a:pt x="48" y="27"/>
                    <a:pt x="48" y="26"/>
                  </a:cubicBezTo>
                  <a:lnTo>
                    <a:pt x="48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496894" y="3984275"/>
            <a:ext cx="1656477" cy="884885"/>
            <a:chOff x="2496894" y="3984275"/>
            <a:chExt cx="1656477" cy="884885"/>
          </a:xfrm>
        </p:grpSpPr>
        <p:grpSp>
          <p:nvGrpSpPr>
            <p:cNvPr id="43" name="组合 42"/>
            <p:cNvGrpSpPr/>
            <p:nvPr/>
          </p:nvGrpSpPr>
          <p:grpSpPr>
            <a:xfrm>
              <a:off x="2496894" y="4268381"/>
              <a:ext cx="153895" cy="316672"/>
              <a:chOff x="5300663" y="2555875"/>
              <a:chExt cx="165100" cy="339726"/>
            </a:xfrm>
          </p:grpSpPr>
          <p:sp>
            <p:nvSpPr>
              <p:cNvPr id="48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9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2699205" y="3984275"/>
              <a:ext cx="1333743" cy="884885"/>
              <a:chOff x="4271689" y="1207551"/>
              <a:chExt cx="1333743" cy="884885"/>
            </a:xfrm>
          </p:grpSpPr>
          <p:sp>
            <p:nvSpPr>
              <p:cNvPr id="46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92D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47" name="文本框 31"/>
              <p:cNvSpPr txBox="1"/>
              <p:nvPr/>
            </p:nvSpPr>
            <p:spPr>
              <a:xfrm>
                <a:off x="4271689" y="1504967"/>
                <a:ext cx="1333743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45" name="任意多边形 151"/>
            <p:cNvSpPr>
              <a:spLocks noChangeArrowheads="1"/>
            </p:cNvSpPr>
            <p:nvPr/>
          </p:nvSpPr>
          <p:spPr bwMode="auto">
            <a:xfrm>
              <a:off x="2578781" y="4002495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92D05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009355" y="4874686"/>
            <a:ext cx="1655775" cy="871830"/>
            <a:chOff x="4009355" y="4874686"/>
            <a:chExt cx="1655775" cy="871830"/>
          </a:xfrm>
        </p:grpSpPr>
        <p:grpSp>
          <p:nvGrpSpPr>
            <p:cNvPr id="51" name="组合 50"/>
            <p:cNvGrpSpPr/>
            <p:nvPr/>
          </p:nvGrpSpPr>
          <p:grpSpPr>
            <a:xfrm>
              <a:off x="4090540" y="4874686"/>
              <a:ext cx="1574590" cy="871830"/>
              <a:chOff x="4509578" y="2151569"/>
              <a:chExt cx="1574590" cy="871830"/>
            </a:xfrm>
          </p:grpSpPr>
          <p:grpSp>
            <p:nvGrpSpPr>
              <p:cNvPr id="55" name="组合 54"/>
              <p:cNvGrpSpPr/>
              <p:nvPr/>
            </p:nvGrpSpPr>
            <p:grpSpPr>
              <a:xfrm>
                <a:off x="4630002" y="2151569"/>
                <a:ext cx="1333743" cy="871830"/>
                <a:chOff x="4271689" y="1246457"/>
                <a:chExt cx="1333743" cy="792573"/>
              </a:xfrm>
            </p:grpSpPr>
            <p:sp>
              <p:nvSpPr>
                <p:cNvPr id="57" name="文本框 156"/>
                <p:cNvSpPr txBox="1"/>
                <p:nvPr/>
              </p:nvSpPr>
              <p:spPr>
                <a:xfrm>
                  <a:off x="4283968" y="1246457"/>
                  <a:ext cx="1276564" cy="335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b="1" dirty="0">
                      <a:solidFill>
                        <a:srgbClr val="FF6D67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添加标题</a:t>
                  </a:r>
                </a:p>
              </p:txBody>
            </p:sp>
            <p:sp>
              <p:nvSpPr>
                <p:cNvPr id="58" name="文本框 157"/>
                <p:cNvSpPr txBox="1"/>
                <p:nvPr/>
              </p:nvSpPr>
              <p:spPr>
                <a:xfrm>
                  <a:off x="4271689" y="1504967"/>
                  <a:ext cx="1333743" cy="534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1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点击添加内容点击添加内容</a:t>
                  </a:r>
                </a:p>
              </p:txBody>
            </p:sp>
          </p:grpSp>
          <p:sp>
            <p:nvSpPr>
              <p:cNvPr id="56" name="任意多边形 151"/>
              <p:cNvSpPr>
                <a:spLocks noChangeArrowheads="1"/>
              </p:cNvSpPr>
              <p:nvPr/>
            </p:nvSpPr>
            <p:spPr bwMode="auto">
              <a:xfrm>
                <a:off x="4509578" y="2160839"/>
                <a:ext cx="1574590" cy="848445"/>
              </a:xfrm>
              <a:custGeom>
                <a:avLst/>
                <a:gdLst>
                  <a:gd name="T0" fmla="*/ 176216 w 3090"/>
                  <a:gd name="T1" fmla="*/ 0 h 1665"/>
                  <a:gd name="T2" fmla="*/ 1785934 w 3090"/>
                  <a:gd name="T3" fmla="*/ 0 h 1665"/>
                  <a:gd name="T4" fmla="*/ 1962150 w 3090"/>
                  <a:gd name="T5" fmla="*/ 176216 h 1665"/>
                  <a:gd name="T6" fmla="*/ 1962150 w 3090"/>
                  <a:gd name="T7" fmla="*/ 881059 h 1665"/>
                  <a:gd name="T8" fmla="*/ 1785934 w 3090"/>
                  <a:gd name="T9" fmla="*/ 1057275 h 1665"/>
                  <a:gd name="T10" fmla="*/ 176216 w 3090"/>
                  <a:gd name="T11" fmla="*/ 1057275 h 1665"/>
                  <a:gd name="T12" fmla="*/ 0 w 3090"/>
                  <a:gd name="T13" fmla="*/ 881059 h 1665"/>
                  <a:gd name="T14" fmla="*/ 0 w 3090"/>
                  <a:gd name="T15" fmla="*/ 720027 h 1665"/>
                  <a:gd name="T16" fmla="*/ 180692 w 3090"/>
                  <a:gd name="T17" fmla="*/ 720027 h 1665"/>
                  <a:gd name="T18" fmla="*/ 180692 w 3090"/>
                  <a:gd name="T19" fmla="*/ 319977 h 1665"/>
                  <a:gd name="T20" fmla="*/ 0 w 3090"/>
                  <a:gd name="T21" fmla="*/ 319977 h 1665"/>
                  <a:gd name="T22" fmla="*/ 0 w 3090"/>
                  <a:gd name="T23" fmla="*/ 176216 h 1665"/>
                  <a:gd name="T24" fmla="*/ 176216 w 3090"/>
                  <a:gd name="T25" fmla="*/ 0 h 16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90" h="1665">
                    <a:moveTo>
                      <a:pt x="0" y="504"/>
                    </a:moveTo>
                    <a:lnTo>
                      <a:pt x="0" y="278"/>
                    </a:lnTo>
                    <a:cubicBezTo>
                      <a:pt x="0" y="124"/>
                      <a:pt x="124" y="0"/>
                      <a:pt x="278" y="0"/>
                    </a:cubicBezTo>
                    <a:lnTo>
                      <a:pt x="2812" y="0"/>
                    </a:lnTo>
                    <a:cubicBezTo>
                      <a:pt x="2966" y="0"/>
                      <a:pt x="3090" y="124"/>
                      <a:pt x="3090" y="278"/>
                    </a:cubicBezTo>
                    <a:lnTo>
                      <a:pt x="3090" y="1387"/>
                    </a:lnTo>
                    <a:cubicBezTo>
                      <a:pt x="3090" y="1541"/>
                      <a:pt x="2966" y="1665"/>
                      <a:pt x="2812" y="1665"/>
                    </a:cubicBezTo>
                    <a:lnTo>
                      <a:pt x="278" y="1665"/>
                    </a:lnTo>
                    <a:cubicBezTo>
                      <a:pt x="124" y="1665"/>
                      <a:pt x="0" y="1541"/>
                      <a:pt x="0" y="1387"/>
                    </a:cubicBezTo>
                    <a:lnTo>
                      <a:pt x="0" y="1134"/>
                    </a:lnTo>
                  </a:path>
                </a:pathLst>
              </a:custGeom>
              <a:noFill/>
              <a:ln w="6350">
                <a:solidFill>
                  <a:srgbClr val="FF6D67"/>
                </a:solidFill>
                <a:prstDash val="sys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4009355" y="5139969"/>
              <a:ext cx="153895" cy="316672"/>
              <a:chOff x="5300663" y="2555875"/>
              <a:chExt cx="165100" cy="339726"/>
            </a:xfrm>
            <a:solidFill>
              <a:srgbClr val="FF6D67"/>
            </a:solidFill>
          </p:grpSpPr>
          <p:sp>
            <p:nvSpPr>
              <p:cNvPr id="53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4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6312693" y="4869160"/>
            <a:ext cx="1657102" cy="884885"/>
            <a:chOff x="6312693" y="4869160"/>
            <a:chExt cx="1657102" cy="884885"/>
          </a:xfrm>
        </p:grpSpPr>
        <p:grpSp>
          <p:nvGrpSpPr>
            <p:cNvPr id="60" name="组合 59"/>
            <p:cNvGrpSpPr/>
            <p:nvPr/>
          </p:nvGrpSpPr>
          <p:grpSpPr>
            <a:xfrm>
              <a:off x="6515629" y="4869160"/>
              <a:ext cx="1333743" cy="884885"/>
              <a:chOff x="4271689" y="1207551"/>
              <a:chExt cx="1333743" cy="884885"/>
            </a:xfrm>
          </p:grpSpPr>
          <p:sp>
            <p:nvSpPr>
              <p:cNvPr id="65" name="文本框 169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F5C05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66" name="文本框 170"/>
              <p:cNvSpPr txBox="1"/>
              <p:nvPr/>
            </p:nvSpPr>
            <p:spPr>
              <a:xfrm>
                <a:off x="4271689" y="1504967"/>
                <a:ext cx="1333743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61" name="任意多边形 151"/>
            <p:cNvSpPr>
              <a:spLocks noChangeArrowheads="1"/>
            </p:cNvSpPr>
            <p:nvPr/>
          </p:nvSpPr>
          <p:spPr bwMode="auto">
            <a:xfrm>
              <a:off x="6395205" y="4887380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F5C058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6312693" y="5143737"/>
              <a:ext cx="153895" cy="316672"/>
              <a:chOff x="5300663" y="2555875"/>
              <a:chExt cx="165100" cy="339726"/>
            </a:xfrm>
            <a:solidFill>
              <a:srgbClr val="F5C058"/>
            </a:solidFill>
          </p:grpSpPr>
          <p:sp>
            <p:nvSpPr>
              <p:cNvPr id="63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4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7969795" y="4005064"/>
            <a:ext cx="1651538" cy="884885"/>
            <a:chOff x="7969795" y="4005064"/>
            <a:chExt cx="1651538" cy="884885"/>
          </a:xfrm>
        </p:grpSpPr>
        <p:grpSp>
          <p:nvGrpSpPr>
            <p:cNvPr id="68" name="组合 67"/>
            <p:cNvGrpSpPr/>
            <p:nvPr/>
          </p:nvGrpSpPr>
          <p:grpSpPr>
            <a:xfrm>
              <a:off x="8046743" y="4005064"/>
              <a:ext cx="1574590" cy="884885"/>
              <a:chOff x="6702337" y="4226743"/>
              <a:chExt cx="1574590" cy="884885"/>
            </a:xfrm>
          </p:grpSpPr>
          <p:grpSp>
            <p:nvGrpSpPr>
              <p:cNvPr id="72" name="组合 71"/>
              <p:cNvGrpSpPr/>
              <p:nvPr/>
            </p:nvGrpSpPr>
            <p:grpSpPr>
              <a:xfrm>
                <a:off x="6822761" y="4226743"/>
                <a:ext cx="1333743" cy="884885"/>
                <a:chOff x="4271689" y="1207551"/>
                <a:chExt cx="1333743" cy="884885"/>
              </a:xfrm>
            </p:grpSpPr>
            <p:sp>
              <p:nvSpPr>
                <p:cNvPr id="74" name="文本框 173"/>
                <p:cNvSpPr txBox="1"/>
                <p:nvPr/>
              </p:nvSpPr>
              <p:spPr>
                <a:xfrm>
                  <a:off x="4283968" y="1207551"/>
                  <a:ext cx="127656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b="1" dirty="0">
                      <a:solidFill>
                        <a:srgbClr val="5E779E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添加标题</a:t>
                  </a:r>
                </a:p>
              </p:txBody>
            </p:sp>
            <p:sp>
              <p:nvSpPr>
                <p:cNvPr id="75" name="文本框 174"/>
                <p:cNvSpPr txBox="1"/>
                <p:nvPr/>
              </p:nvSpPr>
              <p:spPr>
                <a:xfrm>
                  <a:off x="4271689" y="1504967"/>
                  <a:ext cx="1333743" cy="5874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1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点击添加内容点击添加内容</a:t>
                  </a:r>
                </a:p>
              </p:txBody>
            </p:sp>
          </p:grpSp>
          <p:sp>
            <p:nvSpPr>
              <p:cNvPr id="73" name="任意多边形 151"/>
              <p:cNvSpPr>
                <a:spLocks noChangeArrowheads="1"/>
              </p:cNvSpPr>
              <p:nvPr/>
            </p:nvSpPr>
            <p:spPr bwMode="auto">
              <a:xfrm>
                <a:off x="6702337" y="4244963"/>
                <a:ext cx="1574590" cy="848445"/>
              </a:xfrm>
              <a:custGeom>
                <a:avLst/>
                <a:gdLst>
                  <a:gd name="T0" fmla="*/ 176216 w 3090"/>
                  <a:gd name="T1" fmla="*/ 0 h 1665"/>
                  <a:gd name="T2" fmla="*/ 1785934 w 3090"/>
                  <a:gd name="T3" fmla="*/ 0 h 1665"/>
                  <a:gd name="T4" fmla="*/ 1962150 w 3090"/>
                  <a:gd name="T5" fmla="*/ 176216 h 1665"/>
                  <a:gd name="T6" fmla="*/ 1962150 w 3090"/>
                  <a:gd name="T7" fmla="*/ 881059 h 1665"/>
                  <a:gd name="T8" fmla="*/ 1785934 w 3090"/>
                  <a:gd name="T9" fmla="*/ 1057275 h 1665"/>
                  <a:gd name="T10" fmla="*/ 176216 w 3090"/>
                  <a:gd name="T11" fmla="*/ 1057275 h 1665"/>
                  <a:gd name="T12" fmla="*/ 0 w 3090"/>
                  <a:gd name="T13" fmla="*/ 881059 h 1665"/>
                  <a:gd name="T14" fmla="*/ 0 w 3090"/>
                  <a:gd name="T15" fmla="*/ 720027 h 1665"/>
                  <a:gd name="T16" fmla="*/ 180692 w 3090"/>
                  <a:gd name="T17" fmla="*/ 720027 h 1665"/>
                  <a:gd name="T18" fmla="*/ 180692 w 3090"/>
                  <a:gd name="T19" fmla="*/ 319977 h 1665"/>
                  <a:gd name="T20" fmla="*/ 0 w 3090"/>
                  <a:gd name="T21" fmla="*/ 319977 h 1665"/>
                  <a:gd name="T22" fmla="*/ 0 w 3090"/>
                  <a:gd name="T23" fmla="*/ 176216 h 1665"/>
                  <a:gd name="T24" fmla="*/ 176216 w 3090"/>
                  <a:gd name="T25" fmla="*/ 0 h 16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90" h="1665">
                    <a:moveTo>
                      <a:pt x="0" y="504"/>
                    </a:moveTo>
                    <a:lnTo>
                      <a:pt x="0" y="278"/>
                    </a:lnTo>
                    <a:cubicBezTo>
                      <a:pt x="0" y="124"/>
                      <a:pt x="124" y="0"/>
                      <a:pt x="278" y="0"/>
                    </a:cubicBezTo>
                    <a:lnTo>
                      <a:pt x="2812" y="0"/>
                    </a:lnTo>
                    <a:cubicBezTo>
                      <a:pt x="2966" y="0"/>
                      <a:pt x="3090" y="124"/>
                      <a:pt x="3090" y="278"/>
                    </a:cubicBezTo>
                    <a:lnTo>
                      <a:pt x="3090" y="1387"/>
                    </a:lnTo>
                    <a:cubicBezTo>
                      <a:pt x="3090" y="1541"/>
                      <a:pt x="2966" y="1665"/>
                      <a:pt x="2812" y="1665"/>
                    </a:cubicBezTo>
                    <a:lnTo>
                      <a:pt x="278" y="1665"/>
                    </a:lnTo>
                    <a:cubicBezTo>
                      <a:pt x="124" y="1665"/>
                      <a:pt x="0" y="1541"/>
                      <a:pt x="0" y="1387"/>
                    </a:cubicBezTo>
                    <a:lnTo>
                      <a:pt x="0" y="1134"/>
                    </a:lnTo>
                  </a:path>
                </a:pathLst>
              </a:custGeom>
              <a:noFill/>
              <a:ln w="6350">
                <a:solidFill>
                  <a:srgbClr val="5E779E"/>
                </a:solidFill>
                <a:prstDash val="sys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69" name="组合 68"/>
            <p:cNvGrpSpPr/>
            <p:nvPr/>
          </p:nvGrpSpPr>
          <p:grpSpPr>
            <a:xfrm>
              <a:off x="7969795" y="4262541"/>
              <a:ext cx="153895" cy="316672"/>
              <a:chOff x="5300663" y="2555875"/>
              <a:chExt cx="165100" cy="339726"/>
            </a:xfrm>
            <a:solidFill>
              <a:srgbClr val="5E779E"/>
            </a:solidFill>
          </p:grpSpPr>
          <p:sp>
            <p:nvSpPr>
              <p:cNvPr id="70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71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5128544" y="1236826"/>
            <a:ext cx="2025254" cy="2025254"/>
            <a:chOff x="3724323" y="1908536"/>
            <a:chExt cx="1329153" cy="1329153"/>
          </a:xfrm>
        </p:grpSpPr>
        <p:sp>
          <p:nvSpPr>
            <p:cNvPr id="77" name="椭圆 76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37C1FF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79" name="文本框 123"/>
          <p:cNvSpPr txBox="1"/>
          <p:nvPr/>
        </p:nvSpPr>
        <p:spPr>
          <a:xfrm>
            <a:off x="5377507" y="201862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资金缺口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9" grpId="0"/>
      <p:bldP spid="8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融资计划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35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20" name="KSO_Shape"/>
          <p:cNvSpPr/>
          <p:nvPr/>
        </p:nvSpPr>
        <p:spPr bwMode="auto">
          <a:xfrm>
            <a:off x="324522" y="202431"/>
            <a:ext cx="312880" cy="300364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9" name="梯形 18"/>
          <p:cNvSpPr/>
          <p:nvPr/>
        </p:nvSpPr>
        <p:spPr>
          <a:xfrm rot="10800000">
            <a:off x="5650659" y="5968651"/>
            <a:ext cx="864096" cy="280042"/>
          </a:xfrm>
          <a:prstGeom prst="trapezoid">
            <a:avLst>
              <a:gd name="adj" fmla="val 5182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5369789" y="5770845"/>
            <a:ext cx="1368152" cy="14559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5369789" y="5544364"/>
            <a:ext cx="1368152" cy="14559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5369789" y="5314897"/>
            <a:ext cx="1368152" cy="145599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6406660" y="4947681"/>
            <a:ext cx="284867" cy="28486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624348" y="3847582"/>
            <a:ext cx="284867" cy="284867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" name="同心圆 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791844" y="4639670"/>
            <a:ext cx="212859" cy="21285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" name="同心圆 3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047374" y="4285740"/>
            <a:ext cx="212859" cy="21285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4" name="同心圆 3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937741" y="4336356"/>
            <a:ext cx="212859" cy="21285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082706" y="1268760"/>
            <a:ext cx="354293" cy="354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0" name="同心圆 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374961" y="2551761"/>
            <a:ext cx="295751" cy="29575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3" name="同心圆 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969276" y="2871583"/>
            <a:ext cx="158855" cy="1588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687354" y="3533391"/>
            <a:ext cx="158855" cy="1588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9" name="同心圆 4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650008" y="3704417"/>
            <a:ext cx="158855" cy="1588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2" name="同心圆 5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858407" y="5126615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5" name="同心圆 5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154157" y="5042537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8" name="同心圆 5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747909" y="4994795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1" name="同心圆 6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547218" y="4728251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4" name="同心圆 6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581371" y="4437773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7" name="同心圆 6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147925" y="4142067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0" name="同心圆 6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7056514" y="3947038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3" name="同心圆 7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885686" y="3275208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6" name="同心圆 7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7595809" y="3055206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9" name="同心圆 7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7067850" y="2944484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2" name="同心圆 8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6855296" y="1445907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5" name="同心圆 8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6260363" y="2379882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8" name="同心圆 8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5942485" y="1864894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1" name="同心圆 9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5749101" y="2263406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4" name="同心圆 9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5564703" y="1444031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7" name="同心圆 9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944338" y="1770137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0" name="同心圆 9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4538583" y="2220429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3" name="同心圆 10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5271358" y="2832073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6" name="同心圆 10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4680004" y="2928024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9" name="同心圆 10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4622661" y="3485068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2" name="同心圆 1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5390028" y="3511824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5" name="同心圆 11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5600459" y="4107226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8" name="同心圆 1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4669618" y="4020143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1" name="同心圆 1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5187280" y="4669801"/>
            <a:ext cx="85954" cy="85954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4" name="同心圆 1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6672109" y="2787765"/>
            <a:ext cx="199696" cy="199696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7" name="同心圆 1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5660562" y="3692246"/>
            <a:ext cx="199696" cy="199696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0" name="同心圆 1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5444476" y="4460649"/>
            <a:ext cx="199696" cy="199696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3" name="同心圆 1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4984611" y="3241661"/>
            <a:ext cx="199696" cy="199696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6" name="同心圆 1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7" name="椭圆 136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4507043" y="2539036"/>
            <a:ext cx="199696" cy="199696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9" name="同心圆 13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6013091" y="2067334"/>
            <a:ext cx="199696" cy="199696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2" name="同心圆 14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3" name="椭圆 142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6508539" y="1523205"/>
            <a:ext cx="199696" cy="199696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5" name="同心圆 14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6" name="椭圆 145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7362032" y="2067334"/>
            <a:ext cx="199696" cy="199696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8" name="同心圆 1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9" name="椭圆 148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6320101" y="3612818"/>
            <a:ext cx="199696" cy="199696"/>
            <a:chOff x="304800" y="673100"/>
            <a:chExt cx="4000500" cy="4000500"/>
          </a:xfrm>
          <a:solidFill>
            <a:srgbClr val="00B0F0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1" name="同心圆 1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2" name="椭圆 151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3" name="组合 152"/>
          <p:cNvGrpSpPr/>
          <p:nvPr/>
        </p:nvGrpSpPr>
        <p:grpSpPr>
          <a:xfrm>
            <a:off x="5344819" y="4164500"/>
            <a:ext cx="158855" cy="1588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4" name="同心圆 15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5" name="椭圆 154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6" name="组合 155"/>
          <p:cNvGrpSpPr/>
          <p:nvPr/>
        </p:nvGrpSpPr>
        <p:grpSpPr>
          <a:xfrm>
            <a:off x="5814291" y="2402998"/>
            <a:ext cx="295751" cy="29575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7" name="同心圆 15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8" name="椭圆 157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9" name="组合 158"/>
          <p:cNvGrpSpPr/>
          <p:nvPr/>
        </p:nvGrpSpPr>
        <p:grpSpPr>
          <a:xfrm>
            <a:off x="5285129" y="2993284"/>
            <a:ext cx="295751" cy="29575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0" name="同心圆 15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1" name="椭圆 160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5930100" y="4821636"/>
            <a:ext cx="158855" cy="1588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3" name="同心圆 16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4" name="椭圆 163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65" name="直接连接符 164"/>
          <p:cNvCxnSpPr>
            <a:stCxn id="101" idx="4"/>
            <a:endCxn id="224" idx="0"/>
          </p:cNvCxnSpPr>
          <p:nvPr/>
        </p:nvCxnSpPr>
        <p:spPr>
          <a:xfrm>
            <a:off x="4987315" y="1854215"/>
            <a:ext cx="141182" cy="218987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/>
          <p:cNvCxnSpPr>
            <a:stCxn id="98" idx="4"/>
          </p:cNvCxnSpPr>
          <p:nvPr/>
        </p:nvCxnSpPr>
        <p:spPr>
          <a:xfrm>
            <a:off x="5607680" y="1528109"/>
            <a:ext cx="32134" cy="229281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连接符 166"/>
          <p:cNvCxnSpPr>
            <a:stCxn id="224" idx="7"/>
            <a:endCxn id="40" idx="3"/>
          </p:cNvCxnSpPr>
          <p:nvPr/>
        </p:nvCxnSpPr>
        <p:spPr>
          <a:xfrm flipV="1">
            <a:off x="5328496" y="1571168"/>
            <a:ext cx="806095" cy="584876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8" name="组合 167"/>
          <p:cNvGrpSpPr/>
          <p:nvPr/>
        </p:nvGrpSpPr>
        <p:grpSpPr>
          <a:xfrm>
            <a:off x="5502782" y="1757390"/>
            <a:ext cx="295751" cy="29575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9" name="同心圆 16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71" name="直接连接符 170"/>
          <p:cNvCxnSpPr>
            <a:stCxn id="104" idx="6"/>
            <a:endCxn id="224" idx="2"/>
          </p:cNvCxnSpPr>
          <p:nvPr/>
        </p:nvCxnSpPr>
        <p:spPr>
          <a:xfrm>
            <a:off x="4622661" y="2263406"/>
            <a:ext cx="222995" cy="92637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连接符 171"/>
          <p:cNvCxnSpPr>
            <a:stCxn id="140" idx="6"/>
            <a:endCxn id="224" idx="3"/>
          </p:cNvCxnSpPr>
          <p:nvPr/>
        </p:nvCxnSpPr>
        <p:spPr>
          <a:xfrm flipV="1">
            <a:off x="4702381" y="2556042"/>
            <a:ext cx="226117" cy="82843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接连接符 172"/>
          <p:cNvCxnSpPr>
            <a:stCxn id="140" idx="5"/>
            <a:endCxn id="47" idx="1"/>
          </p:cNvCxnSpPr>
          <p:nvPr/>
        </p:nvCxnSpPr>
        <p:spPr>
          <a:xfrm>
            <a:off x="4674413" y="2706406"/>
            <a:ext cx="320578" cy="190892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连接符 173"/>
          <p:cNvCxnSpPr>
            <a:stCxn id="110" idx="3"/>
          </p:cNvCxnSpPr>
          <p:nvPr/>
        </p:nvCxnSpPr>
        <p:spPr>
          <a:xfrm flipH="1">
            <a:off x="4606891" y="3000064"/>
            <a:ext cx="87027" cy="141095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接连接符 174"/>
          <p:cNvCxnSpPr>
            <a:stCxn id="110" idx="5"/>
            <a:endCxn id="137" idx="1"/>
          </p:cNvCxnSpPr>
          <p:nvPr/>
        </p:nvCxnSpPr>
        <p:spPr>
          <a:xfrm>
            <a:off x="4752044" y="3000064"/>
            <a:ext cx="264894" cy="273924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接连接符 175"/>
          <p:cNvCxnSpPr/>
          <p:nvPr/>
        </p:nvCxnSpPr>
        <p:spPr>
          <a:xfrm flipV="1">
            <a:off x="5145955" y="3141160"/>
            <a:ext cx="139174" cy="121139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接连接符 176"/>
          <p:cNvCxnSpPr>
            <a:stCxn id="107" idx="7"/>
            <a:endCxn id="158" idx="3"/>
          </p:cNvCxnSpPr>
          <p:nvPr/>
        </p:nvCxnSpPr>
        <p:spPr>
          <a:xfrm flipV="1">
            <a:off x="5343398" y="2650873"/>
            <a:ext cx="518769" cy="195114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连接符 177"/>
          <p:cNvCxnSpPr>
            <a:stCxn id="223" idx="6"/>
            <a:endCxn id="95" idx="2"/>
          </p:cNvCxnSpPr>
          <p:nvPr/>
        </p:nvCxnSpPr>
        <p:spPr>
          <a:xfrm flipV="1">
            <a:off x="5424247" y="2306383"/>
            <a:ext cx="326730" cy="49660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连接符 178"/>
          <p:cNvCxnSpPr>
            <a:stCxn id="95" idx="7"/>
          </p:cNvCxnSpPr>
          <p:nvPr/>
        </p:nvCxnSpPr>
        <p:spPr>
          <a:xfrm flipV="1">
            <a:off x="5821141" y="1950848"/>
            <a:ext cx="141025" cy="326472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接连接符 179"/>
          <p:cNvCxnSpPr>
            <a:endCxn id="220" idx="2"/>
          </p:cNvCxnSpPr>
          <p:nvPr/>
        </p:nvCxnSpPr>
        <p:spPr>
          <a:xfrm flipV="1">
            <a:off x="6212787" y="2127109"/>
            <a:ext cx="327794" cy="40073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接连接符 180"/>
          <p:cNvCxnSpPr>
            <a:stCxn id="86" idx="4"/>
            <a:endCxn id="220" idx="0"/>
          </p:cNvCxnSpPr>
          <p:nvPr/>
        </p:nvCxnSpPr>
        <p:spPr>
          <a:xfrm flipH="1">
            <a:off x="6836332" y="1529985"/>
            <a:ext cx="61941" cy="301373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接连接符 181"/>
          <p:cNvCxnSpPr>
            <a:stCxn id="220" idx="6"/>
            <a:endCxn id="149" idx="2"/>
          </p:cNvCxnSpPr>
          <p:nvPr/>
        </p:nvCxnSpPr>
        <p:spPr>
          <a:xfrm>
            <a:off x="7132082" y="2127109"/>
            <a:ext cx="234309" cy="40074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接连接符 182"/>
          <p:cNvCxnSpPr>
            <a:stCxn id="157" idx="6"/>
            <a:endCxn id="89" idx="3"/>
          </p:cNvCxnSpPr>
          <p:nvPr/>
        </p:nvCxnSpPr>
        <p:spPr>
          <a:xfrm flipV="1">
            <a:off x="6110042" y="2451922"/>
            <a:ext cx="164235" cy="98952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接连接符 183"/>
          <p:cNvCxnSpPr>
            <a:stCxn id="221" idx="3"/>
            <a:endCxn id="218" idx="7"/>
          </p:cNvCxnSpPr>
          <p:nvPr/>
        </p:nvCxnSpPr>
        <p:spPr>
          <a:xfrm flipH="1">
            <a:off x="6331885" y="2327108"/>
            <a:ext cx="304448" cy="523106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接连接符 184"/>
          <p:cNvCxnSpPr>
            <a:endCxn id="128" idx="2"/>
          </p:cNvCxnSpPr>
          <p:nvPr/>
        </p:nvCxnSpPr>
        <p:spPr>
          <a:xfrm flipV="1">
            <a:off x="6419949" y="2887614"/>
            <a:ext cx="256519" cy="83388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接连接符 185"/>
          <p:cNvCxnSpPr>
            <a:endCxn id="152" idx="7"/>
          </p:cNvCxnSpPr>
          <p:nvPr/>
        </p:nvCxnSpPr>
        <p:spPr>
          <a:xfrm flipH="1">
            <a:off x="6487471" y="2993284"/>
            <a:ext cx="279311" cy="651861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接连接符 186"/>
          <p:cNvCxnSpPr>
            <a:stCxn id="128" idx="6"/>
            <a:endCxn id="44" idx="2"/>
          </p:cNvCxnSpPr>
          <p:nvPr/>
        </p:nvCxnSpPr>
        <p:spPr>
          <a:xfrm flipV="1">
            <a:off x="6867447" y="2699637"/>
            <a:ext cx="513969" cy="187977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8" name="组合 187"/>
          <p:cNvGrpSpPr/>
          <p:nvPr/>
        </p:nvGrpSpPr>
        <p:grpSpPr>
          <a:xfrm>
            <a:off x="6910871" y="2492018"/>
            <a:ext cx="158855" cy="1588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9" name="同心圆 18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0" name="椭圆 189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91" name="直接连接符 190"/>
          <p:cNvCxnSpPr>
            <a:stCxn id="128" idx="7"/>
            <a:endCxn id="190" idx="3"/>
          </p:cNvCxnSpPr>
          <p:nvPr/>
        </p:nvCxnSpPr>
        <p:spPr>
          <a:xfrm flipV="1">
            <a:off x="6839479" y="2625158"/>
            <a:ext cx="97107" cy="194934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>
            <a:stCxn id="44" idx="4"/>
            <a:endCxn id="80" idx="0"/>
          </p:cNvCxnSpPr>
          <p:nvPr/>
        </p:nvCxnSpPr>
        <p:spPr>
          <a:xfrm>
            <a:off x="7522837" y="2841057"/>
            <a:ext cx="115949" cy="216025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接连接符 192"/>
          <p:cNvCxnSpPr>
            <a:stCxn id="80" idx="4"/>
            <a:endCxn id="212" idx="7"/>
          </p:cNvCxnSpPr>
          <p:nvPr/>
        </p:nvCxnSpPr>
        <p:spPr>
          <a:xfrm flipH="1">
            <a:off x="7586012" y="3139284"/>
            <a:ext cx="52774" cy="218767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接连接符 193"/>
          <p:cNvCxnSpPr>
            <a:stCxn id="83" idx="5"/>
            <a:endCxn id="211" idx="0"/>
          </p:cNvCxnSpPr>
          <p:nvPr/>
        </p:nvCxnSpPr>
        <p:spPr>
          <a:xfrm>
            <a:off x="7139890" y="3016524"/>
            <a:ext cx="246123" cy="245775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接连接符 194"/>
          <p:cNvCxnSpPr>
            <a:endCxn id="212" idx="2"/>
          </p:cNvCxnSpPr>
          <p:nvPr/>
        </p:nvCxnSpPr>
        <p:spPr>
          <a:xfrm flipV="1">
            <a:off x="6846209" y="3558050"/>
            <a:ext cx="256963" cy="59127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接连接符 195"/>
          <p:cNvCxnSpPr>
            <a:stCxn id="217" idx="4"/>
            <a:endCxn id="215" idx="0"/>
          </p:cNvCxnSpPr>
          <p:nvPr/>
        </p:nvCxnSpPr>
        <p:spPr>
          <a:xfrm>
            <a:off x="6064520" y="3512942"/>
            <a:ext cx="89638" cy="585121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接连接符 196"/>
          <p:cNvCxnSpPr>
            <a:stCxn id="227" idx="7"/>
            <a:endCxn id="131" idx="1"/>
          </p:cNvCxnSpPr>
          <p:nvPr/>
        </p:nvCxnSpPr>
        <p:spPr>
          <a:xfrm>
            <a:off x="5359392" y="3644635"/>
            <a:ext cx="333497" cy="79938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接连接符 197"/>
          <p:cNvCxnSpPr>
            <a:stCxn id="131" idx="5"/>
            <a:endCxn id="215" idx="1"/>
          </p:cNvCxnSpPr>
          <p:nvPr/>
        </p:nvCxnSpPr>
        <p:spPr>
          <a:xfrm>
            <a:off x="5827932" y="3859616"/>
            <a:ext cx="126227" cy="321289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/>
          <p:cNvCxnSpPr>
            <a:stCxn id="113" idx="6"/>
            <a:endCxn id="226" idx="1"/>
          </p:cNvCxnSpPr>
          <p:nvPr/>
        </p:nvCxnSpPr>
        <p:spPr>
          <a:xfrm>
            <a:off x="4706739" y="3528045"/>
            <a:ext cx="289107" cy="108478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接连接符 199"/>
          <p:cNvCxnSpPr>
            <a:stCxn id="122" idx="7"/>
            <a:endCxn id="227" idx="2"/>
          </p:cNvCxnSpPr>
          <p:nvPr/>
        </p:nvCxnSpPr>
        <p:spPr>
          <a:xfrm flipV="1">
            <a:off x="4741658" y="3822352"/>
            <a:ext cx="188687" cy="211705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接连接符 200"/>
          <p:cNvCxnSpPr>
            <a:stCxn id="122" idx="4"/>
            <a:endCxn id="38" idx="1"/>
          </p:cNvCxnSpPr>
          <p:nvPr/>
        </p:nvCxnSpPr>
        <p:spPr>
          <a:xfrm>
            <a:off x="4712595" y="4104221"/>
            <a:ext cx="259604" cy="266593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接连接符 201"/>
          <p:cNvCxnSpPr>
            <a:stCxn id="125" idx="5"/>
            <a:endCxn id="233" idx="1"/>
          </p:cNvCxnSpPr>
          <p:nvPr/>
        </p:nvCxnSpPr>
        <p:spPr>
          <a:xfrm>
            <a:off x="5259320" y="4741841"/>
            <a:ext cx="138929" cy="125654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接连接符 202"/>
          <p:cNvCxnSpPr>
            <a:stCxn id="233" idx="7"/>
            <a:endCxn id="214" idx="3"/>
          </p:cNvCxnSpPr>
          <p:nvPr/>
        </p:nvCxnSpPr>
        <p:spPr>
          <a:xfrm flipV="1">
            <a:off x="5662602" y="4590031"/>
            <a:ext cx="282428" cy="277464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接连接符 203"/>
          <p:cNvCxnSpPr>
            <a:stCxn id="155" idx="5"/>
            <a:endCxn id="134" idx="0"/>
          </p:cNvCxnSpPr>
          <p:nvPr/>
        </p:nvCxnSpPr>
        <p:spPr>
          <a:xfrm>
            <a:off x="5477959" y="4297640"/>
            <a:ext cx="66366" cy="167368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接连接符 204"/>
          <p:cNvCxnSpPr>
            <a:endCxn id="59" idx="0"/>
          </p:cNvCxnSpPr>
          <p:nvPr/>
        </p:nvCxnSpPr>
        <p:spPr>
          <a:xfrm>
            <a:off x="6156033" y="4676654"/>
            <a:ext cx="41101" cy="367759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接连接符 205"/>
          <p:cNvCxnSpPr>
            <a:stCxn id="29" idx="5"/>
          </p:cNvCxnSpPr>
          <p:nvPr/>
        </p:nvCxnSpPr>
        <p:spPr>
          <a:xfrm>
            <a:off x="6863102" y="4086336"/>
            <a:ext cx="227160" cy="211304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接连接符 206"/>
          <p:cNvCxnSpPr>
            <a:stCxn id="32" idx="7"/>
            <a:endCxn id="35" idx="3"/>
          </p:cNvCxnSpPr>
          <p:nvPr/>
        </p:nvCxnSpPr>
        <p:spPr>
          <a:xfrm flipV="1">
            <a:off x="6970246" y="4464142"/>
            <a:ext cx="111586" cy="209986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接连接符 207"/>
          <p:cNvCxnSpPr>
            <a:stCxn id="215" idx="6"/>
            <a:endCxn id="68" idx="1"/>
          </p:cNvCxnSpPr>
          <p:nvPr/>
        </p:nvCxnSpPr>
        <p:spPr>
          <a:xfrm>
            <a:off x="6436999" y="4380904"/>
            <a:ext cx="158286" cy="70783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接连接符 208"/>
          <p:cNvCxnSpPr>
            <a:stCxn id="26" idx="7"/>
            <a:endCxn id="32" idx="3"/>
          </p:cNvCxnSpPr>
          <p:nvPr/>
        </p:nvCxnSpPr>
        <p:spPr>
          <a:xfrm flipV="1">
            <a:off x="6645414" y="4818072"/>
            <a:ext cx="180888" cy="175724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0" name="组合 209"/>
          <p:cNvGrpSpPr/>
          <p:nvPr/>
        </p:nvGrpSpPr>
        <p:grpSpPr>
          <a:xfrm>
            <a:off x="7090262" y="3262299"/>
            <a:ext cx="591501" cy="59150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1" name="同心圆 2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2" name="椭圆 211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3" name="组合 212"/>
          <p:cNvGrpSpPr/>
          <p:nvPr/>
        </p:nvGrpSpPr>
        <p:grpSpPr>
          <a:xfrm>
            <a:off x="5858407" y="4085153"/>
            <a:ext cx="591501" cy="59150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4" name="同心圆 2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5" name="椭圆 214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6" name="组合 215"/>
          <p:cNvGrpSpPr/>
          <p:nvPr/>
        </p:nvGrpSpPr>
        <p:grpSpPr>
          <a:xfrm>
            <a:off x="5669154" y="2722210"/>
            <a:ext cx="790732" cy="79073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7" name="同心圆 2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8" name="椭圆 217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9" name="组合 218"/>
          <p:cNvGrpSpPr/>
          <p:nvPr/>
        </p:nvGrpSpPr>
        <p:grpSpPr>
          <a:xfrm>
            <a:off x="6540581" y="1831358"/>
            <a:ext cx="591501" cy="59150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0" name="同心圆 2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1" name="椭圆 220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2" name="组合 221"/>
          <p:cNvGrpSpPr/>
          <p:nvPr/>
        </p:nvGrpSpPr>
        <p:grpSpPr>
          <a:xfrm>
            <a:off x="4832746" y="2060292"/>
            <a:ext cx="591501" cy="59150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3" name="同心圆 22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4" name="椭圆 223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5" name="组合 224"/>
          <p:cNvGrpSpPr/>
          <p:nvPr/>
        </p:nvGrpSpPr>
        <p:grpSpPr>
          <a:xfrm>
            <a:off x="4918873" y="3559550"/>
            <a:ext cx="525603" cy="5256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6" name="同心圆 2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7" name="椭圆 226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8" name="组合 227"/>
          <p:cNvGrpSpPr/>
          <p:nvPr/>
        </p:nvGrpSpPr>
        <p:grpSpPr>
          <a:xfrm>
            <a:off x="4433685" y="3127333"/>
            <a:ext cx="295751" cy="29575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9" name="同心圆 2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0" name="椭圆 229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1" name="组合 230"/>
          <p:cNvGrpSpPr/>
          <p:nvPr/>
        </p:nvGrpSpPr>
        <p:grpSpPr>
          <a:xfrm>
            <a:off x="5334968" y="4804214"/>
            <a:ext cx="390914" cy="390914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2" name="同心圆 2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3" name="椭圆 232"/>
            <p:cNvSpPr/>
            <p:nvPr/>
          </p:nvSpPr>
          <p:spPr>
            <a:xfrm>
              <a:off x="392116" y="760416"/>
              <a:ext cx="3825878" cy="382587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4" name="矩形 233"/>
          <p:cNvSpPr/>
          <p:nvPr/>
        </p:nvSpPr>
        <p:spPr>
          <a:xfrm>
            <a:off x="8474538" y="1424158"/>
            <a:ext cx="1799513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235" name="矩形 47"/>
          <p:cNvSpPr>
            <a:spLocks noChangeArrowheads="1"/>
          </p:cNvSpPr>
          <p:nvPr/>
        </p:nvSpPr>
        <p:spPr bwMode="auto">
          <a:xfrm>
            <a:off x="8473851" y="1797407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在此录入上述图表的综合说明，在此录入上述图表的综合描述说明。</a:t>
            </a:r>
          </a:p>
        </p:txBody>
      </p:sp>
      <p:sp>
        <p:nvSpPr>
          <p:cNvPr id="236" name="矩形 235"/>
          <p:cNvSpPr/>
          <p:nvPr/>
        </p:nvSpPr>
        <p:spPr>
          <a:xfrm>
            <a:off x="8762570" y="2889791"/>
            <a:ext cx="1799513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237" name="矩形 47"/>
          <p:cNvSpPr>
            <a:spLocks noChangeArrowheads="1"/>
          </p:cNvSpPr>
          <p:nvPr/>
        </p:nvSpPr>
        <p:spPr bwMode="auto">
          <a:xfrm>
            <a:off x="8761883" y="3263040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在此录入上述图表的综合说明，在此录入上述图表的综合描述说明。</a:t>
            </a:r>
          </a:p>
        </p:txBody>
      </p:sp>
      <p:sp>
        <p:nvSpPr>
          <p:cNvPr id="238" name="矩形 237"/>
          <p:cNvSpPr/>
          <p:nvPr/>
        </p:nvSpPr>
        <p:spPr>
          <a:xfrm>
            <a:off x="8474538" y="4401959"/>
            <a:ext cx="1799513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37C1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239" name="矩形 47"/>
          <p:cNvSpPr>
            <a:spLocks noChangeArrowheads="1"/>
          </p:cNvSpPr>
          <p:nvPr/>
        </p:nvSpPr>
        <p:spPr bwMode="auto">
          <a:xfrm>
            <a:off x="8473851" y="4775208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在此录入上述图表的综合说明，在此录入上述图表的综合描述说明。</a:t>
            </a:r>
          </a:p>
        </p:txBody>
      </p:sp>
      <p:sp>
        <p:nvSpPr>
          <p:cNvPr id="240" name="矩形 239"/>
          <p:cNvSpPr/>
          <p:nvPr/>
        </p:nvSpPr>
        <p:spPr>
          <a:xfrm>
            <a:off x="1993818" y="1424158"/>
            <a:ext cx="1799513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241" name="矩形 47"/>
          <p:cNvSpPr>
            <a:spLocks noChangeArrowheads="1"/>
          </p:cNvSpPr>
          <p:nvPr/>
        </p:nvSpPr>
        <p:spPr bwMode="auto">
          <a:xfrm>
            <a:off x="552971" y="1797407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</a:t>
            </a:r>
          </a:p>
        </p:txBody>
      </p:sp>
      <p:sp>
        <p:nvSpPr>
          <p:cNvPr id="242" name="矩形 241"/>
          <p:cNvSpPr/>
          <p:nvPr/>
        </p:nvSpPr>
        <p:spPr>
          <a:xfrm>
            <a:off x="1705786" y="2889791"/>
            <a:ext cx="1799513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243" name="矩形 47"/>
          <p:cNvSpPr>
            <a:spLocks noChangeArrowheads="1"/>
          </p:cNvSpPr>
          <p:nvPr/>
        </p:nvSpPr>
        <p:spPr bwMode="auto">
          <a:xfrm>
            <a:off x="264939" y="3263040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</a:t>
            </a:r>
          </a:p>
        </p:txBody>
      </p:sp>
      <p:sp>
        <p:nvSpPr>
          <p:cNvPr id="244" name="矩形 243"/>
          <p:cNvSpPr/>
          <p:nvPr/>
        </p:nvSpPr>
        <p:spPr>
          <a:xfrm>
            <a:off x="1993818" y="4545975"/>
            <a:ext cx="1799513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245" name="矩形 47"/>
          <p:cNvSpPr>
            <a:spLocks noChangeArrowheads="1"/>
          </p:cNvSpPr>
          <p:nvPr/>
        </p:nvSpPr>
        <p:spPr bwMode="auto">
          <a:xfrm>
            <a:off x="552971" y="4919224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</a:t>
            </a:r>
          </a:p>
        </p:txBody>
      </p:sp>
      <p:grpSp>
        <p:nvGrpSpPr>
          <p:cNvPr id="246" name="组合 245"/>
          <p:cNvGrpSpPr/>
          <p:nvPr/>
        </p:nvGrpSpPr>
        <p:grpSpPr>
          <a:xfrm>
            <a:off x="7681763" y="1514121"/>
            <a:ext cx="752909" cy="752909"/>
            <a:chOff x="7936966" y="508940"/>
            <a:chExt cx="752909" cy="752909"/>
          </a:xfrm>
        </p:grpSpPr>
        <p:grpSp>
          <p:nvGrpSpPr>
            <p:cNvPr id="247" name="组合 246"/>
            <p:cNvGrpSpPr/>
            <p:nvPr/>
          </p:nvGrpSpPr>
          <p:grpSpPr>
            <a:xfrm>
              <a:off x="7936966" y="508940"/>
              <a:ext cx="752909" cy="752909"/>
              <a:chOff x="3724323" y="1908536"/>
              <a:chExt cx="1329153" cy="1329153"/>
            </a:xfrm>
          </p:grpSpPr>
          <p:sp>
            <p:nvSpPr>
              <p:cNvPr id="249" name="椭圆 248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椭圆 249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48" name="标题 4"/>
            <p:cNvSpPr txBox="1"/>
            <p:nvPr/>
          </p:nvSpPr>
          <p:spPr>
            <a:xfrm>
              <a:off x="8041803" y="692696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1</a:t>
              </a:r>
            </a:p>
          </p:txBody>
        </p:sp>
      </p:grpSp>
      <p:grpSp>
        <p:nvGrpSpPr>
          <p:cNvPr id="251" name="组合 250"/>
          <p:cNvGrpSpPr/>
          <p:nvPr/>
        </p:nvGrpSpPr>
        <p:grpSpPr>
          <a:xfrm>
            <a:off x="7936966" y="3036131"/>
            <a:ext cx="752909" cy="752909"/>
            <a:chOff x="7936966" y="508940"/>
            <a:chExt cx="752909" cy="752909"/>
          </a:xfrm>
        </p:grpSpPr>
        <p:grpSp>
          <p:nvGrpSpPr>
            <p:cNvPr id="252" name="组合 251"/>
            <p:cNvGrpSpPr/>
            <p:nvPr/>
          </p:nvGrpSpPr>
          <p:grpSpPr>
            <a:xfrm>
              <a:off x="7936966" y="508940"/>
              <a:ext cx="752909" cy="752909"/>
              <a:chOff x="3724323" y="1908536"/>
              <a:chExt cx="1329153" cy="1329153"/>
            </a:xfrm>
          </p:grpSpPr>
          <p:sp>
            <p:nvSpPr>
              <p:cNvPr id="254" name="椭圆 253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椭圆 254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FF6D67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53" name="标题 4"/>
            <p:cNvSpPr txBox="1"/>
            <p:nvPr/>
          </p:nvSpPr>
          <p:spPr>
            <a:xfrm>
              <a:off x="8041803" y="692696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2</a:t>
              </a:r>
            </a:p>
          </p:txBody>
        </p:sp>
      </p:grpSp>
      <p:grpSp>
        <p:nvGrpSpPr>
          <p:cNvPr id="256" name="组合 255"/>
          <p:cNvGrpSpPr/>
          <p:nvPr/>
        </p:nvGrpSpPr>
        <p:grpSpPr>
          <a:xfrm>
            <a:off x="7681763" y="4620307"/>
            <a:ext cx="752909" cy="752909"/>
            <a:chOff x="7936966" y="508940"/>
            <a:chExt cx="752909" cy="752909"/>
          </a:xfrm>
        </p:grpSpPr>
        <p:grpSp>
          <p:nvGrpSpPr>
            <p:cNvPr id="257" name="组合 256"/>
            <p:cNvGrpSpPr/>
            <p:nvPr/>
          </p:nvGrpSpPr>
          <p:grpSpPr>
            <a:xfrm>
              <a:off x="7936966" y="508940"/>
              <a:ext cx="752909" cy="752909"/>
              <a:chOff x="3724323" y="1908536"/>
              <a:chExt cx="1329153" cy="1329153"/>
            </a:xfrm>
          </p:grpSpPr>
          <p:sp>
            <p:nvSpPr>
              <p:cNvPr id="259" name="椭圆 258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椭圆 259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58" name="标题 4"/>
            <p:cNvSpPr txBox="1"/>
            <p:nvPr/>
          </p:nvSpPr>
          <p:spPr>
            <a:xfrm>
              <a:off x="8041803" y="692696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3</a:t>
              </a:r>
            </a:p>
          </p:txBody>
        </p:sp>
      </p:grpSp>
      <p:grpSp>
        <p:nvGrpSpPr>
          <p:cNvPr id="261" name="组合 260"/>
          <p:cNvGrpSpPr/>
          <p:nvPr/>
        </p:nvGrpSpPr>
        <p:grpSpPr>
          <a:xfrm>
            <a:off x="3649315" y="1523963"/>
            <a:ext cx="752909" cy="752909"/>
            <a:chOff x="7936966" y="508940"/>
            <a:chExt cx="752909" cy="752909"/>
          </a:xfrm>
        </p:grpSpPr>
        <p:grpSp>
          <p:nvGrpSpPr>
            <p:cNvPr id="262" name="组合 261"/>
            <p:cNvGrpSpPr/>
            <p:nvPr/>
          </p:nvGrpSpPr>
          <p:grpSpPr>
            <a:xfrm>
              <a:off x="7936966" y="508940"/>
              <a:ext cx="752909" cy="752909"/>
              <a:chOff x="3724323" y="1908536"/>
              <a:chExt cx="1329153" cy="1329153"/>
            </a:xfrm>
          </p:grpSpPr>
          <p:sp>
            <p:nvSpPr>
              <p:cNvPr id="264" name="椭圆 263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椭圆 264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63" name="标题 4"/>
            <p:cNvSpPr txBox="1"/>
            <p:nvPr/>
          </p:nvSpPr>
          <p:spPr>
            <a:xfrm>
              <a:off x="8041803" y="692696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4</a:t>
              </a:r>
            </a:p>
          </p:txBody>
        </p:sp>
      </p:grpSp>
      <p:grpSp>
        <p:nvGrpSpPr>
          <p:cNvPr id="266" name="组合 265"/>
          <p:cNvGrpSpPr/>
          <p:nvPr/>
        </p:nvGrpSpPr>
        <p:grpSpPr>
          <a:xfrm>
            <a:off x="3400462" y="2964123"/>
            <a:ext cx="752909" cy="752909"/>
            <a:chOff x="7936966" y="508940"/>
            <a:chExt cx="752909" cy="752909"/>
          </a:xfrm>
        </p:grpSpPr>
        <p:grpSp>
          <p:nvGrpSpPr>
            <p:cNvPr id="267" name="组合 266"/>
            <p:cNvGrpSpPr/>
            <p:nvPr/>
          </p:nvGrpSpPr>
          <p:grpSpPr>
            <a:xfrm>
              <a:off x="7936966" y="508940"/>
              <a:ext cx="752909" cy="752909"/>
              <a:chOff x="3724323" y="1908536"/>
              <a:chExt cx="1329153" cy="1329153"/>
            </a:xfrm>
          </p:grpSpPr>
          <p:sp>
            <p:nvSpPr>
              <p:cNvPr id="269" name="椭圆 268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椭圆 269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F5C058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68" name="标题 4"/>
            <p:cNvSpPr txBox="1"/>
            <p:nvPr/>
          </p:nvSpPr>
          <p:spPr>
            <a:xfrm>
              <a:off x="8041803" y="692696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5</a:t>
              </a:r>
            </a:p>
          </p:txBody>
        </p:sp>
      </p:grpSp>
      <p:grpSp>
        <p:nvGrpSpPr>
          <p:cNvPr id="271" name="组合 270"/>
          <p:cNvGrpSpPr/>
          <p:nvPr/>
        </p:nvGrpSpPr>
        <p:grpSpPr>
          <a:xfrm>
            <a:off x="3688494" y="4653136"/>
            <a:ext cx="752909" cy="752909"/>
            <a:chOff x="7936966" y="508940"/>
            <a:chExt cx="752909" cy="752909"/>
          </a:xfrm>
        </p:grpSpPr>
        <p:grpSp>
          <p:nvGrpSpPr>
            <p:cNvPr id="272" name="组合 271"/>
            <p:cNvGrpSpPr/>
            <p:nvPr/>
          </p:nvGrpSpPr>
          <p:grpSpPr>
            <a:xfrm>
              <a:off x="7936966" y="508940"/>
              <a:ext cx="752909" cy="752909"/>
              <a:chOff x="3724323" y="1908536"/>
              <a:chExt cx="1329153" cy="1329153"/>
            </a:xfrm>
          </p:grpSpPr>
          <p:sp>
            <p:nvSpPr>
              <p:cNvPr id="274" name="椭圆 273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椭圆 274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5E779E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73" name="标题 4"/>
            <p:cNvSpPr txBox="1"/>
            <p:nvPr/>
          </p:nvSpPr>
          <p:spPr>
            <a:xfrm>
              <a:off x="8041803" y="692696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6</a:t>
              </a:r>
            </a:p>
          </p:txBody>
        </p:sp>
      </p:grpSp>
      <p:sp>
        <p:nvSpPr>
          <p:cNvPr id="276" name="TextBox 275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2000"/>
                            </p:stCondLst>
                            <p:childTnLst>
                              <p:par>
                                <p:cTn id="50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2500"/>
                            </p:stCondLst>
                            <p:childTnLst>
                              <p:par>
                                <p:cTn id="5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3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3000"/>
                            </p:stCondLst>
                            <p:childTnLst>
                              <p:par>
                                <p:cTn id="5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3500"/>
                            </p:stCondLst>
                            <p:childTnLst>
                              <p:par>
                                <p:cTn id="5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4000"/>
                            </p:stCondLst>
                            <p:childTnLst>
                              <p:par>
                                <p:cTn id="5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4500"/>
                            </p:stCondLst>
                            <p:childTnLst>
                              <p:par>
                                <p:cTn id="5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5000"/>
                            </p:stCondLst>
                            <p:childTnLst>
                              <p:par>
                                <p:cTn id="5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7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8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5500"/>
                            </p:stCondLst>
                            <p:childTnLst>
                              <p:par>
                                <p:cTn id="5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000"/>
                            </p:stCondLst>
                            <p:childTnLst>
                              <p:par>
                                <p:cTn id="5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2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3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7500"/>
                            </p:stCondLst>
                            <p:childTnLst>
                              <p:par>
                                <p:cTn id="5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8000"/>
                            </p:stCondLst>
                            <p:childTnLst>
                              <p:par>
                                <p:cTn id="5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7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8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8500"/>
                            </p:stCondLst>
                            <p:childTnLst>
                              <p:par>
                                <p:cTn id="5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2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9000"/>
                            </p:stCondLst>
                            <p:childTnLst>
                              <p:par>
                                <p:cTn id="5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9500"/>
                            </p:stCondLst>
                            <p:childTnLst>
                              <p:par>
                                <p:cTn id="5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2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2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7" dur="1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34" grpId="0"/>
      <p:bldP spid="235" grpId="0"/>
      <p:bldP spid="236" grpId="0"/>
      <p:bldP spid="237" grpId="0"/>
      <p:bldP spid="238" grpId="0"/>
      <p:bldP spid="239" grpId="0"/>
      <p:bldP spid="240" grpId="0"/>
      <p:bldP spid="241" grpId="0"/>
      <p:bldP spid="242" grpId="0"/>
      <p:bldP spid="243" grpId="0"/>
      <p:bldP spid="244" grpId="0"/>
      <p:bldP spid="245" grpId="0"/>
      <p:bldP spid="27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资金用途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36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20" name="KSO_Shape"/>
          <p:cNvSpPr/>
          <p:nvPr/>
        </p:nvSpPr>
        <p:spPr bwMode="auto">
          <a:xfrm>
            <a:off x="324522" y="202431"/>
            <a:ext cx="312880" cy="300364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9" name="Oval 12"/>
          <p:cNvSpPr/>
          <p:nvPr/>
        </p:nvSpPr>
        <p:spPr>
          <a:xfrm>
            <a:off x="2552080" y="1700808"/>
            <a:ext cx="1573212" cy="1573212"/>
          </a:xfrm>
          <a:prstGeom prst="ellipse">
            <a:avLst/>
          </a:prstGeom>
          <a:noFill/>
          <a:ln w="101600" cap="rnd" cmpd="sng">
            <a:solidFill>
              <a:srgbClr val="0070C0">
                <a:alpha val="10196"/>
              </a:srgb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1" name="Arc 14"/>
          <p:cNvSpPr/>
          <p:nvPr/>
        </p:nvSpPr>
        <p:spPr>
          <a:xfrm rot="249144">
            <a:off x="2552080" y="1700808"/>
            <a:ext cx="1573212" cy="1573212"/>
          </a:xfrm>
          <a:prstGeom prst="arc">
            <a:avLst>
              <a:gd name="adj1" fmla="val 16018236"/>
              <a:gd name="adj2" fmla="val 7971649"/>
            </a:avLst>
          </a:prstGeom>
          <a:noFill/>
          <a:ln w="101600" cap="rnd" cmpd="sng">
            <a:solidFill>
              <a:srgbClr val="92D050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12"/>
          <p:cNvSpPr/>
          <p:nvPr/>
        </p:nvSpPr>
        <p:spPr>
          <a:xfrm>
            <a:off x="5251639" y="1728887"/>
            <a:ext cx="1573212" cy="1573212"/>
          </a:xfrm>
          <a:prstGeom prst="ellipse">
            <a:avLst/>
          </a:prstGeom>
          <a:noFill/>
          <a:ln w="101600" cap="rnd" cmpd="sng">
            <a:solidFill>
              <a:srgbClr val="0070C0">
                <a:alpha val="10196"/>
              </a:srgb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3" name="Arc 14"/>
          <p:cNvSpPr/>
          <p:nvPr/>
        </p:nvSpPr>
        <p:spPr>
          <a:xfrm rot="249144">
            <a:off x="5261570" y="1728887"/>
            <a:ext cx="1573212" cy="1573212"/>
          </a:xfrm>
          <a:prstGeom prst="arc">
            <a:avLst>
              <a:gd name="adj1" fmla="val 16018236"/>
              <a:gd name="adj2" fmla="val 12749509"/>
            </a:avLst>
          </a:prstGeom>
          <a:noFill/>
          <a:ln w="101600" cap="rnd" cmpd="sng">
            <a:solidFill>
              <a:srgbClr val="FF6D67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12"/>
          <p:cNvSpPr/>
          <p:nvPr/>
        </p:nvSpPr>
        <p:spPr>
          <a:xfrm>
            <a:off x="7987943" y="1728887"/>
            <a:ext cx="1573212" cy="1573212"/>
          </a:xfrm>
          <a:prstGeom prst="ellipse">
            <a:avLst/>
          </a:prstGeom>
          <a:noFill/>
          <a:ln w="101600" cap="rnd" cmpd="sng">
            <a:solidFill>
              <a:srgbClr val="0070C0">
                <a:alpha val="10196"/>
              </a:srgbClr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5" name="Arc 14"/>
          <p:cNvSpPr/>
          <p:nvPr/>
        </p:nvSpPr>
        <p:spPr>
          <a:xfrm rot="249144">
            <a:off x="7997874" y="1728887"/>
            <a:ext cx="1573212" cy="1573212"/>
          </a:xfrm>
          <a:prstGeom prst="arc">
            <a:avLst>
              <a:gd name="adj1" fmla="val 16018236"/>
              <a:gd name="adj2" fmla="val 5714737"/>
            </a:avLst>
          </a:prstGeom>
          <a:noFill/>
          <a:ln w="101600" cap="rnd" cmpd="sng">
            <a:solidFill>
              <a:srgbClr val="F5C058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2734139" y="1882867"/>
            <a:ext cx="1209095" cy="1209095"/>
            <a:chOff x="2734139" y="1882867"/>
            <a:chExt cx="1209095" cy="1209095"/>
          </a:xfrm>
        </p:grpSpPr>
        <p:grpSp>
          <p:nvGrpSpPr>
            <p:cNvPr id="27" name="组合 26"/>
            <p:cNvGrpSpPr/>
            <p:nvPr/>
          </p:nvGrpSpPr>
          <p:grpSpPr>
            <a:xfrm>
              <a:off x="2734139" y="1882867"/>
              <a:ext cx="1209095" cy="1209095"/>
              <a:chOff x="3724323" y="1908536"/>
              <a:chExt cx="1329153" cy="1329153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8" name="文本框 9"/>
            <p:cNvSpPr txBox="1"/>
            <p:nvPr/>
          </p:nvSpPr>
          <p:spPr>
            <a:xfrm>
              <a:off x="2825947" y="2348880"/>
              <a:ext cx="1064225" cy="34624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dirty="0">
                  <a:solidFill>
                    <a:schemeClr val="bg1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65%</a:t>
              </a:r>
              <a:endParaRPr lang="zh-CN" altLang="en-US" dirty="0">
                <a:solidFill>
                  <a:schemeClr val="bg1"/>
                </a:solidFill>
                <a:latin typeface="Impact MT Std" pitchFamily="34" charset="0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437742" y="1916832"/>
            <a:ext cx="1209095" cy="1209095"/>
            <a:chOff x="5437742" y="1916832"/>
            <a:chExt cx="1209095" cy="1209095"/>
          </a:xfrm>
        </p:grpSpPr>
        <p:grpSp>
          <p:nvGrpSpPr>
            <p:cNvPr id="32" name="组合 31"/>
            <p:cNvGrpSpPr/>
            <p:nvPr/>
          </p:nvGrpSpPr>
          <p:grpSpPr>
            <a:xfrm>
              <a:off x="5437742" y="1916832"/>
              <a:ext cx="1209095" cy="1209095"/>
              <a:chOff x="3724323" y="1908536"/>
              <a:chExt cx="1329153" cy="1329153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FF6D67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33" name="文本框 9"/>
            <p:cNvSpPr txBox="1"/>
            <p:nvPr/>
          </p:nvSpPr>
          <p:spPr>
            <a:xfrm>
              <a:off x="5566717" y="2331765"/>
              <a:ext cx="1064225" cy="34624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dirty="0">
                  <a:solidFill>
                    <a:schemeClr val="bg1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95%</a:t>
              </a:r>
              <a:endParaRPr lang="zh-CN" altLang="en-US" dirty="0">
                <a:solidFill>
                  <a:schemeClr val="bg1"/>
                </a:solidFill>
                <a:latin typeface="Impact MT Std" pitchFamily="34" charset="0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210884" y="1916832"/>
            <a:ext cx="1209095" cy="1209095"/>
            <a:chOff x="8210884" y="1916832"/>
            <a:chExt cx="1209095" cy="1209095"/>
          </a:xfrm>
        </p:grpSpPr>
        <p:grpSp>
          <p:nvGrpSpPr>
            <p:cNvPr id="37" name="组合 36"/>
            <p:cNvGrpSpPr/>
            <p:nvPr/>
          </p:nvGrpSpPr>
          <p:grpSpPr>
            <a:xfrm>
              <a:off x="8210884" y="1916832"/>
              <a:ext cx="1209095" cy="1209095"/>
              <a:chOff x="3724323" y="1908536"/>
              <a:chExt cx="1329153" cy="1329153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F5C058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38" name="文本框 9"/>
            <p:cNvSpPr txBox="1"/>
            <p:nvPr/>
          </p:nvSpPr>
          <p:spPr>
            <a:xfrm>
              <a:off x="8345730" y="2331765"/>
              <a:ext cx="1064225" cy="34624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 algn="ctr"/>
              <a:r>
                <a:rPr lang="en-US" altLang="zh-CN" dirty="0">
                  <a:solidFill>
                    <a:schemeClr val="bg1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45%</a:t>
              </a:r>
              <a:endParaRPr lang="zh-CN" altLang="en-US" dirty="0">
                <a:solidFill>
                  <a:schemeClr val="bg1"/>
                </a:solidFill>
                <a:latin typeface="Impact MT Std" pitchFamily="34" charset="0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497187" y="3480219"/>
            <a:ext cx="1656477" cy="884885"/>
            <a:chOff x="2497187" y="3480219"/>
            <a:chExt cx="1656477" cy="884885"/>
          </a:xfrm>
        </p:grpSpPr>
        <p:grpSp>
          <p:nvGrpSpPr>
            <p:cNvPr id="42" name="组合 41"/>
            <p:cNvGrpSpPr/>
            <p:nvPr/>
          </p:nvGrpSpPr>
          <p:grpSpPr>
            <a:xfrm>
              <a:off x="2497187" y="3764325"/>
              <a:ext cx="153895" cy="316672"/>
              <a:chOff x="5300663" y="2555875"/>
              <a:chExt cx="165100" cy="339726"/>
            </a:xfrm>
          </p:grpSpPr>
          <p:sp>
            <p:nvSpPr>
              <p:cNvPr id="47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8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solidFill>
                <a:srgbClr val="92D05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2699498" y="3480219"/>
              <a:ext cx="1333743" cy="884885"/>
              <a:chOff x="4271689" y="1207551"/>
              <a:chExt cx="1333743" cy="884885"/>
            </a:xfrm>
          </p:grpSpPr>
          <p:sp>
            <p:nvSpPr>
              <p:cNvPr id="45" name="文本框 30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92D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46" name="文本框 31"/>
              <p:cNvSpPr txBox="1"/>
              <p:nvPr/>
            </p:nvSpPr>
            <p:spPr>
              <a:xfrm>
                <a:off x="4271689" y="1504967"/>
                <a:ext cx="1333743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44" name="任意多边形 151"/>
            <p:cNvSpPr>
              <a:spLocks noChangeArrowheads="1"/>
            </p:cNvSpPr>
            <p:nvPr/>
          </p:nvSpPr>
          <p:spPr bwMode="auto">
            <a:xfrm>
              <a:off x="2579074" y="3498439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92D050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233491" y="3493274"/>
            <a:ext cx="1655775" cy="871830"/>
            <a:chOff x="5233491" y="3493274"/>
            <a:chExt cx="1655775" cy="871830"/>
          </a:xfrm>
        </p:grpSpPr>
        <p:grpSp>
          <p:nvGrpSpPr>
            <p:cNvPr id="50" name="组合 49"/>
            <p:cNvGrpSpPr/>
            <p:nvPr/>
          </p:nvGrpSpPr>
          <p:grpSpPr>
            <a:xfrm>
              <a:off x="5314676" y="3493274"/>
              <a:ext cx="1574590" cy="871830"/>
              <a:chOff x="4509578" y="2151569"/>
              <a:chExt cx="1574590" cy="871830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4630002" y="2151569"/>
                <a:ext cx="1333743" cy="871830"/>
                <a:chOff x="4271689" y="1246457"/>
                <a:chExt cx="1333743" cy="792573"/>
              </a:xfrm>
            </p:grpSpPr>
            <p:sp>
              <p:nvSpPr>
                <p:cNvPr id="56" name="文本框 156"/>
                <p:cNvSpPr txBox="1"/>
                <p:nvPr/>
              </p:nvSpPr>
              <p:spPr>
                <a:xfrm>
                  <a:off x="4283968" y="1246457"/>
                  <a:ext cx="1276564" cy="335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b="1" dirty="0">
                      <a:solidFill>
                        <a:srgbClr val="FF6D67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添加标题</a:t>
                  </a:r>
                </a:p>
              </p:txBody>
            </p:sp>
            <p:sp>
              <p:nvSpPr>
                <p:cNvPr id="57" name="文本框 157"/>
                <p:cNvSpPr txBox="1"/>
                <p:nvPr/>
              </p:nvSpPr>
              <p:spPr>
                <a:xfrm>
                  <a:off x="4271689" y="1504967"/>
                  <a:ext cx="1333743" cy="5340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1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点击添加内容点击添加内容</a:t>
                  </a:r>
                </a:p>
              </p:txBody>
            </p:sp>
          </p:grpSp>
          <p:sp>
            <p:nvSpPr>
              <p:cNvPr id="55" name="任意多边形 151"/>
              <p:cNvSpPr>
                <a:spLocks noChangeArrowheads="1"/>
              </p:cNvSpPr>
              <p:nvPr/>
            </p:nvSpPr>
            <p:spPr bwMode="auto">
              <a:xfrm>
                <a:off x="4509578" y="2160839"/>
                <a:ext cx="1574590" cy="848445"/>
              </a:xfrm>
              <a:custGeom>
                <a:avLst/>
                <a:gdLst>
                  <a:gd name="T0" fmla="*/ 176216 w 3090"/>
                  <a:gd name="T1" fmla="*/ 0 h 1665"/>
                  <a:gd name="T2" fmla="*/ 1785934 w 3090"/>
                  <a:gd name="T3" fmla="*/ 0 h 1665"/>
                  <a:gd name="T4" fmla="*/ 1962150 w 3090"/>
                  <a:gd name="T5" fmla="*/ 176216 h 1665"/>
                  <a:gd name="T6" fmla="*/ 1962150 w 3090"/>
                  <a:gd name="T7" fmla="*/ 881059 h 1665"/>
                  <a:gd name="T8" fmla="*/ 1785934 w 3090"/>
                  <a:gd name="T9" fmla="*/ 1057275 h 1665"/>
                  <a:gd name="T10" fmla="*/ 176216 w 3090"/>
                  <a:gd name="T11" fmla="*/ 1057275 h 1665"/>
                  <a:gd name="T12" fmla="*/ 0 w 3090"/>
                  <a:gd name="T13" fmla="*/ 881059 h 1665"/>
                  <a:gd name="T14" fmla="*/ 0 w 3090"/>
                  <a:gd name="T15" fmla="*/ 720027 h 1665"/>
                  <a:gd name="T16" fmla="*/ 180692 w 3090"/>
                  <a:gd name="T17" fmla="*/ 720027 h 1665"/>
                  <a:gd name="T18" fmla="*/ 180692 w 3090"/>
                  <a:gd name="T19" fmla="*/ 319977 h 1665"/>
                  <a:gd name="T20" fmla="*/ 0 w 3090"/>
                  <a:gd name="T21" fmla="*/ 319977 h 1665"/>
                  <a:gd name="T22" fmla="*/ 0 w 3090"/>
                  <a:gd name="T23" fmla="*/ 176216 h 1665"/>
                  <a:gd name="T24" fmla="*/ 176216 w 3090"/>
                  <a:gd name="T25" fmla="*/ 0 h 16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90" h="1665">
                    <a:moveTo>
                      <a:pt x="0" y="504"/>
                    </a:moveTo>
                    <a:lnTo>
                      <a:pt x="0" y="278"/>
                    </a:lnTo>
                    <a:cubicBezTo>
                      <a:pt x="0" y="124"/>
                      <a:pt x="124" y="0"/>
                      <a:pt x="278" y="0"/>
                    </a:cubicBezTo>
                    <a:lnTo>
                      <a:pt x="2812" y="0"/>
                    </a:lnTo>
                    <a:cubicBezTo>
                      <a:pt x="2966" y="0"/>
                      <a:pt x="3090" y="124"/>
                      <a:pt x="3090" y="278"/>
                    </a:cubicBezTo>
                    <a:lnTo>
                      <a:pt x="3090" y="1387"/>
                    </a:lnTo>
                    <a:cubicBezTo>
                      <a:pt x="3090" y="1541"/>
                      <a:pt x="2966" y="1665"/>
                      <a:pt x="2812" y="1665"/>
                    </a:cubicBezTo>
                    <a:lnTo>
                      <a:pt x="278" y="1665"/>
                    </a:lnTo>
                    <a:cubicBezTo>
                      <a:pt x="124" y="1665"/>
                      <a:pt x="0" y="1541"/>
                      <a:pt x="0" y="1387"/>
                    </a:cubicBezTo>
                    <a:lnTo>
                      <a:pt x="0" y="1134"/>
                    </a:lnTo>
                  </a:path>
                </a:pathLst>
              </a:custGeom>
              <a:noFill/>
              <a:ln w="6350">
                <a:solidFill>
                  <a:srgbClr val="FF6D67"/>
                </a:solidFill>
                <a:prstDash val="sys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5233491" y="3758557"/>
              <a:ext cx="153895" cy="316672"/>
              <a:chOff x="5300663" y="2555875"/>
              <a:chExt cx="165100" cy="339726"/>
            </a:xfrm>
            <a:solidFill>
              <a:srgbClr val="FF6D67"/>
            </a:solidFill>
          </p:grpSpPr>
          <p:sp>
            <p:nvSpPr>
              <p:cNvPr id="52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53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7969795" y="3480219"/>
            <a:ext cx="1657102" cy="884885"/>
            <a:chOff x="7969795" y="3480219"/>
            <a:chExt cx="1657102" cy="884885"/>
          </a:xfrm>
        </p:grpSpPr>
        <p:grpSp>
          <p:nvGrpSpPr>
            <p:cNvPr id="59" name="组合 58"/>
            <p:cNvGrpSpPr/>
            <p:nvPr/>
          </p:nvGrpSpPr>
          <p:grpSpPr>
            <a:xfrm>
              <a:off x="8172731" y="3480219"/>
              <a:ext cx="1333743" cy="884885"/>
              <a:chOff x="4271689" y="1207551"/>
              <a:chExt cx="1333743" cy="884885"/>
            </a:xfrm>
          </p:grpSpPr>
          <p:sp>
            <p:nvSpPr>
              <p:cNvPr id="64" name="文本框 169"/>
              <p:cNvSpPr txBox="1"/>
              <p:nvPr/>
            </p:nvSpPr>
            <p:spPr>
              <a:xfrm>
                <a:off x="4283968" y="1207551"/>
                <a:ext cx="1276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F5C05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  <p:sp>
            <p:nvSpPr>
              <p:cNvPr id="65" name="文本框 170"/>
              <p:cNvSpPr txBox="1"/>
              <p:nvPr/>
            </p:nvSpPr>
            <p:spPr>
              <a:xfrm>
                <a:off x="4271689" y="1504967"/>
                <a:ext cx="1333743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点击添加内容点击添加内容</a:t>
                </a:r>
              </a:p>
            </p:txBody>
          </p:sp>
        </p:grpSp>
        <p:sp>
          <p:nvSpPr>
            <p:cNvPr id="60" name="任意多边形 151"/>
            <p:cNvSpPr>
              <a:spLocks noChangeArrowheads="1"/>
            </p:cNvSpPr>
            <p:nvPr/>
          </p:nvSpPr>
          <p:spPr bwMode="auto">
            <a:xfrm>
              <a:off x="8052307" y="3498439"/>
              <a:ext cx="1574590" cy="848445"/>
            </a:xfrm>
            <a:custGeom>
              <a:avLst/>
              <a:gdLst>
                <a:gd name="T0" fmla="*/ 176216 w 3090"/>
                <a:gd name="T1" fmla="*/ 0 h 1665"/>
                <a:gd name="T2" fmla="*/ 1785934 w 3090"/>
                <a:gd name="T3" fmla="*/ 0 h 1665"/>
                <a:gd name="T4" fmla="*/ 1962150 w 3090"/>
                <a:gd name="T5" fmla="*/ 176216 h 1665"/>
                <a:gd name="T6" fmla="*/ 1962150 w 3090"/>
                <a:gd name="T7" fmla="*/ 881059 h 1665"/>
                <a:gd name="T8" fmla="*/ 1785934 w 3090"/>
                <a:gd name="T9" fmla="*/ 1057275 h 1665"/>
                <a:gd name="T10" fmla="*/ 176216 w 3090"/>
                <a:gd name="T11" fmla="*/ 1057275 h 1665"/>
                <a:gd name="T12" fmla="*/ 0 w 3090"/>
                <a:gd name="T13" fmla="*/ 881059 h 1665"/>
                <a:gd name="T14" fmla="*/ 0 w 3090"/>
                <a:gd name="T15" fmla="*/ 720027 h 1665"/>
                <a:gd name="T16" fmla="*/ 180692 w 3090"/>
                <a:gd name="T17" fmla="*/ 720027 h 1665"/>
                <a:gd name="T18" fmla="*/ 180692 w 3090"/>
                <a:gd name="T19" fmla="*/ 319977 h 1665"/>
                <a:gd name="T20" fmla="*/ 0 w 3090"/>
                <a:gd name="T21" fmla="*/ 319977 h 1665"/>
                <a:gd name="T22" fmla="*/ 0 w 3090"/>
                <a:gd name="T23" fmla="*/ 176216 h 1665"/>
                <a:gd name="T24" fmla="*/ 176216 w 3090"/>
                <a:gd name="T25" fmla="*/ 0 h 16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90" h="1665">
                  <a:moveTo>
                    <a:pt x="0" y="504"/>
                  </a:moveTo>
                  <a:lnTo>
                    <a:pt x="0" y="278"/>
                  </a:lnTo>
                  <a:cubicBezTo>
                    <a:pt x="0" y="124"/>
                    <a:pt x="124" y="0"/>
                    <a:pt x="278" y="0"/>
                  </a:cubicBezTo>
                  <a:lnTo>
                    <a:pt x="2812" y="0"/>
                  </a:lnTo>
                  <a:cubicBezTo>
                    <a:pt x="2966" y="0"/>
                    <a:pt x="3090" y="124"/>
                    <a:pt x="3090" y="278"/>
                  </a:cubicBezTo>
                  <a:lnTo>
                    <a:pt x="3090" y="1387"/>
                  </a:lnTo>
                  <a:cubicBezTo>
                    <a:pt x="3090" y="1541"/>
                    <a:pt x="2966" y="1665"/>
                    <a:pt x="2812" y="1665"/>
                  </a:cubicBezTo>
                  <a:lnTo>
                    <a:pt x="278" y="1665"/>
                  </a:lnTo>
                  <a:cubicBezTo>
                    <a:pt x="124" y="1665"/>
                    <a:pt x="0" y="1541"/>
                    <a:pt x="0" y="1387"/>
                  </a:cubicBezTo>
                  <a:lnTo>
                    <a:pt x="0" y="1134"/>
                  </a:lnTo>
                </a:path>
              </a:pathLst>
            </a:custGeom>
            <a:noFill/>
            <a:ln w="6350">
              <a:solidFill>
                <a:srgbClr val="F5C058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7969795" y="3754796"/>
              <a:ext cx="153895" cy="316672"/>
              <a:chOff x="5300663" y="2555875"/>
              <a:chExt cx="165100" cy="339726"/>
            </a:xfrm>
            <a:solidFill>
              <a:srgbClr val="F5C058"/>
            </a:solidFill>
          </p:grpSpPr>
          <p:sp>
            <p:nvSpPr>
              <p:cNvPr id="62" name="Oval 19"/>
              <p:cNvSpPr>
                <a:spLocks noChangeArrowheads="1"/>
              </p:cNvSpPr>
              <p:nvPr/>
            </p:nvSpPr>
            <p:spPr bwMode="auto">
              <a:xfrm>
                <a:off x="5353051" y="2555875"/>
                <a:ext cx="63500" cy="60325"/>
              </a:xfrm>
              <a:prstGeom prst="ellipse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63" name="Freeform 20"/>
              <p:cNvSpPr>
                <a:spLocks noEditPoints="1"/>
              </p:cNvSpPr>
              <p:nvPr/>
            </p:nvSpPr>
            <p:spPr bwMode="auto">
              <a:xfrm>
                <a:off x="5300663" y="2566988"/>
                <a:ext cx="165100" cy="328613"/>
              </a:xfrm>
              <a:custGeom>
                <a:avLst/>
                <a:gdLst>
                  <a:gd name="T0" fmla="*/ 38 w 44"/>
                  <a:gd name="T1" fmla="*/ 10 h 87"/>
                  <a:gd name="T2" fmla="*/ 37 w 44"/>
                  <a:gd name="T3" fmla="*/ 10 h 87"/>
                  <a:gd name="T4" fmla="*/ 37 w 44"/>
                  <a:gd name="T5" fmla="*/ 2 h 87"/>
                  <a:gd name="T6" fmla="*/ 33 w 44"/>
                  <a:gd name="T7" fmla="*/ 0 h 87"/>
                  <a:gd name="T8" fmla="*/ 31 w 44"/>
                  <a:gd name="T9" fmla="*/ 10 h 87"/>
                  <a:gd name="T10" fmla="*/ 35 w 44"/>
                  <a:gd name="T11" fmla="*/ 12 h 87"/>
                  <a:gd name="T12" fmla="*/ 36 w 44"/>
                  <a:gd name="T13" fmla="*/ 12 h 87"/>
                  <a:gd name="T14" fmla="*/ 36 w 44"/>
                  <a:gd name="T15" fmla="*/ 18 h 87"/>
                  <a:gd name="T16" fmla="*/ 30 w 44"/>
                  <a:gd name="T17" fmla="*/ 14 h 87"/>
                  <a:gd name="T18" fmla="*/ 16 w 44"/>
                  <a:gd name="T19" fmla="*/ 14 h 87"/>
                  <a:gd name="T20" fmla="*/ 12 w 44"/>
                  <a:gd name="T21" fmla="*/ 16 h 87"/>
                  <a:gd name="T22" fmla="*/ 0 w 44"/>
                  <a:gd name="T23" fmla="*/ 47 h 87"/>
                  <a:gd name="T24" fmla="*/ 7 w 44"/>
                  <a:gd name="T25" fmla="*/ 49 h 87"/>
                  <a:gd name="T26" fmla="*/ 12 w 44"/>
                  <a:gd name="T27" fmla="*/ 45 h 87"/>
                  <a:gd name="T28" fmla="*/ 13 w 44"/>
                  <a:gd name="T29" fmla="*/ 83 h 87"/>
                  <a:gd name="T30" fmla="*/ 21 w 44"/>
                  <a:gd name="T31" fmla="*/ 83 h 87"/>
                  <a:gd name="T32" fmla="*/ 24 w 44"/>
                  <a:gd name="T33" fmla="*/ 49 h 87"/>
                  <a:gd name="T34" fmla="*/ 28 w 44"/>
                  <a:gd name="T35" fmla="*/ 87 h 87"/>
                  <a:gd name="T36" fmla="*/ 32 w 44"/>
                  <a:gd name="T37" fmla="*/ 47 h 87"/>
                  <a:gd name="T38" fmla="*/ 33 w 44"/>
                  <a:gd name="T39" fmla="*/ 25 h 87"/>
                  <a:gd name="T40" fmla="*/ 41 w 44"/>
                  <a:gd name="T41" fmla="*/ 30 h 87"/>
                  <a:gd name="T42" fmla="*/ 42 w 44"/>
                  <a:gd name="T43" fmla="*/ 13 h 87"/>
                  <a:gd name="T44" fmla="*/ 35 w 44"/>
                  <a:gd name="T45" fmla="*/ 1 h 87"/>
                  <a:gd name="T46" fmla="*/ 35 w 44"/>
                  <a:gd name="T47" fmla="*/ 1 h 87"/>
                  <a:gd name="T48" fmla="*/ 34 w 44"/>
                  <a:gd name="T49" fmla="*/ 0 h 87"/>
                  <a:gd name="T50" fmla="*/ 34 w 44"/>
                  <a:gd name="T51" fmla="*/ 1 h 87"/>
                  <a:gd name="T52" fmla="*/ 34 w 44"/>
                  <a:gd name="T53" fmla="*/ 0 h 87"/>
                  <a:gd name="T54" fmla="*/ 34 w 44"/>
                  <a:gd name="T55" fmla="*/ 1 h 87"/>
                  <a:gd name="T56" fmla="*/ 34 w 44"/>
                  <a:gd name="T57" fmla="*/ 1 h 87"/>
                  <a:gd name="T58" fmla="*/ 36 w 44"/>
                  <a:gd name="T59" fmla="*/ 10 h 87"/>
                  <a:gd name="T60" fmla="*/ 33 w 44"/>
                  <a:gd name="T61" fmla="*/ 11 h 87"/>
                  <a:gd name="T62" fmla="*/ 33 w 44"/>
                  <a:gd name="T63" fmla="*/ 10 h 87"/>
                  <a:gd name="T64" fmla="*/ 35 w 44"/>
                  <a:gd name="T65" fmla="*/ 9 h 87"/>
                  <a:gd name="T66" fmla="*/ 36 w 44"/>
                  <a:gd name="T67" fmla="*/ 7 h 87"/>
                  <a:gd name="T68" fmla="*/ 33 w 44"/>
                  <a:gd name="T69" fmla="*/ 8 h 87"/>
                  <a:gd name="T70" fmla="*/ 32 w 44"/>
                  <a:gd name="T71" fmla="*/ 3 h 87"/>
                  <a:gd name="T72" fmla="*/ 35 w 44"/>
                  <a:gd name="T73" fmla="*/ 1 h 87"/>
                  <a:gd name="T74" fmla="*/ 36 w 44"/>
                  <a:gd name="T75" fmla="*/ 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4" h="87">
                    <a:moveTo>
                      <a:pt x="42" y="13"/>
                    </a:moveTo>
                    <a:cubicBezTo>
                      <a:pt x="42" y="11"/>
                      <a:pt x="40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7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2" y="12"/>
                      <a:pt x="33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3"/>
                      <a:pt x="35" y="14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5"/>
                      <a:pt x="13" y="15"/>
                      <a:pt x="12" y="16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0" y="50"/>
                      <a:pt x="2" y="51"/>
                    </a:cubicBezTo>
                    <a:cubicBezTo>
                      <a:pt x="4" y="52"/>
                      <a:pt x="6" y="51"/>
                      <a:pt x="7" y="49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7"/>
                      <a:pt x="13" y="4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5"/>
                      <a:pt x="15" y="87"/>
                      <a:pt x="17" y="87"/>
                    </a:cubicBezTo>
                    <a:cubicBezTo>
                      <a:pt x="19" y="87"/>
                      <a:pt x="21" y="85"/>
                      <a:pt x="21" y="8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4" y="85"/>
                      <a:pt x="26" y="87"/>
                      <a:pt x="28" y="87"/>
                    </a:cubicBezTo>
                    <a:cubicBezTo>
                      <a:pt x="30" y="87"/>
                      <a:pt x="32" y="85"/>
                      <a:pt x="32" y="83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9" y="30"/>
                      <a:pt x="40" y="30"/>
                      <a:pt x="41" y="30"/>
                    </a:cubicBezTo>
                    <a:cubicBezTo>
                      <a:pt x="43" y="30"/>
                      <a:pt x="44" y="28"/>
                      <a:pt x="44" y="26"/>
                    </a:cubicBezTo>
                    <a:lnTo>
                      <a:pt x="42" y="13"/>
                    </a:lnTo>
                    <a:close/>
                    <a:moveTo>
                      <a:pt x="35" y="0"/>
                    </a:moveTo>
                    <a:cubicBezTo>
                      <a:pt x="35" y="0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5" y="0"/>
                      <a:pt x="35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4" y="0"/>
                    </a:moveTo>
                    <a:cubicBezTo>
                      <a:pt x="34" y="0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1"/>
                      <a:pt x="34" y="0"/>
                      <a:pt x="34" y="0"/>
                    </a:cubicBezTo>
                    <a:close/>
                    <a:moveTo>
                      <a:pt x="36" y="10"/>
                    </a:moveTo>
                    <a:cubicBezTo>
                      <a:pt x="36" y="11"/>
                      <a:pt x="35" y="11"/>
                      <a:pt x="35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9"/>
                      <a:pt x="33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6" y="10"/>
                    </a:cubicBezTo>
                    <a:close/>
                    <a:moveTo>
                      <a:pt x="36" y="7"/>
                    </a:moveTo>
                    <a:cubicBezTo>
                      <a:pt x="36" y="8"/>
                      <a:pt x="36" y="8"/>
                      <a:pt x="35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2" y="8"/>
                      <a:pt x="32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2"/>
                      <a:pt x="33" y="1"/>
                      <a:pt x="33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6" y="1"/>
                      <a:pt x="36" y="2"/>
                      <a:pt x="36" y="3"/>
                    </a:cubicBezTo>
                    <a:lnTo>
                      <a:pt x="36" y="7"/>
                    </a:ln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66" name="TextBox 65"/>
          <p:cNvSpPr txBox="1"/>
          <p:nvPr/>
        </p:nvSpPr>
        <p:spPr>
          <a:xfrm>
            <a:off x="1440780" y="5368802"/>
            <a:ext cx="9481343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  <p:grpSp>
        <p:nvGrpSpPr>
          <p:cNvPr id="67" name="组合 66"/>
          <p:cNvGrpSpPr/>
          <p:nvPr/>
        </p:nvGrpSpPr>
        <p:grpSpPr>
          <a:xfrm>
            <a:off x="876664" y="4865837"/>
            <a:ext cx="1692531" cy="723403"/>
            <a:chOff x="5557184" y="1268760"/>
            <a:chExt cx="1692531" cy="723403"/>
          </a:xfrm>
        </p:grpSpPr>
        <p:sp>
          <p:nvSpPr>
            <p:cNvPr id="68" name="Freeform 20"/>
            <p:cNvSpPr/>
            <p:nvPr/>
          </p:nvSpPr>
          <p:spPr bwMode="auto">
            <a:xfrm>
              <a:off x="5557184" y="1511003"/>
              <a:ext cx="540543" cy="477837"/>
            </a:xfrm>
            <a:custGeom>
              <a:avLst/>
              <a:gdLst>
                <a:gd name="T0" fmla="*/ 0 w 681"/>
                <a:gd name="T1" fmla="*/ 0 h 602"/>
                <a:gd name="T2" fmla="*/ 681 w 681"/>
                <a:gd name="T3" fmla="*/ 0 h 602"/>
                <a:gd name="T4" fmla="*/ 681 w 681"/>
                <a:gd name="T5" fmla="*/ 602 h 602"/>
                <a:gd name="T6" fmla="*/ 0 w 681"/>
                <a:gd name="T7" fmla="*/ 602 h 602"/>
                <a:gd name="T8" fmla="*/ 183 w 681"/>
                <a:gd name="T9" fmla="*/ 298 h 602"/>
                <a:gd name="T10" fmla="*/ 0 w 681"/>
                <a:gd name="T11" fmla="*/ 0 h 602"/>
                <a:gd name="T12" fmla="*/ 0 w 68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602">
                  <a:moveTo>
                    <a:pt x="0" y="0"/>
                  </a:moveTo>
                  <a:lnTo>
                    <a:pt x="681" y="0"/>
                  </a:lnTo>
                  <a:lnTo>
                    <a:pt x="681" y="602"/>
                  </a:lnTo>
                  <a:lnTo>
                    <a:pt x="0" y="602"/>
                  </a:lnTo>
                  <a:lnTo>
                    <a:pt x="183" y="29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>
                <a:alpha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3"/>
            <p:cNvSpPr/>
            <p:nvPr/>
          </p:nvSpPr>
          <p:spPr bwMode="auto">
            <a:xfrm>
              <a:off x="5855165" y="1276995"/>
              <a:ext cx="249237" cy="715168"/>
            </a:xfrm>
            <a:custGeom>
              <a:avLst/>
              <a:gdLst>
                <a:gd name="T0" fmla="*/ 0 w 314"/>
                <a:gd name="T1" fmla="*/ 0 h 901"/>
                <a:gd name="T2" fmla="*/ 314 w 314"/>
                <a:gd name="T3" fmla="*/ 299 h 901"/>
                <a:gd name="T4" fmla="*/ 314 w 314"/>
                <a:gd name="T5" fmla="*/ 901 h 901"/>
                <a:gd name="T6" fmla="*/ 0 w 314"/>
                <a:gd name="T7" fmla="*/ 602 h 901"/>
                <a:gd name="T8" fmla="*/ 0 w 314"/>
                <a:gd name="T9" fmla="*/ 0 h 901"/>
                <a:gd name="T10" fmla="*/ 0 w 31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1">
                  <a:moveTo>
                    <a:pt x="0" y="0"/>
                  </a:moveTo>
                  <a:lnTo>
                    <a:pt x="314" y="299"/>
                  </a:lnTo>
                  <a:lnTo>
                    <a:pt x="314" y="901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9E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6"/>
            <p:cNvSpPr/>
            <p:nvPr/>
          </p:nvSpPr>
          <p:spPr bwMode="auto">
            <a:xfrm>
              <a:off x="6104402" y="1320008"/>
              <a:ext cx="1145313" cy="477837"/>
            </a:xfrm>
            <a:custGeom>
              <a:avLst/>
              <a:gdLst>
                <a:gd name="T0" fmla="*/ 0 w 1094"/>
                <a:gd name="T1" fmla="*/ 0 h 602"/>
                <a:gd name="T2" fmla="*/ 911 w 1094"/>
                <a:gd name="T3" fmla="*/ 0 h 602"/>
                <a:gd name="T4" fmla="*/ 1094 w 1094"/>
                <a:gd name="T5" fmla="*/ 304 h 602"/>
                <a:gd name="T6" fmla="*/ 911 w 1094"/>
                <a:gd name="T7" fmla="*/ 602 h 602"/>
                <a:gd name="T8" fmla="*/ 0 w 1094"/>
                <a:gd name="T9" fmla="*/ 602 h 602"/>
                <a:gd name="T10" fmla="*/ 0 w 1094"/>
                <a:gd name="T11" fmla="*/ 0 h 602"/>
                <a:gd name="T12" fmla="*/ 0 w 1094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02">
                  <a:moveTo>
                    <a:pt x="0" y="0"/>
                  </a:moveTo>
                  <a:lnTo>
                    <a:pt x="911" y="0"/>
                  </a:lnTo>
                  <a:lnTo>
                    <a:pt x="1094" y="304"/>
                  </a:lnTo>
                  <a:lnTo>
                    <a:pt x="911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7"/>
            <p:cNvSpPr/>
            <p:nvPr/>
          </p:nvSpPr>
          <p:spPr bwMode="auto">
            <a:xfrm>
              <a:off x="5855165" y="1268760"/>
              <a:ext cx="1394550" cy="477837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299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72" name="Freeform 28"/>
            <p:cNvSpPr>
              <a:spLocks noEditPoints="1"/>
            </p:cNvSpPr>
            <p:nvPr/>
          </p:nvSpPr>
          <p:spPr bwMode="auto">
            <a:xfrm>
              <a:off x="5855165" y="1515841"/>
              <a:ext cx="1322542" cy="182562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3 h 44"/>
                <a:gd name="T4" fmla="*/ 19 w 221"/>
                <a:gd name="T5" fmla="*/ 41 h 44"/>
                <a:gd name="T6" fmla="*/ 17 w 221"/>
                <a:gd name="T7" fmla="*/ 43 h 44"/>
                <a:gd name="T8" fmla="*/ 196 w 221"/>
                <a:gd name="T9" fmla="*/ 43 h 44"/>
                <a:gd name="T10" fmla="*/ 198 w 221"/>
                <a:gd name="T11" fmla="*/ 37 h 44"/>
                <a:gd name="T12" fmla="*/ 195 w 221"/>
                <a:gd name="T13" fmla="*/ 37 h 44"/>
                <a:gd name="T14" fmla="*/ 186 w 221"/>
                <a:gd name="T15" fmla="*/ 41 h 44"/>
                <a:gd name="T16" fmla="*/ 185 w 221"/>
                <a:gd name="T17" fmla="*/ 43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4 h 44"/>
                <a:gd name="T24" fmla="*/ 214 w 221"/>
                <a:gd name="T25" fmla="*/ 13 h 44"/>
                <a:gd name="T26" fmla="*/ 219 w 221"/>
                <a:gd name="T27" fmla="*/ 1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2 h 44"/>
                <a:gd name="T34" fmla="*/ 209 w 221"/>
                <a:gd name="T35" fmla="*/ 21 h 44"/>
                <a:gd name="T36" fmla="*/ 209 w 221"/>
                <a:gd name="T37" fmla="*/ 19 h 44"/>
                <a:gd name="T38" fmla="*/ 0 w 221"/>
                <a:gd name="T39" fmla="*/ 41 h 44"/>
                <a:gd name="T40" fmla="*/ 8 w 221"/>
                <a:gd name="T41" fmla="*/ 44 h 44"/>
                <a:gd name="T42" fmla="*/ 10 w 221"/>
                <a:gd name="T43" fmla="*/ 43 h 44"/>
                <a:gd name="T44" fmla="*/ 0 w 221"/>
                <a:gd name="T45" fmla="*/ 41 h 44"/>
                <a:gd name="T46" fmla="*/ 51 w 221"/>
                <a:gd name="T47" fmla="*/ 44 h 44"/>
                <a:gd name="T48" fmla="*/ 53 w 221"/>
                <a:gd name="T49" fmla="*/ 43 h 44"/>
                <a:gd name="T50" fmla="*/ 40 w 221"/>
                <a:gd name="T51" fmla="*/ 41 h 44"/>
                <a:gd name="T52" fmla="*/ 38 w 221"/>
                <a:gd name="T53" fmla="*/ 43 h 44"/>
                <a:gd name="T54" fmla="*/ 60 w 221"/>
                <a:gd name="T55" fmla="*/ 44 h 44"/>
                <a:gd name="T56" fmla="*/ 74 w 221"/>
                <a:gd name="T57" fmla="*/ 43 h 44"/>
                <a:gd name="T58" fmla="*/ 72 w 221"/>
                <a:gd name="T59" fmla="*/ 41 h 44"/>
                <a:gd name="T60" fmla="*/ 59 w 221"/>
                <a:gd name="T61" fmla="*/ 43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3 h 44"/>
                <a:gd name="T68" fmla="*/ 81 w 221"/>
                <a:gd name="T69" fmla="*/ 41 h 44"/>
                <a:gd name="T70" fmla="*/ 80 w 221"/>
                <a:gd name="T71" fmla="*/ 43 h 44"/>
                <a:gd name="T72" fmla="*/ 102 w 221"/>
                <a:gd name="T73" fmla="*/ 44 h 44"/>
                <a:gd name="T74" fmla="*/ 116 w 221"/>
                <a:gd name="T75" fmla="*/ 43 h 44"/>
                <a:gd name="T76" fmla="*/ 114 w 221"/>
                <a:gd name="T77" fmla="*/ 41 h 44"/>
                <a:gd name="T78" fmla="*/ 101 w 221"/>
                <a:gd name="T79" fmla="*/ 43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3 h 44"/>
                <a:gd name="T86" fmla="*/ 123 w 221"/>
                <a:gd name="T87" fmla="*/ 41 h 44"/>
                <a:gd name="T88" fmla="*/ 122 w 221"/>
                <a:gd name="T89" fmla="*/ 43 h 44"/>
                <a:gd name="T90" fmla="*/ 144 w 221"/>
                <a:gd name="T91" fmla="*/ 44 h 44"/>
                <a:gd name="T92" fmla="*/ 158 w 221"/>
                <a:gd name="T93" fmla="*/ 43 h 44"/>
                <a:gd name="T94" fmla="*/ 156 w 221"/>
                <a:gd name="T95" fmla="*/ 41 h 44"/>
                <a:gd name="T96" fmla="*/ 143 w 221"/>
                <a:gd name="T97" fmla="*/ 43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3 h 44"/>
                <a:gd name="T104" fmla="*/ 165 w 221"/>
                <a:gd name="T105" fmla="*/ 41 h 44"/>
                <a:gd name="T106" fmla="*/ 164 w 221"/>
                <a:gd name="T10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4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1" y="41"/>
                    <a:pt x="30" y="41"/>
                  </a:cubicBezTo>
                  <a:cubicBezTo>
                    <a:pt x="26" y="41"/>
                    <a:pt x="22" y="41"/>
                    <a:pt x="19" y="41"/>
                  </a:cubicBezTo>
                  <a:cubicBezTo>
                    <a:pt x="18" y="41"/>
                    <a:pt x="17" y="42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2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7"/>
                  </a:cubicBezTo>
                  <a:cubicBezTo>
                    <a:pt x="198" y="37"/>
                    <a:pt x="198" y="37"/>
                    <a:pt x="198" y="37"/>
                  </a:cubicBezTo>
                  <a:cubicBezTo>
                    <a:pt x="197" y="36"/>
                    <a:pt x="196" y="37"/>
                    <a:pt x="195" y="37"/>
                  </a:cubicBezTo>
                  <a:cubicBezTo>
                    <a:pt x="195" y="39"/>
                    <a:pt x="194" y="40"/>
                    <a:pt x="193" y="41"/>
                  </a:cubicBezTo>
                  <a:cubicBezTo>
                    <a:pt x="190" y="41"/>
                    <a:pt x="190" y="41"/>
                    <a:pt x="186" y="41"/>
                  </a:cubicBezTo>
                  <a:cubicBezTo>
                    <a:pt x="186" y="41"/>
                    <a:pt x="185" y="42"/>
                    <a:pt x="185" y="43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85" y="44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4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5"/>
                    <a:pt x="213" y="8"/>
                    <a:pt x="211" y="12"/>
                  </a:cubicBezTo>
                  <a:cubicBezTo>
                    <a:pt x="211" y="12"/>
                    <a:pt x="211" y="13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10"/>
                    <a:pt x="218" y="7"/>
                    <a:pt x="220" y="3"/>
                  </a:cubicBezTo>
                  <a:cubicBezTo>
                    <a:pt x="221" y="2"/>
                    <a:pt x="220" y="1"/>
                    <a:pt x="219" y="1"/>
                  </a:cubicBezTo>
                  <a:cubicBezTo>
                    <a:pt x="219" y="1"/>
                    <a:pt x="219" y="1"/>
                    <a:pt x="219" y="1"/>
                  </a:cubicBezTo>
                  <a:cubicBezTo>
                    <a:pt x="219" y="0"/>
                    <a:pt x="218" y="1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3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2"/>
                    <a:pt x="203" y="32"/>
                    <a:pt x="203" y="31"/>
                  </a:cubicBezTo>
                  <a:cubicBezTo>
                    <a:pt x="205" y="28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8" y="18"/>
                    <a:pt x="207" y="19"/>
                    <a:pt x="206" y="19"/>
                  </a:cubicBezTo>
                  <a:close/>
                  <a:moveTo>
                    <a:pt x="0" y="4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4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9" y="41"/>
                    <a:pt x="8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4"/>
                    <a:pt x="53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42"/>
                    <a:pt x="52" y="41"/>
                    <a:pt x="51" y="41"/>
                  </a:cubicBezTo>
                  <a:cubicBezTo>
                    <a:pt x="47" y="41"/>
                    <a:pt x="43" y="41"/>
                    <a:pt x="40" y="41"/>
                  </a:cubicBezTo>
                  <a:cubicBezTo>
                    <a:pt x="39" y="41"/>
                    <a:pt x="38" y="42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4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3" y="41"/>
                    <a:pt x="72" y="41"/>
                  </a:cubicBezTo>
                  <a:cubicBezTo>
                    <a:pt x="68" y="41"/>
                    <a:pt x="64" y="41"/>
                    <a:pt x="60" y="41"/>
                  </a:cubicBezTo>
                  <a:cubicBezTo>
                    <a:pt x="60" y="41"/>
                    <a:pt x="59" y="42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4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4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4" y="41"/>
                    <a:pt x="93" y="41"/>
                  </a:cubicBezTo>
                  <a:cubicBezTo>
                    <a:pt x="89" y="41"/>
                    <a:pt x="85" y="41"/>
                    <a:pt x="81" y="41"/>
                  </a:cubicBezTo>
                  <a:cubicBezTo>
                    <a:pt x="81" y="41"/>
                    <a:pt x="80" y="42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4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4"/>
                    <a:pt x="116" y="43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42"/>
                    <a:pt x="115" y="41"/>
                    <a:pt x="114" y="41"/>
                  </a:cubicBezTo>
                  <a:cubicBezTo>
                    <a:pt x="110" y="41"/>
                    <a:pt x="106" y="41"/>
                    <a:pt x="102" y="41"/>
                  </a:cubicBezTo>
                  <a:cubicBezTo>
                    <a:pt x="102" y="41"/>
                    <a:pt x="101" y="42"/>
                    <a:pt x="101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1" y="44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4"/>
                    <a:pt x="137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7" y="42"/>
                    <a:pt x="136" y="41"/>
                    <a:pt x="135" y="41"/>
                  </a:cubicBezTo>
                  <a:cubicBezTo>
                    <a:pt x="131" y="41"/>
                    <a:pt x="127" y="41"/>
                    <a:pt x="123" y="41"/>
                  </a:cubicBezTo>
                  <a:cubicBezTo>
                    <a:pt x="123" y="41"/>
                    <a:pt x="122" y="42"/>
                    <a:pt x="122" y="43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2" y="44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4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2"/>
                    <a:pt x="157" y="41"/>
                    <a:pt x="156" y="41"/>
                  </a:cubicBezTo>
                  <a:cubicBezTo>
                    <a:pt x="152" y="41"/>
                    <a:pt x="148" y="41"/>
                    <a:pt x="144" y="41"/>
                  </a:cubicBezTo>
                  <a:cubicBezTo>
                    <a:pt x="144" y="41"/>
                    <a:pt x="143" y="42"/>
                    <a:pt x="143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4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4"/>
                    <a:pt x="179" y="43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2"/>
                    <a:pt x="178" y="41"/>
                    <a:pt x="177" y="41"/>
                  </a:cubicBezTo>
                  <a:cubicBezTo>
                    <a:pt x="173" y="41"/>
                    <a:pt x="169" y="41"/>
                    <a:pt x="165" y="41"/>
                  </a:cubicBezTo>
                  <a:cubicBezTo>
                    <a:pt x="165" y="41"/>
                    <a:pt x="164" y="42"/>
                    <a:pt x="164" y="43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4" y="44"/>
                    <a:pt x="165" y="44"/>
                    <a:pt x="165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9"/>
            <p:cNvSpPr>
              <a:spLocks noEditPoints="1"/>
            </p:cNvSpPr>
            <p:nvPr/>
          </p:nvSpPr>
          <p:spPr bwMode="auto">
            <a:xfrm>
              <a:off x="5855165" y="1291778"/>
              <a:ext cx="1322542" cy="215900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2 h 52"/>
                <a:gd name="T4" fmla="*/ 19 w 225"/>
                <a:gd name="T5" fmla="*/ 3 h 52"/>
                <a:gd name="T6" fmla="*/ 17 w 225"/>
                <a:gd name="T7" fmla="*/ 2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8 h 52"/>
                <a:gd name="T22" fmla="*/ 193 w 225"/>
                <a:gd name="T23" fmla="*/ 3 h 52"/>
                <a:gd name="T24" fmla="*/ 185 w 225"/>
                <a:gd name="T25" fmla="*/ 2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3 h 52"/>
                <a:gd name="T32" fmla="*/ 212 w 225"/>
                <a:gd name="T33" fmla="*/ 31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5 h 52"/>
                <a:gd name="T40" fmla="*/ 201 w 225"/>
                <a:gd name="T41" fmla="*/ 13 h 52"/>
                <a:gd name="T42" fmla="*/ 203 w 225"/>
                <a:gd name="T43" fmla="*/ 13 h 52"/>
                <a:gd name="T44" fmla="*/ 209 w 225"/>
                <a:gd name="T45" fmla="*/ 26 h 52"/>
                <a:gd name="T46" fmla="*/ 206 w 225"/>
                <a:gd name="T47" fmla="*/ 25 h 52"/>
                <a:gd name="T48" fmla="*/ 0 w 225"/>
                <a:gd name="T49" fmla="*/ 0 h 52"/>
                <a:gd name="T50" fmla="*/ 10 w 225"/>
                <a:gd name="T51" fmla="*/ 2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2 h 52"/>
                <a:gd name="T58" fmla="*/ 51 w 225"/>
                <a:gd name="T59" fmla="*/ 3 h 52"/>
                <a:gd name="T60" fmla="*/ 38 w 225"/>
                <a:gd name="T61" fmla="*/ 2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2 h 52"/>
                <a:gd name="T68" fmla="*/ 60 w 225"/>
                <a:gd name="T69" fmla="*/ 3 h 52"/>
                <a:gd name="T70" fmla="*/ 59 w 225"/>
                <a:gd name="T71" fmla="*/ 2 h 52"/>
                <a:gd name="T72" fmla="*/ 81 w 225"/>
                <a:gd name="T73" fmla="*/ 0 h 52"/>
                <a:gd name="T74" fmla="*/ 95 w 225"/>
                <a:gd name="T75" fmla="*/ 2 h 52"/>
                <a:gd name="T76" fmla="*/ 93 w 225"/>
                <a:gd name="T77" fmla="*/ 3 h 52"/>
                <a:gd name="T78" fmla="*/ 80 w 225"/>
                <a:gd name="T79" fmla="*/ 2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2 h 52"/>
                <a:gd name="T86" fmla="*/ 102 w 225"/>
                <a:gd name="T87" fmla="*/ 3 h 52"/>
                <a:gd name="T88" fmla="*/ 101 w 225"/>
                <a:gd name="T89" fmla="*/ 2 h 52"/>
                <a:gd name="T90" fmla="*/ 123 w 225"/>
                <a:gd name="T91" fmla="*/ 0 h 52"/>
                <a:gd name="T92" fmla="*/ 137 w 225"/>
                <a:gd name="T93" fmla="*/ 2 h 52"/>
                <a:gd name="T94" fmla="*/ 135 w 225"/>
                <a:gd name="T95" fmla="*/ 3 h 52"/>
                <a:gd name="T96" fmla="*/ 122 w 225"/>
                <a:gd name="T97" fmla="*/ 2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2 h 52"/>
                <a:gd name="T104" fmla="*/ 144 w 225"/>
                <a:gd name="T105" fmla="*/ 3 h 52"/>
                <a:gd name="T106" fmla="*/ 143 w 225"/>
                <a:gd name="T107" fmla="*/ 2 h 52"/>
                <a:gd name="T108" fmla="*/ 165 w 225"/>
                <a:gd name="T109" fmla="*/ 0 h 52"/>
                <a:gd name="T110" fmla="*/ 179 w 225"/>
                <a:gd name="T111" fmla="*/ 2 h 52"/>
                <a:gd name="T112" fmla="*/ 177 w 225"/>
                <a:gd name="T113" fmla="*/ 3 h 52"/>
                <a:gd name="T114" fmla="*/ 164 w 225"/>
                <a:gd name="T115" fmla="*/ 2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3"/>
                    <a:pt x="197" y="4"/>
                    <a:pt x="198" y="5"/>
                  </a:cubicBezTo>
                  <a:cubicBezTo>
                    <a:pt x="199" y="6"/>
                    <a:pt x="198" y="7"/>
                    <a:pt x="198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8"/>
                    <a:pt x="196" y="8"/>
                    <a:pt x="195" y="7"/>
                  </a:cubicBezTo>
                  <a:cubicBezTo>
                    <a:pt x="195" y="6"/>
                    <a:pt x="194" y="5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3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5" y="1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1"/>
                    <a:pt x="196" y="1"/>
                  </a:cubicBezTo>
                  <a:close/>
                  <a:moveTo>
                    <a:pt x="217" y="43"/>
                  </a:moveTo>
                  <a:cubicBezTo>
                    <a:pt x="215" y="40"/>
                    <a:pt x="213" y="36"/>
                    <a:pt x="211" y="33"/>
                  </a:cubicBezTo>
                  <a:cubicBezTo>
                    <a:pt x="211" y="32"/>
                    <a:pt x="211" y="31"/>
                    <a:pt x="212" y="31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8"/>
                    <a:pt x="220" y="41"/>
                  </a:cubicBezTo>
                  <a:cubicBezTo>
                    <a:pt x="221" y="42"/>
                    <a:pt x="220" y="43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4"/>
                    <a:pt x="218" y="44"/>
                    <a:pt x="217" y="43"/>
                  </a:cubicBezTo>
                  <a:close/>
                  <a:moveTo>
                    <a:pt x="206" y="25"/>
                  </a:moveTo>
                  <a:cubicBezTo>
                    <a:pt x="204" y="22"/>
                    <a:pt x="202" y="18"/>
                    <a:pt x="200" y="15"/>
                  </a:cubicBezTo>
                  <a:cubicBezTo>
                    <a:pt x="200" y="14"/>
                    <a:pt x="200" y="13"/>
                    <a:pt x="201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7"/>
                    <a:pt x="207" y="20"/>
                    <a:pt x="209" y="23"/>
                  </a:cubicBezTo>
                  <a:cubicBezTo>
                    <a:pt x="210" y="24"/>
                    <a:pt x="209" y="25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8" y="26"/>
                    <a:pt x="207" y="26"/>
                    <a:pt x="206" y="25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3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3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3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3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3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3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1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3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3"/>
                    <a:pt x="143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1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1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9" y="3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3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文本框 164"/>
            <p:cNvSpPr txBox="1"/>
            <p:nvPr/>
          </p:nvSpPr>
          <p:spPr>
            <a:xfrm>
              <a:off x="5809555" y="131169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66" grpId="0"/>
      <p:bldP spid="7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盈利计划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37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20" name="KSO_Shape"/>
          <p:cNvSpPr/>
          <p:nvPr/>
        </p:nvSpPr>
        <p:spPr bwMode="auto">
          <a:xfrm>
            <a:off x="324522" y="202431"/>
            <a:ext cx="312880" cy="300364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9" name="Rectangle 2"/>
          <p:cNvSpPr/>
          <p:nvPr/>
        </p:nvSpPr>
        <p:spPr>
          <a:xfrm>
            <a:off x="7623149" y="1412776"/>
            <a:ext cx="3442990" cy="2332788"/>
          </a:xfrm>
          <a:prstGeom prst="rect">
            <a:avLst/>
          </a:prstGeom>
          <a:blipFill>
            <a:blip r:embed="rId5" cstate="print"/>
            <a:srcRect/>
            <a:stretch>
              <a:fillRect l="8176" r="-35740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Rectangle 2"/>
          <p:cNvSpPr/>
          <p:nvPr/>
        </p:nvSpPr>
        <p:spPr>
          <a:xfrm>
            <a:off x="1358453" y="1412776"/>
            <a:ext cx="3168352" cy="2332788"/>
          </a:xfrm>
          <a:prstGeom prst="rect">
            <a:avLst/>
          </a:prstGeom>
          <a:blipFill>
            <a:blip r:embed="rId6"/>
            <a:srcRect/>
            <a:stretch>
              <a:fillRect l="-3587" t="-4012" r="3587" b="-7100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Rectangle 2"/>
          <p:cNvSpPr/>
          <p:nvPr/>
        </p:nvSpPr>
        <p:spPr>
          <a:xfrm>
            <a:off x="4382789" y="1412776"/>
            <a:ext cx="3600400" cy="2332788"/>
          </a:xfrm>
          <a:prstGeom prst="rect">
            <a:avLst/>
          </a:prstGeom>
          <a:solidFill>
            <a:schemeClr val="tx1">
              <a:lumMod val="95000"/>
              <a:lumOff val="5000"/>
              <a:alpha val="7059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TextBox 59"/>
          <p:cNvSpPr txBox="1">
            <a:spLocks noChangeArrowheads="1"/>
          </p:cNvSpPr>
          <p:nvPr/>
        </p:nvSpPr>
        <p:spPr bwMode="auto">
          <a:xfrm flipH="1">
            <a:off x="4598813" y="1805360"/>
            <a:ext cx="2630914" cy="393320"/>
          </a:xfrm>
          <a:prstGeom prst="rect">
            <a:avLst/>
          </a:prstGeom>
          <a:noFill/>
          <a:ln>
            <a:noFill/>
          </a:ln>
        </p:spPr>
        <p:txBody>
          <a:bodyPr wrap="square" lIns="115196" tIns="57598" rIns="115196" bIns="575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24" name="矩形 47"/>
          <p:cNvSpPr>
            <a:spLocks noChangeArrowheads="1"/>
          </p:cNvSpPr>
          <p:nvPr/>
        </p:nvSpPr>
        <p:spPr bwMode="auto">
          <a:xfrm>
            <a:off x="4599208" y="2149631"/>
            <a:ext cx="3154563" cy="140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5191" tIns="57595" rIns="115191" bIns="5759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在此录入上述图表的描述说明，在此录入上述图表的描述说明，在此录入上述图表的描述说明。在此录入上述图表的描述说明。在此录入上述图表的描述说明。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065139" y="4247170"/>
            <a:ext cx="720080" cy="693998"/>
            <a:chOff x="2065139" y="4247170"/>
            <a:chExt cx="720080" cy="693998"/>
          </a:xfrm>
        </p:grpSpPr>
        <p:sp>
          <p:nvSpPr>
            <p:cNvPr id="26" name="Oval 7"/>
            <p:cNvSpPr>
              <a:spLocks noChangeArrowheads="1"/>
            </p:cNvSpPr>
            <p:nvPr/>
          </p:nvSpPr>
          <p:spPr bwMode="auto">
            <a:xfrm>
              <a:off x="2078181" y="4247170"/>
              <a:ext cx="693998" cy="693998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27" name="文本框 123"/>
            <p:cNvSpPr txBox="1"/>
            <p:nvPr/>
          </p:nvSpPr>
          <p:spPr>
            <a:xfrm>
              <a:off x="2065139" y="4434402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92D050"/>
                  </a:solidFill>
                  <a:latin typeface="Impact MT Std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1800" dirty="0">
                <a:solidFill>
                  <a:srgbClr val="92D050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2929922" y="4174553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29" name="矩形 47"/>
          <p:cNvSpPr>
            <a:spLocks noChangeArrowheads="1"/>
          </p:cNvSpPr>
          <p:nvPr/>
        </p:nvSpPr>
        <p:spPr bwMode="auto">
          <a:xfrm>
            <a:off x="2929235" y="4475794"/>
            <a:ext cx="309634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6457627" y="4247170"/>
            <a:ext cx="720080" cy="693998"/>
            <a:chOff x="6457627" y="4247170"/>
            <a:chExt cx="720080" cy="693998"/>
          </a:xfrm>
        </p:grpSpPr>
        <p:sp>
          <p:nvSpPr>
            <p:cNvPr id="31" name="Oval 7"/>
            <p:cNvSpPr>
              <a:spLocks noChangeArrowheads="1"/>
            </p:cNvSpPr>
            <p:nvPr/>
          </p:nvSpPr>
          <p:spPr bwMode="auto">
            <a:xfrm>
              <a:off x="6470669" y="4247170"/>
              <a:ext cx="693998" cy="693998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2" name="文本框 123"/>
            <p:cNvSpPr txBox="1"/>
            <p:nvPr/>
          </p:nvSpPr>
          <p:spPr>
            <a:xfrm>
              <a:off x="6457627" y="4434402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6D67"/>
                  </a:solidFill>
                  <a:latin typeface="Impact MT Std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1800" dirty="0">
                <a:solidFill>
                  <a:srgbClr val="FF6D67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7322410" y="4174553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34" name="矩形 47"/>
          <p:cNvSpPr>
            <a:spLocks noChangeArrowheads="1"/>
          </p:cNvSpPr>
          <p:nvPr/>
        </p:nvSpPr>
        <p:spPr bwMode="auto">
          <a:xfrm>
            <a:off x="7321723" y="4475794"/>
            <a:ext cx="309634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2065139" y="5255282"/>
            <a:ext cx="720080" cy="693998"/>
            <a:chOff x="2065139" y="5255282"/>
            <a:chExt cx="720080" cy="693998"/>
          </a:xfrm>
        </p:grpSpPr>
        <p:sp>
          <p:nvSpPr>
            <p:cNvPr id="36" name="Oval 7"/>
            <p:cNvSpPr>
              <a:spLocks noChangeArrowheads="1"/>
            </p:cNvSpPr>
            <p:nvPr/>
          </p:nvSpPr>
          <p:spPr bwMode="auto">
            <a:xfrm>
              <a:off x="2078181" y="5255282"/>
              <a:ext cx="693998" cy="693998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7" name="文本框 123"/>
            <p:cNvSpPr txBox="1"/>
            <p:nvPr/>
          </p:nvSpPr>
          <p:spPr>
            <a:xfrm>
              <a:off x="2065139" y="5442514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C000"/>
                  </a:solidFill>
                  <a:latin typeface="Impact MT Std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1800" dirty="0">
                <a:solidFill>
                  <a:srgbClr val="FFC000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2929922" y="5182665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39" name="矩形 47"/>
          <p:cNvSpPr>
            <a:spLocks noChangeArrowheads="1"/>
          </p:cNvSpPr>
          <p:nvPr/>
        </p:nvSpPr>
        <p:spPr bwMode="auto">
          <a:xfrm>
            <a:off x="2929235" y="5483906"/>
            <a:ext cx="309634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6457627" y="5255282"/>
            <a:ext cx="720080" cy="693998"/>
            <a:chOff x="6457627" y="5255282"/>
            <a:chExt cx="720080" cy="693998"/>
          </a:xfrm>
        </p:grpSpPr>
        <p:sp>
          <p:nvSpPr>
            <p:cNvPr id="41" name="Oval 7"/>
            <p:cNvSpPr>
              <a:spLocks noChangeArrowheads="1"/>
            </p:cNvSpPr>
            <p:nvPr/>
          </p:nvSpPr>
          <p:spPr bwMode="auto">
            <a:xfrm>
              <a:off x="6470669" y="5255282"/>
              <a:ext cx="693998" cy="693998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2700000" scaled="0"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42" name="文本框 123"/>
            <p:cNvSpPr txBox="1"/>
            <p:nvPr/>
          </p:nvSpPr>
          <p:spPr>
            <a:xfrm>
              <a:off x="6457627" y="5442514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5E779E"/>
                  </a:solidFill>
                  <a:latin typeface="Impact MT Std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1800" dirty="0">
                <a:solidFill>
                  <a:srgbClr val="5E779E"/>
                </a:solidFill>
                <a:latin typeface="Impact MT Std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7322410" y="5182665"/>
            <a:ext cx="12234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44" name="矩形 47"/>
          <p:cNvSpPr>
            <a:spLocks noChangeArrowheads="1"/>
          </p:cNvSpPr>
          <p:nvPr/>
        </p:nvSpPr>
        <p:spPr bwMode="auto">
          <a:xfrm>
            <a:off x="7321723" y="5483906"/>
            <a:ext cx="309634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/>
      <p:bldP spid="24" grpId="0"/>
      <p:bldP spid="28" grpId="0"/>
      <p:bldP spid="29" grpId="0"/>
      <p:bldP spid="33" grpId="0"/>
      <p:bldP spid="34" grpId="0"/>
      <p:bldP spid="38" grpId="0"/>
      <p:bldP spid="39" grpId="0"/>
      <p:bldP spid="43" grpId="0"/>
      <p:bldP spid="44" grpId="0"/>
      <p:bldP spid="4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资本运作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38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20" name="KSO_Shape"/>
          <p:cNvSpPr/>
          <p:nvPr/>
        </p:nvSpPr>
        <p:spPr bwMode="auto">
          <a:xfrm>
            <a:off x="324522" y="202431"/>
            <a:ext cx="312880" cy="300364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801443" y="2243142"/>
            <a:ext cx="2539846" cy="2539846"/>
            <a:chOff x="3724323" y="1908536"/>
            <a:chExt cx="1329153" cy="1329153"/>
          </a:xfrm>
        </p:grpSpPr>
        <p:sp>
          <p:nvSpPr>
            <p:cNvPr id="21" name="椭圆 20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3" name="Freeform 174"/>
          <p:cNvSpPr>
            <a:spLocks noEditPoints="1"/>
          </p:cNvSpPr>
          <p:nvPr/>
        </p:nvSpPr>
        <p:spPr bwMode="auto">
          <a:xfrm>
            <a:off x="5848360" y="2625530"/>
            <a:ext cx="498456" cy="498456"/>
          </a:xfrm>
          <a:custGeom>
            <a:avLst/>
            <a:gdLst>
              <a:gd name="T0" fmla="*/ 99 w 197"/>
              <a:gd name="T1" fmla="*/ 0 h 197"/>
              <a:gd name="T2" fmla="*/ 158 w 197"/>
              <a:gd name="T3" fmla="*/ 159 h 197"/>
              <a:gd name="T4" fmla="*/ 159 w 197"/>
              <a:gd name="T5" fmla="*/ 122 h 197"/>
              <a:gd name="T6" fmla="*/ 154 w 197"/>
              <a:gd name="T7" fmla="*/ 131 h 197"/>
              <a:gd name="T8" fmla="*/ 150 w 197"/>
              <a:gd name="T9" fmla="*/ 137 h 197"/>
              <a:gd name="T10" fmla="*/ 99 w 197"/>
              <a:gd name="T11" fmla="*/ 183 h 197"/>
              <a:gd name="T12" fmla="*/ 104 w 197"/>
              <a:gd name="T13" fmla="*/ 162 h 197"/>
              <a:gd name="T14" fmla="*/ 86 w 197"/>
              <a:gd name="T15" fmla="*/ 161 h 197"/>
              <a:gd name="T16" fmla="*/ 99 w 197"/>
              <a:gd name="T17" fmla="*/ 183 h 197"/>
              <a:gd name="T18" fmla="*/ 48 w 197"/>
              <a:gd name="T19" fmla="*/ 139 h 197"/>
              <a:gd name="T20" fmla="*/ 39 w 197"/>
              <a:gd name="T21" fmla="*/ 122 h 197"/>
              <a:gd name="T22" fmla="*/ 38 w 197"/>
              <a:gd name="T23" fmla="*/ 39 h 197"/>
              <a:gd name="T24" fmla="*/ 41 w 197"/>
              <a:gd name="T25" fmla="*/ 71 h 197"/>
              <a:gd name="T26" fmla="*/ 44 w 197"/>
              <a:gd name="T27" fmla="*/ 65 h 197"/>
              <a:gd name="T28" fmla="*/ 38 w 197"/>
              <a:gd name="T29" fmla="*/ 39 h 197"/>
              <a:gd name="T30" fmla="*/ 86 w 197"/>
              <a:gd name="T31" fmla="*/ 35 h 197"/>
              <a:gd name="T32" fmla="*/ 99 w 197"/>
              <a:gd name="T33" fmla="*/ 34 h 197"/>
              <a:gd name="T34" fmla="*/ 109 w 197"/>
              <a:gd name="T35" fmla="*/ 35 h 197"/>
              <a:gd name="T36" fmla="*/ 130 w 197"/>
              <a:gd name="T37" fmla="*/ 52 h 197"/>
              <a:gd name="T38" fmla="*/ 99 w 197"/>
              <a:gd name="T39" fmla="*/ 43 h 197"/>
              <a:gd name="T40" fmla="*/ 68 w 197"/>
              <a:gd name="T41" fmla="*/ 52 h 197"/>
              <a:gd name="T42" fmla="*/ 45 w 197"/>
              <a:gd name="T43" fmla="*/ 109 h 197"/>
              <a:gd name="T44" fmla="*/ 82 w 197"/>
              <a:gd name="T45" fmla="*/ 151 h 197"/>
              <a:gd name="T46" fmla="*/ 125 w 197"/>
              <a:gd name="T47" fmla="*/ 147 h 197"/>
              <a:gd name="T48" fmla="*/ 154 w 197"/>
              <a:gd name="T49" fmla="*/ 98 h 197"/>
              <a:gd name="T50" fmla="*/ 158 w 197"/>
              <a:gd name="T51" fmla="*/ 38 h 197"/>
              <a:gd name="T52" fmla="*/ 151 w 197"/>
              <a:gd name="T53" fmla="*/ 60 h 197"/>
              <a:gd name="T54" fmla="*/ 154 w 197"/>
              <a:gd name="T55" fmla="*/ 65 h 197"/>
              <a:gd name="T56" fmla="*/ 159 w 197"/>
              <a:gd name="T57" fmla="*/ 75 h 197"/>
              <a:gd name="T58" fmla="*/ 158 w 197"/>
              <a:gd name="T59" fmla="*/ 38 h 197"/>
              <a:gd name="T60" fmla="*/ 123 w 197"/>
              <a:gd name="T61" fmla="*/ 96 h 197"/>
              <a:gd name="T62" fmla="*/ 104 w 197"/>
              <a:gd name="T63" fmla="*/ 131 h 197"/>
              <a:gd name="T64" fmla="*/ 99 w 197"/>
              <a:gd name="T65" fmla="*/ 131 h 197"/>
              <a:gd name="T66" fmla="*/ 75 w 197"/>
              <a:gd name="T67" fmla="*/ 109 h 197"/>
              <a:gd name="T68" fmla="*/ 90 w 197"/>
              <a:gd name="T69" fmla="*/ 114 h 197"/>
              <a:gd name="T70" fmla="*/ 92 w 197"/>
              <a:gd name="T71" fmla="*/ 125 h 197"/>
              <a:gd name="T72" fmla="*/ 97 w 197"/>
              <a:gd name="T73" fmla="*/ 103 h 197"/>
              <a:gd name="T74" fmla="*/ 75 w 197"/>
              <a:gd name="T75" fmla="*/ 84 h 197"/>
              <a:gd name="T76" fmla="*/ 87 w 197"/>
              <a:gd name="T77" fmla="*/ 66 h 197"/>
              <a:gd name="T78" fmla="*/ 104 w 197"/>
              <a:gd name="T79" fmla="*/ 52 h 197"/>
              <a:gd name="T80" fmla="*/ 127 w 197"/>
              <a:gd name="T81" fmla="*/ 77 h 197"/>
              <a:gd name="T82" fmla="*/ 113 w 197"/>
              <a:gd name="T83" fmla="*/ 84 h 197"/>
              <a:gd name="T84" fmla="*/ 113 w 197"/>
              <a:gd name="T85" fmla="*/ 69 h 197"/>
              <a:gd name="T86" fmla="*/ 104 w 197"/>
              <a:gd name="T87" fmla="*/ 88 h 197"/>
              <a:gd name="T88" fmla="*/ 114 w 197"/>
              <a:gd name="T89" fmla="*/ 122 h 197"/>
              <a:gd name="T90" fmla="*/ 106 w 197"/>
              <a:gd name="T91" fmla="*/ 104 h 197"/>
              <a:gd name="T92" fmla="*/ 104 w 197"/>
              <a:gd name="T93" fmla="*/ 126 h 197"/>
              <a:gd name="T94" fmla="*/ 87 w 197"/>
              <a:gd name="T95" fmla="*/ 78 h 197"/>
              <a:gd name="T96" fmla="*/ 98 w 197"/>
              <a:gd name="T97" fmla="*/ 8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7" h="197">
                <a:moveTo>
                  <a:pt x="99" y="197"/>
                </a:moveTo>
                <a:cubicBezTo>
                  <a:pt x="44" y="197"/>
                  <a:pt x="0" y="153"/>
                  <a:pt x="0" y="98"/>
                </a:cubicBezTo>
                <a:cubicBezTo>
                  <a:pt x="0" y="44"/>
                  <a:pt x="44" y="0"/>
                  <a:pt x="99" y="0"/>
                </a:cubicBezTo>
                <a:cubicBezTo>
                  <a:pt x="153" y="0"/>
                  <a:pt x="197" y="44"/>
                  <a:pt x="197" y="98"/>
                </a:cubicBezTo>
                <a:cubicBezTo>
                  <a:pt x="197" y="153"/>
                  <a:pt x="153" y="197"/>
                  <a:pt x="99" y="197"/>
                </a:cubicBezTo>
                <a:close/>
                <a:moveTo>
                  <a:pt x="158" y="159"/>
                </a:moveTo>
                <a:cubicBezTo>
                  <a:pt x="168" y="149"/>
                  <a:pt x="176" y="136"/>
                  <a:pt x="180" y="122"/>
                </a:cubicBezTo>
                <a:cubicBezTo>
                  <a:pt x="159" y="122"/>
                  <a:pt x="159" y="122"/>
                  <a:pt x="159" y="122"/>
                </a:cubicBezTo>
                <a:cubicBezTo>
                  <a:pt x="159" y="122"/>
                  <a:pt x="159" y="122"/>
                  <a:pt x="159" y="122"/>
                </a:cubicBezTo>
                <a:cubicBezTo>
                  <a:pt x="158" y="124"/>
                  <a:pt x="157" y="125"/>
                  <a:pt x="157" y="127"/>
                </a:cubicBezTo>
                <a:cubicBezTo>
                  <a:pt x="156" y="127"/>
                  <a:pt x="156" y="127"/>
                  <a:pt x="156" y="127"/>
                </a:cubicBezTo>
                <a:cubicBezTo>
                  <a:pt x="156" y="129"/>
                  <a:pt x="155" y="130"/>
                  <a:pt x="154" y="131"/>
                </a:cubicBezTo>
                <a:cubicBezTo>
                  <a:pt x="154" y="132"/>
                  <a:pt x="154" y="132"/>
                  <a:pt x="153" y="132"/>
                </a:cubicBezTo>
                <a:cubicBezTo>
                  <a:pt x="153" y="134"/>
                  <a:pt x="152" y="135"/>
                  <a:pt x="151" y="136"/>
                </a:cubicBezTo>
                <a:cubicBezTo>
                  <a:pt x="151" y="136"/>
                  <a:pt x="151" y="137"/>
                  <a:pt x="150" y="137"/>
                </a:cubicBezTo>
                <a:cubicBezTo>
                  <a:pt x="149" y="138"/>
                  <a:pt x="148" y="139"/>
                  <a:pt x="147" y="141"/>
                </a:cubicBezTo>
                <a:lnTo>
                  <a:pt x="158" y="159"/>
                </a:lnTo>
                <a:close/>
                <a:moveTo>
                  <a:pt x="99" y="183"/>
                </a:moveTo>
                <a:cubicBezTo>
                  <a:pt x="106" y="183"/>
                  <a:pt x="113" y="182"/>
                  <a:pt x="119" y="180"/>
                </a:cubicBezTo>
                <a:cubicBezTo>
                  <a:pt x="109" y="162"/>
                  <a:pt x="109" y="162"/>
                  <a:pt x="109" y="162"/>
                </a:cubicBezTo>
                <a:cubicBezTo>
                  <a:pt x="107" y="162"/>
                  <a:pt x="106" y="162"/>
                  <a:pt x="104" y="162"/>
                </a:cubicBezTo>
                <a:cubicBezTo>
                  <a:pt x="102" y="163"/>
                  <a:pt x="101" y="163"/>
                  <a:pt x="99" y="163"/>
                </a:cubicBezTo>
                <a:cubicBezTo>
                  <a:pt x="97" y="163"/>
                  <a:pt x="94" y="163"/>
                  <a:pt x="92" y="162"/>
                </a:cubicBezTo>
                <a:cubicBezTo>
                  <a:pt x="90" y="162"/>
                  <a:pt x="88" y="162"/>
                  <a:pt x="86" y="161"/>
                </a:cubicBezTo>
                <a:cubicBezTo>
                  <a:pt x="86" y="161"/>
                  <a:pt x="86" y="161"/>
                  <a:pt x="86" y="161"/>
                </a:cubicBezTo>
                <a:cubicBezTo>
                  <a:pt x="76" y="179"/>
                  <a:pt x="76" y="179"/>
                  <a:pt x="76" y="179"/>
                </a:cubicBezTo>
                <a:cubicBezTo>
                  <a:pt x="83" y="182"/>
                  <a:pt x="91" y="183"/>
                  <a:pt x="99" y="183"/>
                </a:cubicBezTo>
                <a:close/>
                <a:moveTo>
                  <a:pt x="38" y="157"/>
                </a:moveTo>
                <a:cubicBezTo>
                  <a:pt x="48" y="139"/>
                  <a:pt x="48" y="139"/>
                  <a:pt x="48" y="139"/>
                </a:cubicBezTo>
                <a:cubicBezTo>
                  <a:pt x="48" y="139"/>
                  <a:pt x="48" y="139"/>
                  <a:pt x="48" y="139"/>
                </a:cubicBezTo>
                <a:cubicBezTo>
                  <a:pt x="47" y="136"/>
                  <a:pt x="45" y="134"/>
                  <a:pt x="43" y="131"/>
                </a:cubicBezTo>
                <a:cubicBezTo>
                  <a:pt x="43" y="131"/>
                  <a:pt x="43" y="131"/>
                  <a:pt x="43" y="131"/>
                </a:cubicBezTo>
                <a:cubicBezTo>
                  <a:pt x="41" y="128"/>
                  <a:pt x="40" y="125"/>
                  <a:pt x="39" y="122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22" y="135"/>
                  <a:pt x="29" y="147"/>
                  <a:pt x="38" y="157"/>
                </a:cubicBezTo>
                <a:close/>
                <a:moveTo>
                  <a:pt x="38" y="39"/>
                </a:moveTo>
                <a:cubicBezTo>
                  <a:pt x="29" y="49"/>
                  <a:pt x="21" y="61"/>
                  <a:pt x="18" y="75"/>
                </a:cubicBezTo>
                <a:cubicBezTo>
                  <a:pt x="39" y="75"/>
                  <a:pt x="39" y="75"/>
                  <a:pt x="39" y="75"/>
                </a:cubicBezTo>
                <a:cubicBezTo>
                  <a:pt x="39" y="73"/>
                  <a:pt x="40" y="72"/>
                  <a:pt x="41" y="71"/>
                </a:cubicBezTo>
                <a:cubicBezTo>
                  <a:pt x="41" y="70"/>
                  <a:pt x="41" y="70"/>
                  <a:pt x="41" y="70"/>
                </a:cubicBezTo>
                <a:cubicBezTo>
                  <a:pt x="42" y="69"/>
                  <a:pt x="42" y="67"/>
                  <a:pt x="43" y="66"/>
                </a:cubicBezTo>
                <a:cubicBezTo>
                  <a:pt x="43" y="66"/>
                  <a:pt x="43" y="65"/>
                  <a:pt x="44" y="65"/>
                </a:cubicBezTo>
                <a:cubicBezTo>
                  <a:pt x="45" y="62"/>
                  <a:pt x="47" y="60"/>
                  <a:pt x="49" y="58"/>
                </a:cubicBezTo>
                <a:cubicBezTo>
                  <a:pt x="49" y="58"/>
                  <a:pt x="49" y="58"/>
                  <a:pt x="49" y="58"/>
                </a:cubicBezTo>
                <a:lnTo>
                  <a:pt x="38" y="39"/>
                </a:lnTo>
                <a:close/>
                <a:moveTo>
                  <a:pt x="99" y="14"/>
                </a:moveTo>
                <a:cubicBezTo>
                  <a:pt x="91" y="14"/>
                  <a:pt x="83" y="15"/>
                  <a:pt x="76" y="17"/>
                </a:cubicBezTo>
                <a:cubicBezTo>
                  <a:pt x="86" y="35"/>
                  <a:pt x="86" y="35"/>
                  <a:pt x="86" y="35"/>
                </a:cubicBezTo>
                <a:cubicBezTo>
                  <a:pt x="86" y="35"/>
                  <a:pt x="86" y="35"/>
                  <a:pt x="86" y="35"/>
                </a:cubicBezTo>
                <a:cubicBezTo>
                  <a:pt x="88" y="35"/>
                  <a:pt x="90" y="34"/>
                  <a:pt x="92" y="34"/>
                </a:cubicBezTo>
                <a:cubicBezTo>
                  <a:pt x="95" y="34"/>
                  <a:pt x="97" y="34"/>
                  <a:pt x="99" y="34"/>
                </a:cubicBezTo>
                <a:cubicBezTo>
                  <a:pt x="101" y="34"/>
                  <a:pt x="102" y="34"/>
                  <a:pt x="104" y="34"/>
                </a:cubicBezTo>
                <a:cubicBezTo>
                  <a:pt x="106" y="34"/>
                  <a:pt x="107" y="34"/>
                  <a:pt x="109" y="35"/>
                </a:cubicBezTo>
                <a:cubicBezTo>
                  <a:pt x="109" y="35"/>
                  <a:pt x="109" y="35"/>
                  <a:pt x="109" y="35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3" y="15"/>
                  <a:pt x="106" y="14"/>
                  <a:pt x="99" y="14"/>
                </a:cubicBezTo>
                <a:close/>
                <a:moveTo>
                  <a:pt x="130" y="52"/>
                </a:moveTo>
                <a:cubicBezTo>
                  <a:pt x="128" y="51"/>
                  <a:pt x="127" y="50"/>
                  <a:pt x="125" y="50"/>
                </a:cubicBezTo>
                <a:cubicBezTo>
                  <a:pt x="122" y="48"/>
                  <a:pt x="119" y="46"/>
                  <a:pt x="115" y="45"/>
                </a:cubicBezTo>
                <a:cubicBezTo>
                  <a:pt x="110" y="44"/>
                  <a:pt x="105" y="43"/>
                  <a:pt x="99" y="43"/>
                </a:cubicBezTo>
                <a:cubicBezTo>
                  <a:pt x="93" y="43"/>
                  <a:pt x="88" y="44"/>
                  <a:pt x="82" y="45"/>
                </a:cubicBezTo>
                <a:cubicBezTo>
                  <a:pt x="79" y="46"/>
                  <a:pt x="76" y="48"/>
                  <a:pt x="72" y="50"/>
                </a:cubicBezTo>
                <a:cubicBezTo>
                  <a:pt x="71" y="50"/>
                  <a:pt x="69" y="51"/>
                  <a:pt x="68" y="52"/>
                </a:cubicBezTo>
                <a:cubicBezTo>
                  <a:pt x="56" y="60"/>
                  <a:pt x="47" y="73"/>
                  <a:pt x="45" y="87"/>
                </a:cubicBezTo>
                <a:cubicBezTo>
                  <a:pt x="44" y="91"/>
                  <a:pt x="43" y="94"/>
                  <a:pt x="43" y="98"/>
                </a:cubicBezTo>
                <a:cubicBezTo>
                  <a:pt x="43" y="102"/>
                  <a:pt x="44" y="106"/>
                  <a:pt x="45" y="109"/>
                </a:cubicBezTo>
                <a:cubicBezTo>
                  <a:pt x="47" y="124"/>
                  <a:pt x="56" y="136"/>
                  <a:pt x="68" y="144"/>
                </a:cubicBezTo>
                <a:cubicBezTo>
                  <a:pt x="69" y="145"/>
                  <a:pt x="71" y="146"/>
                  <a:pt x="72" y="147"/>
                </a:cubicBezTo>
                <a:cubicBezTo>
                  <a:pt x="76" y="149"/>
                  <a:pt x="79" y="150"/>
                  <a:pt x="82" y="151"/>
                </a:cubicBezTo>
                <a:cubicBezTo>
                  <a:pt x="88" y="153"/>
                  <a:pt x="93" y="154"/>
                  <a:pt x="99" y="154"/>
                </a:cubicBezTo>
                <a:cubicBezTo>
                  <a:pt x="105" y="154"/>
                  <a:pt x="110" y="153"/>
                  <a:pt x="115" y="151"/>
                </a:cubicBezTo>
                <a:cubicBezTo>
                  <a:pt x="119" y="150"/>
                  <a:pt x="122" y="149"/>
                  <a:pt x="125" y="147"/>
                </a:cubicBezTo>
                <a:cubicBezTo>
                  <a:pt x="127" y="146"/>
                  <a:pt x="128" y="145"/>
                  <a:pt x="130" y="144"/>
                </a:cubicBezTo>
                <a:cubicBezTo>
                  <a:pt x="142" y="136"/>
                  <a:pt x="150" y="124"/>
                  <a:pt x="153" y="109"/>
                </a:cubicBezTo>
                <a:cubicBezTo>
                  <a:pt x="154" y="106"/>
                  <a:pt x="154" y="102"/>
                  <a:pt x="154" y="98"/>
                </a:cubicBezTo>
                <a:cubicBezTo>
                  <a:pt x="154" y="94"/>
                  <a:pt x="154" y="91"/>
                  <a:pt x="153" y="87"/>
                </a:cubicBezTo>
                <a:cubicBezTo>
                  <a:pt x="150" y="73"/>
                  <a:pt x="142" y="60"/>
                  <a:pt x="130" y="52"/>
                </a:cubicBezTo>
                <a:close/>
                <a:moveTo>
                  <a:pt x="158" y="38"/>
                </a:moveTo>
                <a:cubicBezTo>
                  <a:pt x="147" y="56"/>
                  <a:pt x="147" y="56"/>
                  <a:pt x="147" y="56"/>
                </a:cubicBezTo>
                <a:cubicBezTo>
                  <a:pt x="147" y="56"/>
                  <a:pt x="147" y="56"/>
                  <a:pt x="147" y="56"/>
                </a:cubicBezTo>
                <a:cubicBezTo>
                  <a:pt x="148" y="57"/>
                  <a:pt x="149" y="58"/>
                  <a:pt x="151" y="60"/>
                </a:cubicBezTo>
                <a:cubicBezTo>
                  <a:pt x="151" y="60"/>
                  <a:pt x="151" y="60"/>
                  <a:pt x="151" y="60"/>
                </a:cubicBezTo>
                <a:cubicBezTo>
                  <a:pt x="152" y="62"/>
                  <a:pt x="153" y="63"/>
                  <a:pt x="154" y="65"/>
                </a:cubicBezTo>
                <a:cubicBezTo>
                  <a:pt x="154" y="65"/>
                  <a:pt x="154" y="65"/>
                  <a:pt x="154" y="65"/>
                </a:cubicBezTo>
                <a:cubicBezTo>
                  <a:pt x="155" y="66"/>
                  <a:pt x="156" y="68"/>
                  <a:pt x="156" y="70"/>
                </a:cubicBezTo>
                <a:cubicBezTo>
                  <a:pt x="157" y="70"/>
                  <a:pt x="157" y="70"/>
                  <a:pt x="157" y="70"/>
                </a:cubicBezTo>
                <a:cubicBezTo>
                  <a:pt x="157" y="71"/>
                  <a:pt x="158" y="73"/>
                  <a:pt x="159" y="75"/>
                </a:cubicBezTo>
                <a:cubicBezTo>
                  <a:pt x="159" y="75"/>
                  <a:pt x="159" y="75"/>
                  <a:pt x="159" y="75"/>
                </a:cubicBezTo>
                <a:cubicBezTo>
                  <a:pt x="180" y="75"/>
                  <a:pt x="180" y="75"/>
                  <a:pt x="180" y="75"/>
                </a:cubicBezTo>
                <a:cubicBezTo>
                  <a:pt x="176" y="60"/>
                  <a:pt x="168" y="48"/>
                  <a:pt x="158" y="38"/>
                </a:cubicBezTo>
                <a:close/>
                <a:moveTo>
                  <a:pt x="105" y="89"/>
                </a:moveTo>
                <a:cubicBezTo>
                  <a:pt x="106" y="89"/>
                  <a:pt x="107" y="89"/>
                  <a:pt x="107" y="89"/>
                </a:cubicBezTo>
                <a:cubicBezTo>
                  <a:pt x="114" y="90"/>
                  <a:pt x="120" y="92"/>
                  <a:pt x="123" y="96"/>
                </a:cubicBezTo>
                <a:cubicBezTo>
                  <a:pt x="127" y="99"/>
                  <a:pt x="129" y="103"/>
                  <a:pt x="129" y="109"/>
                </a:cubicBezTo>
                <a:cubicBezTo>
                  <a:pt x="129" y="115"/>
                  <a:pt x="126" y="120"/>
                  <a:pt x="121" y="124"/>
                </a:cubicBezTo>
                <a:cubicBezTo>
                  <a:pt x="117" y="128"/>
                  <a:pt x="111" y="130"/>
                  <a:pt x="104" y="131"/>
                </a:cubicBezTo>
                <a:cubicBezTo>
                  <a:pt x="104" y="145"/>
                  <a:pt x="104" y="145"/>
                  <a:pt x="104" y="145"/>
                </a:cubicBezTo>
                <a:cubicBezTo>
                  <a:pt x="99" y="145"/>
                  <a:pt x="99" y="145"/>
                  <a:pt x="99" y="145"/>
                </a:cubicBezTo>
                <a:cubicBezTo>
                  <a:pt x="99" y="131"/>
                  <a:pt x="99" y="131"/>
                  <a:pt x="99" y="131"/>
                </a:cubicBezTo>
                <a:cubicBezTo>
                  <a:pt x="91" y="130"/>
                  <a:pt x="85" y="129"/>
                  <a:pt x="80" y="126"/>
                </a:cubicBezTo>
                <a:cubicBezTo>
                  <a:pt x="75" y="123"/>
                  <a:pt x="73" y="119"/>
                  <a:pt x="73" y="115"/>
                </a:cubicBezTo>
                <a:cubicBezTo>
                  <a:pt x="73" y="112"/>
                  <a:pt x="73" y="110"/>
                  <a:pt x="75" y="109"/>
                </a:cubicBezTo>
                <a:cubicBezTo>
                  <a:pt x="76" y="107"/>
                  <a:pt x="78" y="106"/>
                  <a:pt x="81" y="106"/>
                </a:cubicBezTo>
                <a:cubicBezTo>
                  <a:pt x="84" y="106"/>
                  <a:pt x="86" y="107"/>
                  <a:pt x="87" y="108"/>
                </a:cubicBezTo>
                <a:cubicBezTo>
                  <a:pt x="89" y="110"/>
                  <a:pt x="90" y="112"/>
                  <a:pt x="90" y="114"/>
                </a:cubicBezTo>
                <a:cubicBezTo>
                  <a:pt x="90" y="116"/>
                  <a:pt x="89" y="118"/>
                  <a:pt x="89" y="119"/>
                </a:cubicBezTo>
                <a:cubicBezTo>
                  <a:pt x="88" y="121"/>
                  <a:pt x="88" y="122"/>
                  <a:pt x="87" y="123"/>
                </a:cubicBezTo>
                <a:cubicBezTo>
                  <a:pt x="88" y="124"/>
                  <a:pt x="90" y="124"/>
                  <a:pt x="92" y="125"/>
                </a:cubicBezTo>
                <a:cubicBezTo>
                  <a:pt x="94" y="126"/>
                  <a:pt x="96" y="126"/>
                  <a:pt x="99" y="126"/>
                </a:cubicBezTo>
                <a:cubicBezTo>
                  <a:pt x="99" y="103"/>
                  <a:pt x="99" y="103"/>
                  <a:pt x="99" y="103"/>
                </a:cubicBezTo>
                <a:cubicBezTo>
                  <a:pt x="98" y="103"/>
                  <a:pt x="98" y="103"/>
                  <a:pt x="97" y="103"/>
                </a:cubicBezTo>
                <a:cubicBezTo>
                  <a:pt x="97" y="103"/>
                  <a:pt x="96" y="103"/>
                  <a:pt x="96" y="103"/>
                </a:cubicBezTo>
                <a:cubicBezTo>
                  <a:pt x="89" y="103"/>
                  <a:pt x="84" y="101"/>
                  <a:pt x="80" y="97"/>
                </a:cubicBezTo>
                <a:cubicBezTo>
                  <a:pt x="76" y="94"/>
                  <a:pt x="75" y="90"/>
                  <a:pt x="75" y="84"/>
                </a:cubicBezTo>
                <a:cubicBezTo>
                  <a:pt x="75" y="82"/>
                  <a:pt x="75" y="80"/>
                  <a:pt x="76" y="77"/>
                </a:cubicBezTo>
                <a:cubicBezTo>
                  <a:pt x="77" y="75"/>
                  <a:pt x="78" y="73"/>
                  <a:pt x="80" y="71"/>
                </a:cubicBezTo>
                <a:cubicBezTo>
                  <a:pt x="82" y="69"/>
                  <a:pt x="84" y="67"/>
                  <a:pt x="87" y="66"/>
                </a:cubicBezTo>
                <a:cubicBezTo>
                  <a:pt x="90" y="64"/>
                  <a:pt x="94" y="64"/>
                  <a:pt x="99" y="63"/>
                </a:cubicBezTo>
                <a:cubicBezTo>
                  <a:pt x="99" y="52"/>
                  <a:pt x="99" y="52"/>
                  <a:pt x="99" y="52"/>
                </a:cubicBezTo>
                <a:cubicBezTo>
                  <a:pt x="104" y="52"/>
                  <a:pt x="104" y="52"/>
                  <a:pt x="104" y="52"/>
                </a:cubicBezTo>
                <a:cubicBezTo>
                  <a:pt x="104" y="63"/>
                  <a:pt x="104" y="63"/>
                  <a:pt x="104" y="63"/>
                </a:cubicBezTo>
                <a:cubicBezTo>
                  <a:pt x="110" y="64"/>
                  <a:pt x="116" y="65"/>
                  <a:pt x="120" y="68"/>
                </a:cubicBezTo>
                <a:cubicBezTo>
                  <a:pt x="125" y="70"/>
                  <a:pt x="127" y="74"/>
                  <a:pt x="127" y="77"/>
                </a:cubicBezTo>
                <a:cubicBezTo>
                  <a:pt x="127" y="80"/>
                  <a:pt x="126" y="82"/>
                  <a:pt x="125" y="83"/>
                </a:cubicBezTo>
                <a:cubicBezTo>
                  <a:pt x="123" y="85"/>
                  <a:pt x="121" y="86"/>
                  <a:pt x="119" y="86"/>
                </a:cubicBezTo>
                <a:cubicBezTo>
                  <a:pt x="116" y="86"/>
                  <a:pt x="114" y="85"/>
                  <a:pt x="113" y="84"/>
                </a:cubicBezTo>
                <a:cubicBezTo>
                  <a:pt x="111" y="82"/>
                  <a:pt x="111" y="81"/>
                  <a:pt x="111" y="78"/>
                </a:cubicBezTo>
                <a:cubicBezTo>
                  <a:pt x="111" y="77"/>
                  <a:pt x="111" y="75"/>
                  <a:pt x="111" y="74"/>
                </a:cubicBezTo>
                <a:cubicBezTo>
                  <a:pt x="112" y="72"/>
                  <a:pt x="112" y="71"/>
                  <a:pt x="113" y="69"/>
                </a:cubicBezTo>
                <a:cubicBezTo>
                  <a:pt x="112" y="69"/>
                  <a:pt x="111" y="69"/>
                  <a:pt x="109" y="68"/>
                </a:cubicBezTo>
                <a:cubicBezTo>
                  <a:pt x="107" y="68"/>
                  <a:pt x="105" y="68"/>
                  <a:pt x="104" y="68"/>
                </a:cubicBezTo>
                <a:cubicBezTo>
                  <a:pt x="104" y="88"/>
                  <a:pt x="104" y="88"/>
                  <a:pt x="104" y="88"/>
                </a:cubicBezTo>
                <a:cubicBezTo>
                  <a:pt x="104" y="88"/>
                  <a:pt x="105" y="89"/>
                  <a:pt x="105" y="89"/>
                </a:cubicBezTo>
                <a:close/>
                <a:moveTo>
                  <a:pt x="104" y="126"/>
                </a:moveTo>
                <a:cubicBezTo>
                  <a:pt x="108" y="126"/>
                  <a:pt x="111" y="125"/>
                  <a:pt x="114" y="122"/>
                </a:cubicBezTo>
                <a:cubicBezTo>
                  <a:pt x="116" y="120"/>
                  <a:pt x="117" y="118"/>
                  <a:pt x="117" y="115"/>
                </a:cubicBezTo>
                <a:cubicBezTo>
                  <a:pt x="117" y="112"/>
                  <a:pt x="116" y="110"/>
                  <a:pt x="114" y="108"/>
                </a:cubicBezTo>
                <a:cubicBezTo>
                  <a:pt x="113" y="106"/>
                  <a:pt x="110" y="105"/>
                  <a:pt x="106" y="104"/>
                </a:cubicBezTo>
                <a:cubicBezTo>
                  <a:pt x="106" y="104"/>
                  <a:pt x="106" y="104"/>
                  <a:pt x="105" y="104"/>
                </a:cubicBezTo>
                <a:cubicBezTo>
                  <a:pt x="104" y="104"/>
                  <a:pt x="104" y="104"/>
                  <a:pt x="104" y="104"/>
                </a:cubicBezTo>
                <a:lnTo>
                  <a:pt x="104" y="126"/>
                </a:lnTo>
                <a:close/>
                <a:moveTo>
                  <a:pt x="99" y="68"/>
                </a:moveTo>
                <a:cubicBezTo>
                  <a:pt x="95" y="68"/>
                  <a:pt x="92" y="69"/>
                  <a:pt x="90" y="71"/>
                </a:cubicBezTo>
                <a:cubicBezTo>
                  <a:pt x="88" y="73"/>
                  <a:pt x="87" y="75"/>
                  <a:pt x="87" y="78"/>
                </a:cubicBezTo>
                <a:cubicBezTo>
                  <a:pt x="87" y="81"/>
                  <a:pt x="87" y="83"/>
                  <a:pt x="89" y="85"/>
                </a:cubicBezTo>
                <a:cubicBezTo>
                  <a:pt x="91" y="86"/>
                  <a:pt x="93" y="87"/>
                  <a:pt x="96" y="88"/>
                </a:cubicBezTo>
                <a:cubicBezTo>
                  <a:pt x="97" y="88"/>
                  <a:pt x="97" y="88"/>
                  <a:pt x="98" y="88"/>
                </a:cubicBezTo>
                <a:cubicBezTo>
                  <a:pt x="98" y="88"/>
                  <a:pt x="98" y="88"/>
                  <a:pt x="99" y="88"/>
                </a:cubicBezTo>
                <a:lnTo>
                  <a:pt x="99" y="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矩形 47"/>
          <p:cNvSpPr>
            <a:spLocks noChangeArrowheads="1"/>
          </p:cNvSpPr>
          <p:nvPr/>
        </p:nvSpPr>
        <p:spPr bwMode="auto">
          <a:xfrm>
            <a:off x="5146629" y="3501008"/>
            <a:ext cx="203107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sym typeface="微软雅黑" panose="020B0503020204020204" pitchFamily="34" charset="-122"/>
              </a:rPr>
              <a:t>在此录入上述图表的描述明在此录入。</a:t>
            </a:r>
          </a:p>
        </p:txBody>
      </p:sp>
      <p:sp>
        <p:nvSpPr>
          <p:cNvPr id="25" name="矩形 24"/>
          <p:cNvSpPr/>
          <p:nvPr/>
        </p:nvSpPr>
        <p:spPr>
          <a:xfrm>
            <a:off x="5521523" y="3195994"/>
            <a:ext cx="119275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Arial" panose="020B0604020202020204" pitchFamily="34" charset="0"/>
              </a:rPr>
              <a:t>输入标题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898474" y="1700808"/>
            <a:ext cx="1799513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7897787" y="2074057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在此录入上述图表的综合说明，在此录入上述图表的综合描述说明。</a:t>
            </a:r>
          </a:p>
        </p:txBody>
      </p:sp>
      <p:sp>
        <p:nvSpPr>
          <p:cNvPr id="28" name="矩形 27"/>
          <p:cNvSpPr/>
          <p:nvPr/>
        </p:nvSpPr>
        <p:spPr>
          <a:xfrm>
            <a:off x="8474538" y="3011043"/>
            <a:ext cx="1799513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29" name="矩形 47"/>
          <p:cNvSpPr>
            <a:spLocks noChangeArrowheads="1"/>
          </p:cNvSpPr>
          <p:nvPr/>
        </p:nvSpPr>
        <p:spPr bwMode="auto">
          <a:xfrm>
            <a:off x="8473851" y="3384292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在此录入上述图表的综合说明，在此录入上述图表的综合描述说明。</a:t>
            </a:r>
          </a:p>
        </p:txBody>
      </p:sp>
      <p:sp>
        <p:nvSpPr>
          <p:cNvPr id="30" name="矩形 29"/>
          <p:cNvSpPr/>
          <p:nvPr/>
        </p:nvSpPr>
        <p:spPr>
          <a:xfrm>
            <a:off x="7898474" y="4353722"/>
            <a:ext cx="1799513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37C1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31" name="矩形 47"/>
          <p:cNvSpPr>
            <a:spLocks noChangeArrowheads="1"/>
          </p:cNvSpPr>
          <p:nvPr/>
        </p:nvSpPr>
        <p:spPr bwMode="auto">
          <a:xfrm>
            <a:off x="7897787" y="4726971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在此录入上述图表的综合说明，在此录入上述图表的综合描述说明。</a:t>
            </a:r>
          </a:p>
        </p:txBody>
      </p:sp>
      <p:sp>
        <p:nvSpPr>
          <p:cNvPr id="32" name="矩形 31"/>
          <p:cNvSpPr/>
          <p:nvPr/>
        </p:nvSpPr>
        <p:spPr>
          <a:xfrm>
            <a:off x="2609061" y="1700808"/>
            <a:ext cx="1799513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33" name="矩形 47"/>
          <p:cNvSpPr>
            <a:spLocks noChangeArrowheads="1"/>
          </p:cNvSpPr>
          <p:nvPr/>
        </p:nvSpPr>
        <p:spPr bwMode="auto">
          <a:xfrm>
            <a:off x="1168214" y="2074057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</a:t>
            </a:r>
          </a:p>
        </p:txBody>
      </p:sp>
      <p:sp>
        <p:nvSpPr>
          <p:cNvPr id="34" name="矩形 33"/>
          <p:cNvSpPr/>
          <p:nvPr/>
        </p:nvSpPr>
        <p:spPr>
          <a:xfrm>
            <a:off x="2641890" y="4460883"/>
            <a:ext cx="1799513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1129035" y="4763826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105699" y="1790771"/>
            <a:ext cx="752909" cy="752909"/>
            <a:chOff x="7936966" y="508940"/>
            <a:chExt cx="752909" cy="752909"/>
          </a:xfrm>
        </p:grpSpPr>
        <p:grpSp>
          <p:nvGrpSpPr>
            <p:cNvPr id="37" name="组合 36"/>
            <p:cNvGrpSpPr/>
            <p:nvPr/>
          </p:nvGrpSpPr>
          <p:grpSpPr>
            <a:xfrm>
              <a:off x="7936966" y="508940"/>
              <a:ext cx="752909" cy="752909"/>
              <a:chOff x="3724323" y="1908536"/>
              <a:chExt cx="1329153" cy="1329153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38" name="标题 4"/>
            <p:cNvSpPr txBox="1"/>
            <p:nvPr/>
          </p:nvSpPr>
          <p:spPr>
            <a:xfrm>
              <a:off x="8041803" y="692696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1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648934" y="3157383"/>
            <a:ext cx="752909" cy="752909"/>
            <a:chOff x="7936966" y="508940"/>
            <a:chExt cx="752909" cy="752909"/>
          </a:xfrm>
        </p:grpSpPr>
        <p:grpSp>
          <p:nvGrpSpPr>
            <p:cNvPr id="42" name="组合 41"/>
            <p:cNvGrpSpPr/>
            <p:nvPr/>
          </p:nvGrpSpPr>
          <p:grpSpPr>
            <a:xfrm>
              <a:off x="7936966" y="508940"/>
              <a:ext cx="752909" cy="752909"/>
              <a:chOff x="3724323" y="1908536"/>
              <a:chExt cx="1329153" cy="1329153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FF6D67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43" name="标题 4"/>
            <p:cNvSpPr txBox="1"/>
            <p:nvPr/>
          </p:nvSpPr>
          <p:spPr>
            <a:xfrm>
              <a:off x="8041803" y="692696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2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105699" y="4572070"/>
            <a:ext cx="752909" cy="752909"/>
            <a:chOff x="7936966" y="508940"/>
            <a:chExt cx="752909" cy="752909"/>
          </a:xfrm>
        </p:grpSpPr>
        <p:grpSp>
          <p:nvGrpSpPr>
            <p:cNvPr id="47" name="组合 46"/>
            <p:cNvGrpSpPr/>
            <p:nvPr/>
          </p:nvGrpSpPr>
          <p:grpSpPr>
            <a:xfrm>
              <a:off x="7936966" y="508940"/>
              <a:ext cx="752909" cy="752909"/>
              <a:chOff x="3724323" y="1908536"/>
              <a:chExt cx="1329153" cy="1329153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48" name="标题 4"/>
            <p:cNvSpPr txBox="1"/>
            <p:nvPr/>
          </p:nvSpPr>
          <p:spPr>
            <a:xfrm>
              <a:off x="8041803" y="692696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3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264558" y="1800613"/>
            <a:ext cx="752909" cy="752909"/>
            <a:chOff x="7936966" y="508940"/>
            <a:chExt cx="752909" cy="752909"/>
          </a:xfrm>
        </p:grpSpPr>
        <p:grpSp>
          <p:nvGrpSpPr>
            <p:cNvPr id="52" name="组合 51"/>
            <p:cNvGrpSpPr/>
            <p:nvPr/>
          </p:nvGrpSpPr>
          <p:grpSpPr>
            <a:xfrm>
              <a:off x="7936966" y="508940"/>
              <a:ext cx="752909" cy="752909"/>
              <a:chOff x="3724323" y="1908536"/>
              <a:chExt cx="1329153" cy="1329153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53" name="标题 4"/>
            <p:cNvSpPr txBox="1"/>
            <p:nvPr/>
          </p:nvSpPr>
          <p:spPr>
            <a:xfrm>
              <a:off x="8041803" y="692696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4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760502" y="3085375"/>
            <a:ext cx="752909" cy="752909"/>
            <a:chOff x="7936966" y="508940"/>
            <a:chExt cx="752909" cy="752909"/>
          </a:xfrm>
        </p:grpSpPr>
        <p:grpSp>
          <p:nvGrpSpPr>
            <p:cNvPr id="57" name="组合 56"/>
            <p:cNvGrpSpPr/>
            <p:nvPr/>
          </p:nvGrpSpPr>
          <p:grpSpPr>
            <a:xfrm>
              <a:off x="7936966" y="508940"/>
              <a:ext cx="752909" cy="752909"/>
              <a:chOff x="3724323" y="1908536"/>
              <a:chExt cx="1329153" cy="1329153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F5C058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58" name="标题 4"/>
            <p:cNvSpPr txBox="1"/>
            <p:nvPr/>
          </p:nvSpPr>
          <p:spPr>
            <a:xfrm>
              <a:off x="8041803" y="692696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5</a:t>
              </a: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264558" y="4497738"/>
            <a:ext cx="752909" cy="752909"/>
            <a:chOff x="7936966" y="508940"/>
            <a:chExt cx="752909" cy="752909"/>
          </a:xfrm>
        </p:grpSpPr>
        <p:grpSp>
          <p:nvGrpSpPr>
            <p:cNvPr id="62" name="组合 61"/>
            <p:cNvGrpSpPr/>
            <p:nvPr/>
          </p:nvGrpSpPr>
          <p:grpSpPr>
            <a:xfrm>
              <a:off x="7936966" y="508940"/>
              <a:ext cx="752909" cy="752909"/>
              <a:chOff x="3724323" y="1908536"/>
              <a:chExt cx="1329153" cy="1329153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rgbClr val="5E779E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63" name="标题 4"/>
            <p:cNvSpPr txBox="1"/>
            <p:nvPr/>
          </p:nvSpPr>
          <p:spPr>
            <a:xfrm>
              <a:off x="8041803" y="692696"/>
              <a:ext cx="517805" cy="3600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b="1" dirty="0">
                  <a:solidFill>
                    <a:schemeClr val="bg1"/>
                  </a:solidFill>
                  <a:latin typeface="Impact MT Std" pitchFamily="34" charset="0"/>
                  <a:ea typeface="方正兰亭黑简体" panose="02000000000000000000" pitchFamily="2" charset="-122"/>
                </a:rPr>
                <a:t>6</a:t>
              </a:r>
            </a:p>
          </p:txBody>
        </p:sp>
      </p:grpSp>
      <p:sp>
        <p:nvSpPr>
          <p:cNvPr id="66" name="矩形 65"/>
          <p:cNvSpPr/>
          <p:nvPr/>
        </p:nvSpPr>
        <p:spPr>
          <a:xfrm>
            <a:off x="2065826" y="3011043"/>
            <a:ext cx="1799513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67" name="矩形 47"/>
          <p:cNvSpPr>
            <a:spLocks noChangeArrowheads="1"/>
          </p:cNvSpPr>
          <p:nvPr/>
        </p:nvSpPr>
        <p:spPr bwMode="auto">
          <a:xfrm>
            <a:off x="624979" y="3384292"/>
            <a:ext cx="302433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在此录入上述图表的综合说明，在此录入上述图表的综合描述说明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66" grpId="0"/>
      <p:bldP spid="67" grpId="0"/>
      <p:bldP spid="6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39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251676" y="374529"/>
            <a:ext cx="752909" cy="752909"/>
            <a:chOff x="3724323" y="1908536"/>
            <a:chExt cx="1329153" cy="1329153"/>
          </a:xfrm>
        </p:grpSpPr>
        <p:sp>
          <p:nvSpPr>
            <p:cNvPr id="22" name="椭圆 21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00380" y="1225176"/>
            <a:ext cx="454872" cy="454872"/>
            <a:chOff x="3724323" y="1908536"/>
            <a:chExt cx="1329153" cy="1329153"/>
          </a:xfrm>
          <a:solidFill>
            <a:schemeClr val="bg1">
              <a:lumMod val="95000"/>
            </a:schemeClr>
          </a:solidFill>
        </p:grpSpPr>
        <p:sp>
          <p:nvSpPr>
            <p:cNvPr id="25" name="椭圆 24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F6D67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939150" y="757266"/>
            <a:ext cx="642776" cy="642776"/>
            <a:chOff x="3724323" y="1908536"/>
            <a:chExt cx="1329153" cy="1329153"/>
          </a:xfrm>
        </p:grpSpPr>
        <p:sp>
          <p:nvSpPr>
            <p:cNvPr id="28" name="椭圆 27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841675" y="147761"/>
            <a:ext cx="272136" cy="272136"/>
            <a:chOff x="3724323" y="1908536"/>
            <a:chExt cx="1329153" cy="1329153"/>
          </a:xfrm>
          <a:solidFill>
            <a:schemeClr val="bg1">
              <a:lumMod val="95000"/>
            </a:schemeClr>
          </a:solidFill>
        </p:grpSpPr>
        <p:sp>
          <p:nvSpPr>
            <p:cNvPr id="31" name="椭圆 30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352975" y="-2136640"/>
            <a:ext cx="3489218" cy="3489218"/>
            <a:chOff x="3724323" y="1908536"/>
            <a:chExt cx="1329153" cy="1329153"/>
          </a:xfrm>
        </p:grpSpPr>
        <p:sp>
          <p:nvSpPr>
            <p:cNvPr id="34" name="椭圆 33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36" name="标题 4"/>
          <p:cNvSpPr txBox="1"/>
          <p:nvPr/>
        </p:nvSpPr>
        <p:spPr>
          <a:xfrm>
            <a:off x="5017467" y="116632"/>
            <a:ext cx="2094671" cy="579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结束语</a:t>
            </a:r>
            <a:endParaRPr lang="en-US" altLang="zh-CN" sz="36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943155" y="922699"/>
            <a:ext cx="335446" cy="335446"/>
            <a:chOff x="3724323" y="1908536"/>
            <a:chExt cx="1329153" cy="1329153"/>
          </a:xfrm>
          <a:solidFill>
            <a:schemeClr val="bg1">
              <a:lumMod val="95000"/>
            </a:schemeClr>
          </a:solidFill>
        </p:grpSpPr>
        <p:sp>
          <p:nvSpPr>
            <p:cNvPr id="39" name="椭圆 38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455773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41" name="文本框 25"/>
          <p:cNvSpPr txBox="1"/>
          <p:nvPr/>
        </p:nvSpPr>
        <p:spPr>
          <a:xfrm>
            <a:off x="1563914" y="2132856"/>
            <a:ext cx="9358209" cy="2115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zh-CN" altLang="en-US" sz="20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摘要：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40780" y="5081888"/>
            <a:ext cx="9481343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876664" y="4578923"/>
            <a:ext cx="1692531" cy="723403"/>
            <a:chOff x="5557184" y="1268760"/>
            <a:chExt cx="1692531" cy="723403"/>
          </a:xfrm>
        </p:grpSpPr>
        <p:sp>
          <p:nvSpPr>
            <p:cNvPr id="44" name="Freeform 20"/>
            <p:cNvSpPr/>
            <p:nvPr/>
          </p:nvSpPr>
          <p:spPr bwMode="auto">
            <a:xfrm>
              <a:off x="5557184" y="1511003"/>
              <a:ext cx="540543" cy="477837"/>
            </a:xfrm>
            <a:custGeom>
              <a:avLst/>
              <a:gdLst>
                <a:gd name="T0" fmla="*/ 0 w 681"/>
                <a:gd name="T1" fmla="*/ 0 h 602"/>
                <a:gd name="T2" fmla="*/ 681 w 681"/>
                <a:gd name="T3" fmla="*/ 0 h 602"/>
                <a:gd name="T4" fmla="*/ 681 w 681"/>
                <a:gd name="T5" fmla="*/ 602 h 602"/>
                <a:gd name="T6" fmla="*/ 0 w 681"/>
                <a:gd name="T7" fmla="*/ 602 h 602"/>
                <a:gd name="T8" fmla="*/ 183 w 681"/>
                <a:gd name="T9" fmla="*/ 298 h 602"/>
                <a:gd name="T10" fmla="*/ 0 w 681"/>
                <a:gd name="T11" fmla="*/ 0 h 602"/>
                <a:gd name="T12" fmla="*/ 0 w 68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602">
                  <a:moveTo>
                    <a:pt x="0" y="0"/>
                  </a:moveTo>
                  <a:lnTo>
                    <a:pt x="681" y="0"/>
                  </a:lnTo>
                  <a:lnTo>
                    <a:pt x="681" y="602"/>
                  </a:lnTo>
                  <a:lnTo>
                    <a:pt x="0" y="602"/>
                  </a:lnTo>
                  <a:lnTo>
                    <a:pt x="183" y="29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D67">
                <a:alpha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"/>
            <p:cNvSpPr/>
            <p:nvPr/>
          </p:nvSpPr>
          <p:spPr bwMode="auto">
            <a:xfrm>
              <a:off x="5855165" y="1276995"/>
              <a:ext cx="249237" cy="715168"/>
            </a:xfrm>
            <a:custGeom>
              <a:avLst/>
              <a:gdLst>
                <a:gd name="T0" fmla="*/ 0 w 314"/>
                <a:gd name="T1" fmla="*/ 0 h 901"/>
                <a:gd name="T2" fmla="*/ 314 w 314"/>
                <a:gd name="T3" fmla="*/ 299 h 901"/>
                <a:gd name="T4" fmla="*/ 314 w 314"/>
                <a:gd name="T5" fmla="*/ 901 h 901"/>
                <a:gd name="T6" fmla="*/ 0 w 314"/>
                <a:gd name="T7" fmla="*/ 602 h 901"/>
                <a:gd name="T8" fmla="*/ 0 w 314"/>
                <a:gd name="T9" fmla="*/ 0 h 901"/>
                <a:gd name="T10" fmla="*/ 0 w 31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1">
                  <a:moveTo>
                    <a:pt x="0" y="0"/>
                  </a:moveTo>
                  <a:lnTo>
                    <a:pt x="314" y="299"/>
                  </a:lnTo>
                  <a:lnTo>
                    <a:pt x="314" y="901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43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6"/>
            <p:cNvSpPr/>
            <p:nvPr/>
          </p:nvSpPr>
          <p:spPr bwMode="auto">
            <a:xfrm>
              <a:off x="6104402" y="1320008"/>
              <a:ext cx="1145313" cy="477837"/>
            </a:xfrm>
            <a:custGeom>
              <a:avLst/>
              <a:gdLst>
                <a:gd name="T0" fmla="*/ 0 w 1094"/>
                <a:gd name="T1" fmla="*/ 0 h 602"/>
                <a:gd name="T2" fmla="*/ 911 w 1094"/>
                <a:gd name="T3" fmla="*/ 0 h 602"/>
                <a:gd name="T4" fmla="*/ 1094 w 1094"/>
                <a:gd name="T5" fmla="*/ 304 h 602"/>
                <a:gd name="T6" fmla="*/ 911 w 1094"/>
                <a:gd name="T7" fmla="*/ 602 h 602"/>
                <a:gd name="T8" fmla="*/ 0 w 1094"/>
                <a:gd name="T9" fmla="*/ 602 h 602"/>
                <a:gd name="T10" fmla="*/ 0 w 1094"/>
                <a:gd name="T11" fmla="*/ 0 h 602"/>
                <a:gd name="T12" fmla="*/ 0 w 1094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02">
                  <a:moveTo>
                    <a:pt x="0" y="0"/>
                  </a:moveTo>
                  <a:lnTo>
                    <a:pt x="911" y="0"/>
                  </a:lnTo>
                  <a:lnTo>
                    <a:pt x="1094" y="304"/>
                  </a:lnTo>
                  <a:lnTo>
                    <a:pt x="911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7"/>
            <p:cNvSpPr/>
            <p:nvPr/>
          </p:nvSpPr>
          <p:spPr bwMode="auto">
            <a:xfrm>
              <a:off x="5855165" y="1268760"/>
              <a:ext cx="1394550" cy="477837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299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D6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48" name="Freeform 28"/>
            <p:cNvSpPr>
              <a:spLocks noEditPoints="1"/>
            </p:cNvSpPr>
            <p:nvPr/>
          </p:nvSpPr>
          <p:spPr bwMode="auto">
            <a:xfrm>
              <a:off x="5855165" y="1515841"/>
              <a:ext cx="1322542" cy="182562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3 h 44"/>
                <a:gd name="T4" fmla="*/ 19 w 221"/>
                <a:gd name="T5" fmla="*/ 41 h 44"/>
                <a:gd name="T6" fmla="*/ 17 w 221"/>
                <a:gd name="T7" fmla="*/ 43 h 44"/>
                <a:gd name="T8" fmla="*/ 196 w 221"/>
                <a:gd name="T9" fmla="*/ 43 h 44"/>
                <a:gd name="T10" fmla="*/ 198 w 221"/>
                <a:gd name="T11" fmla="*/ 37 h 44"/>
                <a:gd name="T12" fmla="*/ 195 w 221"/>
                <a:gd name="T13" fmla="*/ 37 h 44"/>
                <a:gd name="T14" fmla="*/ 186 w 221"/>
                <a:gd name="T15" fmla="*/ 41 h 44"/>
                <a:gd name="T16" fmla="*/ 185 w 221"/>
                <a:gd name="T17" fmla="*/ 43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4 h 44"/>
                <a:gd name="T24" fmla="*/ 214 w 221"/>
                <a:gd name="T25" fmla="*/ 13 h 44"/>
                <a:gd name="T26" fmla="*/ 219 w 221"/>
                <a:gd name="T27" fmla="*/ 1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2 h 44"/>
                <a:gd name="T34" fmla="*/ 209 w 221"/>
                <a:gd name="T35" fmla="*/ 21 h 44"/>
                <a:gd name="T36" fmla="*/ 209 w 221"/>
                <a:gd name="T37" fmla="*/ 19 h 44"/>
                <a:gd name="T38" fmla="*/ 0 w 221"/>
                <a:gd name="T39" fmla="*/ 41 h 44"/>
                <a:gd name="T40" fmla="*/ 8 w 221"/>
                <a:gd name="T41" fmla="*/ 44 h 44"/>
                <a:gd name="T42" fmla="*/ 10 w 221"/>
                <a:gd name="T43" fmla="*/ 43 h 44"/>
                <a:gd name="T44" fmla="*/ 0 w 221"/>
                <a:gd name="T45" fmla="*/ 41 h 44"/>
                <a:gd name="T46" fmla="*/ 51 w 221"/>
                <a:gd name="T47" fmla="*/ 44 h 44"/>
                <a:gd name="T48" fmla="*/ 53 w 221"/>
                <a:gd name="T49" fmla="*/ 43 h 44"/>
                <a:gd name="T50" fmla="*/ 40 w 221"/>
                <a:gd name="T51" fmla="*/ 41 h 44"/>
                <a:gd name="T52" fmla="*/ 38 w 221"/>
                <a:gd name="T53" fmla="*/ 43 h 44"/>
                <a:gd name="T54" fmla="*/ 60 w 221"/>
                <a:gd name="T55" fmla="*/ 44 h 44"/>
                <a:gd name="T56" fmla="*/ 74 w 221"/>
                <a:gd name="T57" fmla="*/ 43 h 44"/>
                <a:gd name="T58" fmla="*/ 72 w 221"/>
                <a:gd name="T59" fmla="*/ 41 h 44"/>
                <a:gd name="T60" fmla="*/ 59 w 221"/>
                <a:gd name="T61" fmla="*/ 43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3 h 44"/>
                <a:gd name="T68" fmla="*/ 81 w 221"/>
                <a:gd name="T69" fmla="*/ 41 h 44"/>
                <a:gd name="T70" fmla="*/ 80 w 221"/>
                <a:gd name="T71" fmla="*/ 43 h 44"/>
                <a:gd name="T72" fmla="*/ 102 w 221"/>
                <a:gd name="T73" fmla="*/ 44 h 44"/>
                <a:gd name="T74" fmla="*/ 116 w 221"/>
                <a:gd name="T75" fmla="*/ 43 h 44"/>
                <a:gd name="T76" fmla="*/ 114 w 221"/>
                <a:gd name="T77" fmla="*/ 41 h 44"/>
                <a:gd name="T78" fmla="*/ 101 w 221"/>
                <a:gd name="T79" fmla="*/ 43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3 h 44"/>
                <a:gd name="T86" fmla="*/ 123 w 221"/>
                <a:gd name="T87" fmla="*/ 41 h 44"/>
                <a:gd name="T88" fmla="*/ 122 w 221"/>
                <a:gd name="T89" fmla="*/ 43 h 44"/>
                <a:gd name="T90" fmla="*/ 144 w 221"/>
                <a:gd name="T91" fmla="*/ 44 h 44"/>
                <a:gd name="T92" fmla="*/ 158 w 221"/>
                <a:gd name="T93" fmla="*/ 43 h 44"/>
                <a:gd name="T94" fmla="*/ 156 w 221"/>
                <a:gd name="T95" fmla="*/ 41 h 44"/>
                <a:gd name="T96" fmla="*/ 143 w 221"/>
                <a:gd name="T97" fmla="*/ 43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3 h 44"/>
                <a:gd name="T104" fmla="*/ 165 w 221"/>
                <a:gd name="T105" fmla="*/ 41 h 44"/>
                <a:gd name="T106" fmla="*/ 164 w 221"/>
                <a:gd name="T10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4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1" y="41"/>
                    <a:pt x="30" y="41"/>
                  </a:cubicBezTo>
                  <a:cubicBezTo>
                    <a:pt x="26" y="41"/>
                    <a:pt x="22" y="41"/>
                    <a:pt x="19" y="41"/>
                  </a:cubicBezTo>
                  <a:cubicBezTo>
                    <a:pt x="18" y="41"/>
                    <a:pt x="17" y="42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2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7"/>
                  </a:cubicBezTo>
                  <a:cubicBezTo>
                    <a:pt x="198" y="37"/>
                    <a:pt x="198" y="37"/>
                    <a:pt x="198" y="37"/>
                  </a:cubicBezTo>
                  <a:cubicBezTo>
                    <a:pt x="197" y="36"/>
                    <a:pt x="196" y="37"/>
                    <a:pt x="195" y="37"/>
                  </a:cubicBezTo>
                  <a:cubicBezTo>
                    <a:pt x="195" y="39"/>
                    <a:pt x="194" y="40"/>
                    <a:pt x="193" y="41"/>
                  </a:cubicBezTo>
                  <a:cubicBezTo>
                    <a:pt x="190" y="41"/>
                    <a:pt x="190" y="41"/>
                    <a:pt x="186" y="41"/>
                  </a:cubicBezTo>
                  <a:cubicBezTo>
                    <a:pt x="186" y="41"/>
                    <a:pt x="185" y="42"/>
                    <a:pt x="185" y="43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85" y="44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4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5"/>
                    <a:pt x="213" y="8"/>
                    <a:pt x="211" y="12"/>
                  </a:cubicBezTo>
                  <a:cubicBezTo>
                    <a:pt x="211" y="12"/>
                    <a:pt x="211" y="13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10"/>
                    <a:pt x="218" y="7"/>
                    <a:pt x="220" y="3"/>
                  </a:cubicBezTo>
                  <a:cubicBezTo>
                    <a:pt x="221" y="2"/>
                    <a:pt x="220" y="1"/>
                    <a:pt x="219" y="1"/>
                  </a:cubicBezTo>
                  <a:cubicBezTo>
                    <a:pt x="219" y="1"/>
                    <a:pt x="219" y="1"/>
                    <a:pt x="219" y="1"/>
                  </a:cubicBezTo>
                  <a:cubicBezTo>
                    <a:pt x="219" y="0"/>
                    <a:pt x="218" y="1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3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2"/>
                    <a:pt x="203" y="32"/>
                    <a:pt x="203" y="31"/>
                  </a:cubicBezTo>
                  <a:cubicBezTo>
                    <a:pt x="205" y="28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8" y="18"/>
                    <a:pt x="207" y="19"/>
                    <a:pt x="206" y="19"/>
                  </a:cubicBezTo>
                  <a:close/>
                  <a:moveTo>
                    <a:pt x="0" y="4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4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9" y="41"/>
                    <a:pt x="8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4"/>
                    <a:pt x="53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42"/>
                    <a:pt x="52" y="41"/>
                    <a:pt x="51" y="41"/>
                  </a:cubicBezTo>
                  <a:cubicBezTo>
                    <a:pt x="47" y="41"/>
                    <a:pt x="43" y="41"/>
                    <a:pt x="40" y="41"/>
                  </a:cubicBezTo>
                  <a:cubicBezTo>
                    <a:pt x="39" y="41"/>
                    <a:pt x="38" y="42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4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3" y="41"/>
                    <a:pt x="72" y="41"/>
                  </a:cubicBezTo>
                  <a:cubicBezTo>
                    <a:pt x="68" y="41"/>
                    <a:pt x="64" y="41"/>
                    <a:pt x="60" y="41"/>
                  </a:cubicBezTo>
                  <a:cubicBezTo>
                    <a:pt x="60" y="41"/>
                    <a:pt x="59" y="42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4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4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4" y="41"/>
                    <a:pt x="93" y="41"/>
                  </a:cubicBezTo>
                  <a:cubicBezTo>
                    <a:pt x="89" y="41"/>
                    <a:pt x="85" y="41"/>
                    <a:pt x="81" y="41"/>
                  </a:cubicBezTo>
                  <a:cubicBezTo>
                    <a:pt x="81" y="41"/>
                    <a:pt x="80" y="42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4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4"/>
                    <a:pt x="116" y="43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42"/>
                    <a:pt x="115" y="41"/>
                    <a:pt x="114" y="41"/>
                  </a:cubicBezTo>
                  <a:cubicBezTo>
                    <a:pt x="110" y="41"/>
                    <a:pt x="106" y="41"/>
                    <a:pt x="102" y="41"/>
                  </a:cubicBezTo>
                  <a:cubicBezTo>
                    <a:pt x="102" y="41"/>
                    <a:pt x="101" y="42"/>
                    <a:pt x="101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1" y="44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4"/>
                    <a:pt x="137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7" y="42"/>
                    <a:pt x="136" y="41"/>
                    <a:pt x="135" y="41"/>
                  </a:cubicBezTo>
                  <a:cubicBezTo>
                    <a:pt x="131" y="41"/>
                    <a:pt x="127" y="41"/>
                    <a:pt x="123" y="41"/>
                  </a:cubicBezTo>
                  <a:cubicBezTo>
                    <a:pt x="123" y="41"/>
                    <a:pt x="122" y="42"/>
                    <a:pt x="122" y="43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2" y="44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4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2"/>
                    <a:pt x="157" y="41"/>
                    <a:pt x="156" y="41"/>
                  </a:cubicBezTo>
                  <a:cubicBezTo>
                    <a:pt x="152" y="41"/>
                    <a:pt x="148" y="41"/>
                    <a:pt x="144" y="41"/>
                  </a:cubicBezTo>
                  <a:cubicBezTo>
                    <a:pt x="144" y="41"/>
                    <a:pt x="143" y="42"/>
                    <a:pt x="143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4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4"/>
                    <a:pt x="179" y="43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2"/>
                    <a:pt x="178" y="41"/>
                    <a:pt x="177" y="41"/>
                  </a:cubicBezTo>
                  <a:cubicBezTo>
                    <a:pt x="173" y="41"/>
                    <a:pt x="169" y="41"/>
                    <a:pt x="165" y="41"/>
                  </a:cubicBezTo>
                  <a:cubicBezTo>
                    <a:pt x="165" y="41"/>
                    <a:pt x="164" y="42"/>
                    <a:pt x="164" y="43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4" y="44"/>
                    <a:pt x="165" y="44"/>
                    <a:pt x="165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9"/>
            <p:cNvSpPr>
              <a:spLocks noEditPoints="1"/>
            </p:cNvSpPr>
            <p:nvPr/>
          </p:nvSpPr>
          <p:spPr bwMode="auto">
            <a:xfrm>
              <a:off x="5855165" y="1291778"/>
              <a:ext cx="1322542" cy="215900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2 h 52"/>
                <a:gd name="T4" fmla="*/ 19 w 225"/>
                <a:gd name="T5" fmla="*/ 3 h 52"/>
                <a:gd name="T6" fmla="*/ 17 w 225"/>
                <a:gd name="T7" fmla="*/ 2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8 h 52"/>
                <a:gd name="T22" fmla="*/ 193 w 225"/>
                <a:gd name="T23" fmla="*/ 3 h 52"/>
                <a:gd name="T24" fmla="*/ 185 w 225"/>
                <a:gd name="T25" fmla="*/ 2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3 h 52"/>
                <a:gd name="T32" fmla="*/ 212 w 225"/>
                <a:gd name="T33" fmla="*/ 31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5 h 52"/>
                <a:gd name="T40" fmla="*/ 201 w 225"/>
                <a:gd name="T41" fmla="*/ 13 h 52"/>
                <a:gd name="T42" fmla="*/ 203 w 225"/>
                <a:gd name="T43" fmla="*/ 13 h 52"/>
                <a:gd name="T44" fmla="*/ 209 w 225"/>
                <a:gd name="T45" fmla="*/ 26 h 52"/>
                <a:gd name="T46" fmla="*/ 206 w 225"/>
                <a:gd name="T47" fmla="*/ 25 h 52"/>
                <a:gd name="T48" fmla="*/ 0 w 225"/>
                <a:gd name="T49" fmla="*/ 0 h 52"/>
                <a:gd name="T50" fmla="*/ 10 w 225"/>
                <a:gd name="T51" fmla="*/ 2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2 h 52"/>
                <a:gd name="T58" fmla="*/ 51 w 225"/>
                <a:gd name="T59" fmla="*/ 3 h 52"/>
                <a:gd name="T60" fmla="*/ 38 w 225"/>
                <a:gd name="T61" fmla="*/ 2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2 h 52"/>
                <a:gd name="T68" fmla="*/ 60 w 225"/>
                <a:gd name="T69" fmla="*/ 3 h 52"/>
                <a:gd name="T70" fmla="*/ 59 w 225"/>
                <a:gd name="T71" fmla="*/ 2 h 52"/>
                <a:gd name="T72" fmla="*/ 81 w 225"/>
                <a:gd name="T73" fmla="*/ 0 h 52"/>
                <a:gd name="T74" fmla="*/ 95 w 225"/>
                <a:gd name="T75" fmla="*/ 2 h 52"/>
                <a:gd name="T76" fmla="*/ 93 w 225"/>
                <a:gd name="T77" fmla="*/ 3 h 52"/>
                <a:gd name="T78" fmla="*/ 80 w 225"/>
                <a:gd name="T79" fmla="*/ 2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2 h 52"/>
                <a:gd name="T86" fmla="*/ 102 w 225"/>
                <a:gd name="T87" fmla="*/ 3 h 52"/>
                <a:gd name="T88" fmla="*/ 101 w 225"/>
                <a:gd name="T89" fmla="*/ 2 h 52"/>
                <a:gd name="T90" fmla="*/ 123 w 225"/>
                <a:gd name="T91" fmla="*/ 0 h 52"/>
                <a:gd name="T92" fmla="*/ 137 w 225"/>
                <a:gd name="T93" fmla="*/ 2 h 52"/>
                <a:gd name="T94" fmla="*/ 135 w 225"/>
                <a:gd name="T95" fmla="*/ 3 h 52"/>
                <a:gd name="T96" fmla="*/ 122 w 225"/>
                <a:gd name="T97" fmla="*/ 2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2 h 52"/>
                <a:gd name="T104" fmla="*/ 144 w 225"/>
                <a:gd name="T105" fmla="*/ 3 h 52"/>
                <a:gd name="T106" fmla="*/ 143 w 225"/>
                <a:gd name="T107" fmla="*/ 2 h 52"/>
                <a:gd name="T108" fmla="*/ 165 w 225"/>
                <a:gd name="T109" fmla="*/ 0 h 52"/>
                <a:gd name="T110" fmla="*/ 179 w 225"/>
                <a:gd name="T111" fmla="*/ 2 h 52"/>
                <a:gd name="T112" fmla="*/ 177 w 225"/>
                <a:gd name="T113" fmla="*/ 3 h 52"/>
                <a:gd name="T114" fmla="*/ 164 w 225"/>
                <a:gd name="T115" fmla="*/ 2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3"/>
                    <a:pt x="197" y="4"/>
                    <a:pt x="198" y="5"/>
                  </a:cubicBezTo>
                  <a:cubicBezTo>
                    <a:pt x="199" y="6"/>
                    <a:pt x="198" y="7"/>
                    <a:pt x="198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8"/>
                    <a:pt x="196" y="8"/>
                    <a:pt x="195" y="7"/>
                  </a:cubicBezTo>
                  <a:cubicBezTo>
                    <a:pt x="195" y="6"/>
                    <a:pt x="194" y="5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3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5" y="1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1"/>
                    <a:pt x="196" y="1"/>
                  </a:cubicBezTo>
                  <a:close/>
                  <a:moveTo>
                    <a:pt x="217" y="43"/>
                  </a:moveTo>
                  <a:cubicBezTo>
                    <a:pt x="215" y="40"/>
                    <a:pt x="213" y="36"/>
                    <a:pt x="211" y="33"/>
                  </a:cubicBezTo>
                  <a:cubicBezTo>
                    <a:pt x="211" y="32"/>
                    <a:pt x="211" y="31"/>
                    <a:pt x="212" y="31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8"/>
                    <a:pt x="220" y="41"/>
                  </a:cubicBezTo>
                  <a:cubicBezTo>
                    <a:pt x="221" y="42"/>
                    <a:pt x="220" y="43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4"/>
                    <a:pt x="218" y="44"/>
                    <a:pt x="217" y="43"/>
                  </a:cubicBezTo>
                  <a:close/>
                  <a:moveTo>
                    <a:pt x="206" y="25"/>
                  </a:moveTo>
                  <a:cubicBezTo>
                    <a:pt x="204" y="22"/>
                    <a:pt x="202" y="18"/>
                    <a:pt x="200" y="15"/>
                  </a:cubicBezTo>
                  <a:cubicBezTo>
                    <a:pt x="200" y="14"/>
                    <a:pt x="200" y="13"/>
                    <a:pt x="201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7"/>
                    <a:pt x="207" y="20"/>
                    <a:pt x="209" y="23"/>
                  </a:cubicBezTo>
                  <a:cubicBezTo>
                    <a:pt x="210" y="24"/>
                    <a:pt x="209" y="25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8" y="26"/>
                    <a:pt x="207" y="26"/>
                    <a:pt x="206" y="25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3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3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3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3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3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3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1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3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3"/>
                    <a:pt x="143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1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1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9" y="3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3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文本框 164"/>
            <p:cNvSpPr txBox="1"/>
            <p:nvPr/>
          </p:nvSpPr>
          <p:spPr>
            <a:xfrm>
              <a:off x="5809555" y="131169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876664" y="1628800"/>
            <a:ext cx="1692531" cy="723403"/>
            <a:chOff x="5557184" y="1268760"/>
            <a:chExt cx="1692531" cy="723403"/>
          </a:xfrm>
        </p:grpSpPr>
        <p:sp>
          <p:nvSpPr>
            <p:cNvPr id="52" name="Freeform 20"/>
            <p:cNvSpPr/>
            <p:nvPr/>
          </p:nvSpPr>
          <p:spPr bwMode="auto">
            <a:xfrm>
              <a:off x="5557184" y="1511003"/>
              <a:ext cx="540543" cy="477837"/>
            </a:xfrm>
            <a:custGeom>
              <a:avLst/>
              <a:gdLst>
                <a:gd name="T0" fmla="*/ 0 w 681"/>
                <a:gd name="T1" fmla="*/ 0 h 602"/>
                <a:gd name="T2" fmla="*/ 681 w 681"/>
                <a:gd name="T3" fmla="*/ 0 h 602"/>
                <a:gd name="T4" fmla="*/ 681 w 681"/>
                <a:gd name="T5" fmla="*/ 602 h 602"/>
                <a:gd name="T6" fmla="*/ 0 w 681"/>
                <a:gd name="T7" fmla="*/ 602 h 602"/>
                <a:gd name="T8" fmla="*/ 183 w 681"/>
                <a:gd name="T9" fmla="*/ 298 h 602"/>
                <a:gd name="T10" fmla="*/ 0 w 681"/>
                <a:gd name="T11" fmla="*/ 0 h 602"/>
                <a:gd name="T12" fmla="*/ 0 w 68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602">
                  <a:moveTo>
                    <a:pt x="0" y="0"/>
                  </a:moveTo>
                  <a:lnTo>
                    <a:pt x="681" y="0"/>
                  </a:lnTo>
                  <a:lnTo>
                    <a:pt x="681" y="602"/>
                  </a:lnTo>
                  <a:lnTo>
                    <a:pt x="0" y="602"/>
                  </a:lnTo>
                  <a:lnTo>
                    <a:pt x="183" y="29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>
                <a:alpha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"/>
            <p:cNvSpPr/>
            <p:nvPr/>
          </p:nvSpPr>
          <p:spPr bwMode="auto">
            <a:xfrm>
              <a:off x="5855165" y="1276995"/>
              <a:ext cx="249237" cy="715168"/>
            </a:xfrm>
            <a:custGeom>
              <a:avLst/>
              <a:gdLst>
                <a:gd name="T0" fmla="*/ 0 w 314"/>
                <a:gd name="T1" fmla="*/ 0 h 901"/>
                <a:gd name="T2" fmla="*/ 314 w 314"/>
                <a:gd name="T3" fmla="*/ 299 h 901"/>
                <a:gd name="T4" fmla="*/ 314 w 314"/>
                <a:gd name="T5" fmla="*/ 901 h 901"/>
                <a:gd name="T6" fmla="*/ 0 w 314"/>
                <a:gd name="T7" fmla="*/ 602 h 901"/>
                <a:gd name="T8" fmla="*/ 0 w 314"/>
                <a:gd name="T9" fmla="*/ 0 h 901"/>
                <a:gd name="T10" fmla="*/ 0 w 31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1">
                  <a:moveTo>
                    <a:pt x="0" y="0"/>
                  </a:moveTo>
                  <a:lnTo>
                    <a:pt x="314" y="299"/>
                  </a:lnTo>
                  <a:lnTo>
                    <a:pt x="314" y="901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9E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6"/>
            <p:cNvSpPr/>
            <p:nvPr/>
          </p:nvSpPr>
          <p:spPr bwMode="auto">
            <a:xfrm>
              <a:off x="6104402" y="1320008"/>
              <a:ext cx="1145313" cy="477837"/>
            </a:xfrm>
            <a:custGeom>
              <a:avLst/>
              <a:gdLst>
                <a:gd name="T0" fmla="*/ 0 w 1094"/>
                <a:gd name="T1" fmla="*/ 0 h 602"/>
                <a:gd name="T2" fmla="*/ 911 w 1094"/>
                <a:gd name="T3" fmla="*/ 0 h 602"/>
                <a:gd name="T4" fmla="*/ 1094 w 1094"/>
                <a:gd name="T5" fmla="*/ 304 h 602"/>
                <a:gd name="T6" fmla="*/ 911 w 1094"/>
                <a:gd name="T7" fmla="*/ 602 h 602"/>
                <a:gd name="T8" fmla="*/ 0 w 1094"/>
                <a:gd name="T9" fmla="*/ 602 h 602"/>
                <a:gd name="T10" fmla="*/ 0 w 1094"/>
                <a:gd name="T11" fmla="*/ 0 h 602"/>
                <a:gd name="T12" fmla="*/ 0 w 1094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02">
                  <a:moveTo>
                    <a:pt x="0" y="0"/>
                  </a:moveTo>
                  <a:lnTo>
                    <a:pt x="911" y="0"/>
                  </a:lnTo>
                  <a:lnTo>
                    <a:pt x="1094" y="304"/>
                  </a:lnTo>
                  <a:lnTo>
                    <a:pt x="911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7"/>
            <p:cNvSpPr/>
            <p:nvPr/>
          </p:nvSpPr>
          <p:spPr bwMode="auto">
            <a:xfrm>
              <a:off x="5855165" y="1268760"/>
              <a:ext cx="1394550" cy="477837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299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5855165" y="1515841"/>
              <a:ext cx="1322542" cy="182562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3 h 44"/>
                <a:gd name="T4" fmla="*/ 19 w 221"/>
                <a:gd name="T5" fmla="*/ 41 h 44"/>
                <a:gd name="T6" fmla="*/ 17 w 221"/>
                <a:gd name="T7" fmla="*/ 43 h 44"/>
                <a:gd name="T8" fmla="*/ 196 w 221"/>
                <a:gd name="T9" fmla="*/ 43 h 44"/>
                <a:gd name="T10" fmla="*/ 198 w 221"/>
                <a:gd name="T11" fmla="*/ 37 h 44"/>
                <a:gd name="T12" fmla="*/ 195 w 221"/>
                <a:gd name="T13" fmla="*/ 37 h 44"/>
                <a:gd name="T14" fmla="*/ 186 w 221"/>
                <a:gd name="T15" fmla="*/ 41 h 44"/>
                <a:gd name="T16" fmla="*/ 185 w 221"/>
                <a:gd name="T17" fmla="*/ 43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4 h 44"/>
                <a:gd name="T24" fmla="*/ 214 w 221"/>
                <a:gd name="T25" fmla="*/ 13 h 44"/>
                <a:gd name="T26" fmla="*/ 219 w 221"/>
                <a:gd name="T27" fmla="*/ 1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2 h 44"/>
                <a:gd name="T34" fmla="*/ 209 w 221"/>
                <a:gd name="T35" fmla="*/ 21 h 44"/>
                <a:gd name="T36" fmla="*/ 209 w 221"/>
                <a:gd name="T37" fmla="*/ 19 h 44"/>
                <a:gd name="T38" fmla="*/ 0 w 221"/>
                <a:gd name="T39" fmla="*/ 41 h 44"/>
                <a:gd name="T40" fmla="*/ 8 w 221"/>
                <a:gd name="T41" fmla="*/ 44 h 44"/>
                <a:gd name="T42" fmla="*/ 10 w 221"/>
                <a:gd name="T43" fmla="*/ 43 h 44"/>
                <a:gd name="T44" fmla="*/ 0 w 221"/>
                <a:gd name="T45" fmla="*/ 41 h 44"/>
                <a:gd name="T46" fmla="*/ 51 w 221"/>
                <a:gd name="T47" fmla="*/ 44 h 44"/>
                <a:gd name="T48" fmla="*/ 53 w 221"/>
                <a:gd name="T49" fmla="*/ 43 h 44"/>
                <a:gd name="T50" fmla="*/ 40 w 221"/>
                <a:gd name="T51" fmla="*/ 41 h 44"/>
                <a:gd name="T52" fmla="*/ 38 w 221"/>
                <a:gd name="T53" fmla="*/ 43 h 44"/>
                <a:gd name="T54" fmla="*/ 60 w 221"/>
                <a:gd name="T55" fmla="*/ 44 h 44"/>
                <a:gd name="T56" fmla="*/ 74 w 221"/>
                <a:gd name="T57" fmla="*/ 43 h 44"/>
                <a:gd name="T58" fmla="*/ 72 w 221"/>
                <a:gd name="T59" fmla="*/ 41 h 44"/>
                <a:gd name="T60" fmla="*/ 59 w 221"/>
                <a:gd name="T61" fmla="*/ 43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3 h 44"/>
                <a:gd name="T68" fmla="*/ 81 w 221"/>
                <a:gd name="T69" fmla="*/ 41 h 44"/>
                <a:gd name="T70" fmla="*/ 80 w 221"/>
                <a:gd name="T71" fmla="*/ 43 h 44"/>
                <a:gd name="T72" fmla="*/ 102 w 221"/>
                <a:gd name="T73" fmla="*/ 44 h 44"/>
                <a:gd name="T74" fmla="*/ 116 w 221"/>
                <a:gd name="T75" fmla="*/ 43 h 44"/>
                <a:gd name="T76" fmla="*/ 114 w 221"/>
                <a:gd name="T77" fmla="*/ 41 h 44"/>
                <a:gd name="T78" fmla="*/ 101 w 221"/>
                <a:gd name="T79" fmla="*/ 43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3 h 44"/>
                <a:gd name="T86" fmla="*/ 123 w 221"/>
                <a:gd name="T87" fmla="*/ 41 h 44"/>
                <a:gd name="T88" fmla="*/ 122 w 221"/>
                <a:gd name="T89" fmla="*/ 43 h 44"/>
                <a:gd name="T90" fmla="*/ 144 w 221"/>
                <a:gd name="T91" fmla="*/ 44 h 44"/>
                <a:gd name="T92" fmla="*/ 158 w 221"/>
                <a:gd name="T93" fmla="*/ 43 h 44"/>
                <a:gd name="T94" fmla="*/ 156 w 221"/>
                <a:gd name="T95" fmla="*/ 41 h 44"/>
                <a:gd name="T96" fmla="*/ 143 w 221"/>
                <a:gd name="T97" fmla="*/ 43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3 h 44"/>
                <a:gd name="T104" fmla="*/ 165 w 221"/>
                <a:gd name="T105" fmla="*/ 41 h 44"/>
                <a:gd name="T106" fmla="*/ 164 w 221"/>
                <a:gd name="T10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4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1" y="41"/>
                    <a:pt x="30" y="41"/>
                  </a:cubicBezTo>
                  <a:cubicBezTo>
                    <a:pt x="26" y="41"/>
                    <a:pt x="22" y="41"/>
                    <a:pt x="19" y="41"/>
                  </a:cubicBezTo>
                  <a:cubicBezTo>
                    <a:pt x="18" y="41"/>
                    <a:pt x="17" y="42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2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7"/>
                  </a:cubicBezTo>
                  <a:cubicBezTo>
                    <a:pt x="198" y="37"/>
                    <a:pt x="198" y="37"/>
                    <a:pt x="198" y="37"/>
                  </a:cubicBezTo>
                  <a:cubicBezTo>
                    <a:pt x="197" y="36"/>
                    <a:pt x="196" y="37"/>
                    <a:pt x="195" y="37"/>
                  </a:cubicBezTo>
                  <a:cubicBezTo>
                    <a:pt x="195" y="39"/>
                    <a:pt x="194" y="40"/>
                    <a:pt x="193" y="41"/>
                  </a:cubicBezTo>
                  <a:cubicBezTo>
                    <a:pt x="190" y="41"/>
                    <a:pt x="190" y="41"/>
                    <a:pt x="186" y="41"/>
                  </a:cubicBezTo>
                  <a:cubicBezTo>
                    <a:pt x="186" y="41"/>
                    <a:pt x="185" y="42"/>
                    <a:pt x="185" y="43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85" y="44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4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5"/>
                    <a:pt x="213" y="8"/>
                    <a:pt x="211" y="12"/>
                  </a:cubicBezTo>
                  <a:cubicBezTo>
                    <a:pt x="211" y="12"/>
                    <a:pt x="211" y="13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10"/>
                    <a:pt x="218" y="7"/>
                    <a:pt x="220" y="3"/>
                  </a:cubicBezTo>
                  <a:cubicBezTo>
                    <a:pt x="221" y="2"/>
                    <a:pt x="220" y="1"/>
                    <a:pt x="219" y="1"/>
                  </a:cubicBezTo>
                  <a:cubicBezTo>
                    <a:pt x="219" y="1"/>
                    <a:pt x="219" y="1"/>
                    <a:pt x="219" y="1"/>
                  </a:cubicBezTo>
                  <a:cubicBezTo>
                    <a:pt x="219" y="0"/>
                    <a:pt x="218" y="1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3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2"/>
                    <a:pt x="203" y="32"/>
                    <a:pt x="203" y="31"/>
                  </a:cubicBezTo>
                  <a:cubicBezTo>
                    <a:pt x="205" y="28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8" y="18"/>
                    <a:pt x="207" y="19"/>
                    <a:pt x="206" y="19"/>
                  </a:cubicBezTo>
                  <a:close/>
                  <a:moveTo>
                    <a:pt x="0" y="4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4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9" y="41"/>
                    <a:pt x="8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4"/>
                    <a:pt x="53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42"/>
                    <a:pt x="52" y="41"/>
                    <a:pt x="51" y="41"/>
                  </a:cubicBezTo>
                  <a:cubicBezTo>
                    <a:pt x="47" y="41"/>
                    <a:pt x="43" y="41"/>
                    <a:pt x="40" y="41"/>
                  </a:cubicBezTo>
                  <a:cubicBezTo>
                    <a:pt x="39" y="41"/>
                    <a:pt x="38" y="42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4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3" y="41"/>
                    <a:pt x="72" y="41"/>
                  </a:cubicBezTo>
                  <a:cubicBezTo>
                    <a:pt x="68" y="41"/>
                    <a:pt x="64" y="41"/>
                    <a:pt x="60" y="41"/>
                  </a:cubicBezTo>
                  <a:cubicBezTo>
                    <a:pt x="60" y="41"/>
                    <a:pt x="59" y="42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4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4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4" y="41"/>
                    <a:pt x="93" y="41"/>
                  </a:cubicBezTo>
                  <a:cubicBezTo>
                    <a:pt x="89" y="41"/>
                    <a:pt x="85" y="41"/>
                    <a:pt x="81" y="41"/>
                  </a:cubicBezTo>
                  <a:cubicBezTo>
                    <a:pt x="81" y="41"/>
                    <a:pt x="80" y="42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4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4"/>
                    <a:pt x="116" y="43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42"/>
                    <a:pt x="115" y="41"/>
                    <a:pt x="114" y="41"/>
                  </a:cubicBezTo>
                  <a:cubicBezTo>
                    <a:pt x="110" y="41"/>
                    <a:pt x="106" y="41"/>
                    <a:pt x="102" y="41"/>
                  </a:cubicBezTo>
                  <a:cubicBezTo>
                    <a:pt x="102" y="41"/>
                    <a:pt x="101" y="42"/>
                    <a:pt x="101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1" y="44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4"/>
                    <a:pt x="137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7" y="42"/>
                    <a:pt x="136" y="41"/>
                    <a:pt x="135" y="41"/>
                  </a:cubicBezTo>
                  <a:cubicBezTo>
                    <a:pt x="131" y="41"/>
                    <a:pt x="127" y="41"/>
                    <a:pt x="123" y="41"/>
                  </a:cubicBezTo>
                  <a:cubicBezTo>
                    <a:pt x="123" y="41"/>
                    <a:pt x="122" y="42"/>
                    <a:pt x="122" y="43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2" y="44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4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2"/>
                    <a:pt x="157" y="41"/>
                    <a:pt x="156" y="41"/>
                  </a:cubicBezTo>
                  <a:cubicBezTo>
                    <a:pt x="152" y="41"/>
                    <a:pt x="148" y="41"/>
                    <a:pt x="144" y="41"/>
                  </a:cubicBezTo>
                  <a:cubicBezTo>
                    <a:pt x="144" y="41"/>
                    <a:pt x="143" y="42"/>
                    <a:pt x="143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4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4"/>
                    <a:pt x="179" y="43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2"/>
                    <a:pt x="178" y="41"/>
                    <a:pt x="177" y="41"/>
                  </a:cubicBezTo>
                  <a:cubicBezTo>
                    <a:pt x="173" y="41"/>
                    <a:pt x="169" y="41"/>
                    <a:pt x="165" y="41"/>
                  </a:cubicBezTo>
                  <a:cubicBezTo>
                    <a:pt x="165" y="41"/>
                    <a:pt x="164" y="42"/>
                    <a:pt x="164" y="43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4" y="44"/>
                    <a:pt x="165" y="44"/>
                    <a:pt x="165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5855165" y="1291778"/>
              <a:ext cx="1322542" cy="215900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2 h 52"/>
                <a:gd name="T4" fmla="*/ 19 w 225"/>
                <a:gd name="T5" fmla="*/ 3 h 52"/>
                <a:gd name="T6" fmla="*/ 17 w 225"/>
                <a:gd name="T7" fmla="*/ 2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8 h 52"/>
                <a:gd name="T22" fmla="*/ 193 w 225"/>
                <a:gd name="T23" fmla="*/ 3 h 52"/>
                <a:gd name="T24" fmla="*/ 185 w 225"/>
                <a:gd name="T25" fmla="*/ 2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3 h 52"/>
                <a:gd name="T32" fmla="*/ 212 w 225"/>
                <a:gd name="T33" fmla="*/ 31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5 h 52"/>
                <a:gd name="T40" fmla="*/ 201 w 225"/>
                <a:gd name="T41" fmla="*/ 13 h 52"/>
                <a:gd name="T42" fmla="*/ 203 w 225"/>
                <a:gd name="T43" fmla="*/ 13 h 52"/>
                <a:gd name="T44" fmla="*/ 209 w 225"/>
                <a:gd name="T45" fmla="*/ 26 h 52"/>
                <a:gd name="T46" fmla="*/ 206 w 225"/>
                <a:gd name="T47" fmla="*/ 25 h 52"/>
                <a:gd name="T48" fmla="*/ 0 w 225"/>
                <a:gd name="T49" fmla="*/ 0 h 52"/>
                <a:gd name="T50" fmla="*/ 10 w 225"/>
                <a:gd name="T51" fmla="*/ 2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2 h 52"/>
                <a:gd name="T58" fmla="*/ 51 w 225"/>
                <a:gd name="T59" fmla="*/ 3 h 52"/>
                <a:gd name="T60" fmla="*/ 38 w 225"/>
                <a:gd name="T61" fmla="*/ 2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2 h 52"/>
                <a:gd name="T68" fmla="*/ 60 w 225"/>
                <a:gd name="T69" fmla="*/ 3 h 52"/>
                <a:gd name="T70" fmla="*/ 59 w 225"/>
                <a:gd name="T71" fmla="*/ 2 h 52"/>
                <a:gd name="T72" fmla="*/ 81 w 225"/>
                <a:gd name="T73" fmla="*/ 0 h 52"/>
                <a:gd name="T74" fmla="*/ 95 w 225"/>
                <a:gd name="T75" fmla="*/ 2 h 52"/>
                <a:gd name="T76" fmla="*/ 93 w 225"/>
                <a:gd name="T77" fmla="*/ 3 h 52"/>
                <a:gd name="T78" fmla="*/ 80 w 225"/>
                <a:gd name="T79" fmla="*/ 2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2 h 52"/>
                <a:gd name="T86" fmla="*/ 102 w 225"/>
                <a:gd name="T87" fmla="*/ 3 h 52"/>
                <a:gd name="T88" fmla="*/ 101 w 225"/>
                <a:gd name="T89" fmla="*/ 2 h 52"/>
                <a:gd name="T90" fmla="*/ 123 w 225"/>
                <a:gd name="T91" fmla="*/ 0 h 52"/>
                <a:gd name="T92" fmla="*/ 137 w 225"/>
                <a:gd name="T93" fmla="*/ 2 h 52"/>
                <a:gd name="T94" fmla="*/ 135 w 225"/>
                <a:gd name="T95" fmla="*/ 3 h 52"/>
                <a:gd name="T96" fmla="*/ 122 w 225"/>
                <a:gd name="T97" fmla="*/ 2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2 h 52"/>
                <a:gd name="T104" fmla="*/ 144 w 225"/>
                <a:gd name="T105" fmla="*/ 3 h 52"/>
                <a:gd name="T106" fmla="*/ 143 w 225"/>
                <a:gd name="T107" fmla="*/ 2 h 52"/>
                <a:gd name="T108" fmla="*/ 165 w 225"/>
                <a:gd name="T109" fmla="*/ 0 h 52"/>
                <a:gd name="T110" fmla="*/ 179 w 225"/>
                <a:gd name="T111" fmla="*/ 2 h 52"/>
                <a:gd name="T112" fmla="*/ 177 w 225"/>
                <a:gd name="T113" fmla="*/ 3 h 52"/>
                <a:gd name="T114" fmla="*/ 164 w 225"/>
                <a:gd name="T115" fmla="*/ 2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3"/>
                    <a:pt x="197" y="4"/>
                    <a:pt x="198" y="5"/>
                  </a:cubicBezTo>
                  <a:cubicBezTo>
                    <a:pt x="199" y="6"/>
                    <a:pt x="198" y="7"/>
                    <a:pt x="198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8"/>
                    <a:pt x="196" y="8"/>
                    <a:pt x="195" y="7"/>
                  </a:cubicBezTo>
                  <a:cubicBezTo>
                    <a:pt x="195" y="6"/>
                    <a:pt x="194" y="5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3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5" y="1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1"/>
                    <a:pt x="196" y="1"/>
                  </a:cubicBezTo>
                  <a:close/>
                  <a:moveTo>
                    <a:pt x="217" y="43"/>
                  </a:moveTo>
                  <a:cubicBezTo>
                    <a:pt x="215" y="40"/>
                    <a:pt x="213" y="36"/>
                    <a:pt x="211" y="33"/>
                  </a:cubicBezTo>
                  <a:cubicBezTo>
                    <a:pt x="211" y="32"/>
                    <a:pt x="211" y="31"/>
                    <a:pt x="212" y="31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8"/>
                    <a:pt x="220" y="41"/>
                  </a:cubicBezTo>
                  <a:cubicBezTo>
                    <a:pt x="221" y="42"/>
                    <a:pt x="220" y="43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4"/>
                    <a:pt x="218" y="44"/>
                    <a:pt x="217" y="43"/>
                  </a:cubicBezTo>
                  <a:close/>
                  <a:moveTo>
                    <a:pt x="206" y="25"/>
                  </a:moveTo>
                  <a:cubicBezTo>
                    <a:pt x="204" y="22"/>
                    <a:pt x="202" y="18"/>
                    <a:pt x="200" y="15"/>
                  </a:cubicBezTo>
                  <a:cubicBezTo>
                    <a:pt x="200" y="14"/>
                    <a:pt x="200" y="13"/>
                    <a:pt x="201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7"/>
                    <a:pt x="207" y="20"/>
                    <a:pt x="209" y="23"/>
                  </a:cubicBezTo>
                  <a:cubicBezTo>
                    <a:pt x="210" y="24"/>
                    <a:pt x="209" y="25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8" y="26"/>
                    <a:pt x="207" y="26"/>
                    <a:pt x="206" y="25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3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3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3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3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3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3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1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3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3"/>
                    <a:pt x="143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1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1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9" y="3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3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文本框 164"/>
            <p:cNvSpPr txBox="1"/>
            <p:nvPr/>
          </p:nvSpPr>
          <p:spPr>
            <a:xfrm>
              <a:off x="5809555" y="131169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6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1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1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1" grpId="0"/>
      <p:bldP spid="42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5" name="组合 74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994440" y="5094200"/>
            <a:ext cx="522792" cy="522792"/>
            <a:chOff x="3724323" y="1908536"/>
            <a:chExt cx="1329153" cy="1329153"/>
          </a:xfrm>
        </p:grpSpPr>
        <p:sp>
          <p:nvSpPr>
            <p:cNvPr id="16" name="椭圆 1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1679277" y="5052350"/>
            <a:ext cx="3489218" cy="3489218"/>
            <a:chOff x="3724323" y="1908536"/>
            <a:chExt cx="1329153" cy="1329153"/>
          </a:xfrm>
        </p:grpSpPr>
        <p:sp>
          <p:nvSpPr>
            <p:cNvPr id="3" name="椭圆 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21822" y="5873984"/>
            <a:ext cx="742618" cy="742618"/>
            <a:chOff x="3724323" y="1908536"/>
            <a:chExt cx="1329153" cy="1329153"/>
          </a:xfrm>
        </p:grpSpPr>
        <p:sp>
          <p:nvSpPr>
            <p:cNvPr id="10" name="椭圆 9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F6D67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963292" y="5589240"/>
            <a:ext cx="1140082" cy="1140082"/>
            <a:chOff x="3724323" y="1908536"/>
            <a:chExt cx="1329153" cy="1329153"/>
          </a:xfrm>
        </p:grpSpPr>
        <p:sp>
          <p:nvSpPr>
            <p:cNvPr id="19" name="椭圆 18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455773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272807" y="5251156"/>
            <a:ext cx="731671" cy="731671"/>
            <a:chOff x="3724323" y="1908536"/>
            <a:chExt cx="1329153" cy="1329153"/>
          </a:xfrm>
        </p:grpSpPr>
        <p:sp>
          <p:nvSpPr>
            <p:cNvPr id="22" name="椭圆 21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906971" y="3899950"/>
            <a:ext cx="365836" cy="365836"/>
            <a:chOff x="3724323" y="1908536"/>
            <a:chExt cx="1329153" cy="1329153"/>
          </a:xfrm>
        </p:grpSpPr>
        <p:sp>
          <p:nvSpPr>
            <p:cNvPr id="25" name="椭圆 24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adFill>
              <a:gsLst>
                <a:gs pos="0">
                  <a:srgbClr val="D8DBDE"/>
                </a:gs>
                <a:gs pos="100000">
                  <a:srgbClr val="F9F9F9"/>
                </a:gs>
              </a:gsLst>
              <a:lin ang="16800000" scaled="0"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-197959" y="1772816"/>
            <a:ext cx="12587918" cy="3262315"/>
            <a:chOff x="107514" y="2596595"/>
            <a:chExt cx="11976972" cy="1910092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>
              <a:off x="107514" y="4234205"/>
              <a:ext cx="11976972" cy="272482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flipV="1">
              <a:off x="107514" y="2596595"/>
              <a:ext cx="11976972" cy="278773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2062614" y="4573701"/>
            <a:ext cx="1040998" cy="1040998"/>
            <a:chOff x="3724323" y="1908536"/>
            <a:chExt cx="1329153" cy="1329153"/>
          </a:xfrm>
        </p:grpSpPr>
        <p:sp>
          <p:nvSpPr>
            <p:cNvPr id="7" name="椭圆 6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9903" y="4304327"/>
            <a:ext cx="748023" cy="748023"/>
            <a:chOff x="3724323" y="1908536"/>
            <a:chExt cx="1329153" cy="1329153"/>
          </a:xfrm>
        </p:grpSpPr>
        <p:sp>
          <p:nvSpPr>
            <p:cNvPr id="13" name="椭圆 1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F5C058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589297" y="2432878"/>
            <a:ext cx="2076242" cy="2076242"/>
            <a:chOff x="5219336" y="1411604"/>
            <a:chExt cx="2903584" cy="2903584"/>
          </a:xfrm>
        </p:grpSpPr>
        <p:sp>
          <p:nvSpPr>
            <p:cNvPr id="31" name="椭圆 30"/>
            <p:cNvSpPr/>
            <p:nvPr/>
          </p:nvSpPr>
          <p:spPr>
            <a:xfrm>
              <a:off x="5219336" y="1411604"/>
              <a:ext cx="2903584" cy="2903584"/>
            </a:xfrm>
            <a:prstGeom prst="ellipse">
              <a:avLst/>
            </a:prstGeom>
            <a:gradFill flip="none" rotWithShape="1">
              <a:gsLst>
                <a:gs pos="0">
                  <a:srgbClr val="F9F9F9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31750"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5787323" y="1979591"/>
              <a:ext cx="1767610" cy="1767610"/>
            </a:xfrm>
            <a:prstGeom prst="ellipse">
              <a:avLst/>
            </a:prstGeom>
            <a:gradFill>
              <a:gsLst>
                <a:gs pos="100000">
                  <a:schemeClr val="bg1"/>
                </a:gs>
                <a:gs pos="0">
                  <a:srgbClr val="D1D1D1"/>
                </a:gs>
              </a:gsLst>
              <a:lin ang="2700000" scaled="1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5956263" y="2148531"/>
              <a:ext cx="1429731" cy="142973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6014084" y="2206352"/>
              <a:ext cx="1314088" cy="1314088"/>
            </a:xfrm>
            <a:prstGeom prst="ellipse">
              <a:avLst/>
            </a:prstGeom>
            <a:gradFill>
              <a:gsLst>
                <a:gs pos="0">
                  <a:srgbClr val="F7F7F7"/>
                </a:gs>
                <a:gs pos="100000">
                  <a:srgbClr val="D1D1D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6078823" y="2271091"/>
              <a:ext cx="1184613" cy="118461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D1D1D1"/>
                </a:gs>
              </a:gsLst>
              <a:lin ang="2700000" scaled="1"/>
            </a:gra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 MT Std" pitchFamily="34" charset="0"/>
              </a:endParaRPr>
            </a:p>
          </p:txBody>
        </p:sp>
      </p:grpSp>
      <p:sp>
        <p:nvSpPr>
          <p:cNvPr id="36" name="KSO_Shape"/>
          <p:cNvSpPr/>
          <p:nvPr/>
        </p:nvSpPr>
        <p:spPr bwMode="auto">
          <a:xfrm>
            <a:off x="4376003" y="3298360"/>
            <a:ext cx="502831" cy="345277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5665539" y="2492896"/>
            <a:ext cx="0" cy="1872208"/>
          </a:xfrm>
          <a:prstGeom prst="line">
            <a:avLst/>
          </a:prstGeom>
          <a:ln>
            <a:solidFill>
              <a:srgbClr val="92D05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9"/>
          <p:cNvSpPr txBox="1"/>
          <p:nvPr/>
        </p:nvSpPr>
        <p:spPr>
          <a:xfrm>
            <a:off x="5953571" y="2492896"/>
            <a:ext cx="2383075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sz="32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公司与团队</a:t>
            </a:r>
            <a:endParaRPr lang="en-US" altLang="zh-CN" sz="3200" b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（我们是谁）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6104557" y="3501008"/>
            <a:ext cx="1436675" cy="215444"/>
            <a:chOff x="4369395" y="3284984"/>
            <a:chExt cx="1436675" cy="215444"/>
          </a:xfrm>
        </p:grpSpPr>
        <p:sp>
          <p:nvSpPr>
            <p:cNvPr id="4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公司介绍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3" name="等腰三角形 4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7325208" y="3501008"/>
            <a:ext cx="1436675" cy="215444"/>
            <a:chOff x="4369395" y="3284984"/>
            <a:chExt cx="1436675" cy="215444"/>
          </a:xfrm>
        </p:grpSpPr>
        <p:sp>
          <p:nvSpPr>
            <p:cNvPr id="45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团队介绍</a:t>
              </a: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6104557" y="3789620"/>
            <a:ext cx="1436675" cy="215444"/>
            <a:chOff x="4369395" y="3284984"/>
            <a:chExt cx="1436675" cy="215444"/>
          </a:xfrm>
        </p:grpSpPr>
        <p:sp>
          <p:nvSpPr>
            <p:cNvPr id="5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项目成员</a:t>
              </a: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3" name="等腰三角形 5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7325208" y="3789620"/>
            <a:ext cx="1436675" cy="215444"/>
            <a:chOff x="4369395" y="3284984"/>
            <a:chExt cx="1436675" cy="215444"/>
          </a:xfrm>
        </p:grpSpPr>
        <p:sp>
          <p:nvSpPr>
            <p:cNvPr id="55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组织结构</a:t>
              </a: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8" name="等腰三角形 5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6104557" y="4077072"/>
            <a:ext cx="1436675" cy="215444"/>
            <a:chOff x="4369395" y="3284984"/>
            <a:chExt cx="1436675" cy="215444"/>
          </a:xfrm>
        </p:grpSpPr>
        <p:sp>
          <p:nvSpPr>
            <p:cNvPr id="60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公司事记</a:t>
              </a: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3" name="等腰三角形 62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7325208" y="4077072"/>
            <a:ext cx="1436675" cy="215444"/>
            <a:chOff x="4369395" y="3284984"/>
            <a:chExt cx="1436675" cy="215444"/>
          </a:xfrm>
        </p:grpSpPr>
        <p:sp>
          <p:nvSpPr>
            <p:cNvPr id="65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企业理念</a:t>
              </a: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8" name="等腰三角形 67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75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250"/>
                            </p:stCondLst>
                            <p:childTnLst>
                              <p:par>
                                <p:cTn id="7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5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250"/>
                            </p:stCondLst>
                            <p:childTnLst>
                              <p:par>
                                <p:cTn id="8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7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矩形 18"/>
          <p:cNvSpPr/>
          <p:nvPr/>
        </p:nvSpPr>
        <p:spPr>
          <a:xfrm>
            <a:off x="24457" y="1952836"/>
            <a:ext cx="12218267" cy="3168352"/>
          </a:xfrm>
          <a:prstGeom prst="rect">
            <a:avLst/>
          </a:prstGeom>
          <a:solidFill>
            <a:schemeClr val="tx1">
              <a:lumMod val="95000"/>
              <a:lumOff val="5000"/>
              <a:alpha val="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4282894" y="2636912"/>
            <a:ext cx="3471745" cy="10801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4489666" y="2789312"/>
            <a:ext cx="3471745" cy="108012"/>
          </a:xfrm>
          <a:prstGeom prst="roundRect">
            <a:avLst>
              <a:gd name="adj" fmla="val 50000"/>
            </a:avLst>
          </a:prstGeom>
          <a:solidFill>
            <a:srgbClr val="FF6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4361011" y="3104964"/>
            <a:ext cx="3096344" cy="108012"/>
          </a:xfrm>
          <a:prstGeom prst="roundRect">
            <a:avLst>
              <a:gd name="adj" fmla="val 50000"/>
            </a:avLst>
          </a:prstGeom>
          <a:solidFill>
            <a:srgbClr val="F5C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4577035" y="3284984"/>
            <a:ext cx="3096344" cy="10801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4561674" y="3429000"/>
            <a:ext cx="3471745" cy="108012"/>
          </a:xfrm>
          <a:prstGeom prst="roundRect">
            <a:avLst>
              <a:gd name="adj" fmla="val 50000"/>
            </a:avLst>
          </a:prstGeom>
          <a:solidFill>
            <a:srgbClr val="5E7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4417658" y="3581400"/>
            <a:ext cx="3471745" cy="108012"/>
          </a:xfrm>
          <a:prstGeom prst="roundRect">
            <a:avLst>
              <a:gd name="adj" fmla="val 50000"/>
            </a:avLst>
          </a:prstGeom>
          <a:solidFill>
            <a:srgbClr val="FF6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4570058" y="3825044"/>
            <a:ext cx="3471745" cy="108012"/>
          </a:xfrm>
          <a:prstGeom prst="roundRect">
            <a:avLst>
              <a:gd name="adj" fmla="val 50000"/>
            </a:avLst>
          </a:prstGeom>
          <a:solidFill>
            <a:srgbClr val="F5C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4433019" y="4041068"/>
            <a:ext cx="3096344" cy="10801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4585419" y="4193468"/>
            <a:ext cx="3096344" cy="10801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6321089" y="1893721"/>
            <a:ext cx="927943" cy="927943"/>
            <a:chOff x="3724323" y="1908536"/>
            <a:chExt cx="1329153" cy="1329153"/>
          </a:xfrm>
        </p:grpSpPr>
        <p:sp>
          <p:nvSpPr>
            <p:cNvPr id="31" name="椭圆 30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150071" y="4193468"/>
            <a:ext cx="454872" cy="454872"/>
            <a:chOff x="3724323" y="1908536"/>
            <a:chExt cx="1329153" cy="1329153"/>
          </a:xfrm>
          <a:solidFill>
            <a:schemeClr val="bg1">
              <a:lumMod val="95000"/>
            </a:schemeClr>
          </a:solidFill>
        </p:grpSpPr>
        <p:sp>
          <p:nvSpPr>
            <p:cNvPr id="34" name="椭圆 33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734731" y="2276872"/>
            <a:ext cx="642776" cy="642776"/>
            <a:chOff x="3724323" y="1908536"/>
            <a:chExt cx="1329153" cy="1329153"/>
          </a:xfrm>
        </p:grpSpPr>
        <p:sp>
          <p:nvSpPr>
            <p:cNvPr id="37" name="椭圆 36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977874" y="4197156"/>
            <a:ext cx="272136" cy="272136"/>
            <a:chOff x="3724323" y="1908536"/>
            <a:chExt cx="1329153" cy="1329153"/>
          </a:xfrm>
          <a:solidFill>
            <a:schemeClr val="bg1">
              <a:lumMod val="95000"/>
            </a:schemeClr>
          </a:solidFill>
        </p:grpSpPr>
        <p:sp>
          <p:nvSpPr>
            <p:cNvPr id="40" name="椭圆 39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097587" y="4044243"/>
            <a:ext cx="752909" cy="752909"/>
            <a:chOff x="3724323" y="1908536"/>
            <a:chExt cx="1329153" cy="1329153"/>
          </a:xfrm>
        </p:grpSpPr>
        <p:sp>
          <p:nvSpPr>
            <p:cNvPr id="43" name="椭圆 4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781877" y="2069067"/>
            <a:ext cx="2539846" cy="2539846"/>
            <a:chOff x="3724323" y="1908536"/>
            <a:chExt cx="1329153" cy="1329153"/>
          </a:xfrm>
        </p:grpSpPr>
        <p:sp>
          <p:nvSpPr>
            <p:cNvPr id="46" name="椭圆 4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48" name="TextBox 7"/>
          <p:cNvSpPr>
            <a:spLocks noChangeArrowheads="1"/>
          </p:cNvSpPr>
          <p:nvPr/>
        </p:nvSpPr>
        <p:spPr bwMode="auto">
          <a:xfrm>
            <a:off x="4801443" y="2852936"/>
            <a:ext cx="25559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LilyUPC" panose="020B0604020202020204" pitchFamily="34" charset="-34"/>
                <a:sym typeface="微软雅黑" panose="020B0503020204020204" pitchFamily="34" charset="-122"/>
              </a:rPr>
              <a:t>THANK YOU FOR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LilyUPC" panose="020B0604020202020204" pitchFamily="34" charset="-34"/>
                <a:sym typeface="微软雅黑" panose="020B0503020204020204" pitchFamily="34" charset="-122"/>
              </a:rPr>
              <a:t> YOUR GUIDANCE.</a:t>
            </a:r>
            <a:endParaRPr lang="zh-CN" altLang="en-US" sz="1600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LilyUPC" panose="020B0604020202020204" pitchFamily="34" charset="-34"/>
              <a:sym typeface="微软雅黑" panose="020B0503020204020204" pitchFamily="34" charset="-122"/>
            </a:endParaRPr>
          </a:p>
        </p:txBody>
      </p:sp>
      <p:sp>
        <p:nvSpPr>
          <p:cNvPr id="49" name="TextBox 7"/>
          <p:cNvSpPr>
            <a:spLocks noChangeArrowheads="1"/>
          </p:cNvSpPr>
          <p:nvPr/>
        </p:nvSpPr>
        <p:spPr bwMode="auto">
          <a:xfrm>
            <a:off x="4945459" y="3429000"/>
            <a:ext cx="22507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谢谢您的指导</a:t>
            </a:r>
          </a:p>
        </p:txBody>
      </p:sp>
      <p:sp>
        <p:nvSpPr>
          <p:cNvPr id="2" name="矩形 1"/>
          <p:cNvSpPr/>
          <p:nvPr/>
        </p:nvSpPr>
        <p:spPr>
          <a:xfrm>
            <a:off x="4539192" y="6488668"/>
            <a:ext cx="3098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25"/>
                            </p:stCondLst>
                            <p:childTnLst>
                              <p:par>
                                <p:cTn id="8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KSO_Shape"/>
          <p:cNvSpPr/>
          <p:nvPr/>
        </p:nvSpPr>
        <p:spPr bwMode="auto">
          <a:xfrm>
            <a:off x="297017" y="206564"/>
            <a:ext cx="367893" cy="252620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０</a:t>
            </a:r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5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345059" y="1628800"/>
            <a:ext cx="3672408" cy="3672408"/>
            <a:chOff x="1803530" y="1727231"/>
            <a:chExt cx="3357953" cy="3357953"/>
          </a:xfrm>
        </p:grpSpPr>
        <p:grpSp>
          <p:nvGrpSpPr>
            <p:cNvPr id="22" name="组合 21"/>
            <p:cNvGrpSpPr/>
            <p:nvPr/>
          </p:nvGrpSpPr>
          <p:grpSpPr>
            <a:xfrm>
              <a:off x="1803530" y="1727231"/>
              <a:ext cx="3357953" cy="3357953"/>
              <a:chOff x="1803530" y="1583215"/>
              <a:chExt cx="3357953" cy="3357953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1803530" y="1583215"/>
                <a:ext cx="3357953" cy="335795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9600000" scaled="0"/>
                <a:tileRect/>
              </a:gradFill>
              <a:ln w="28575">
                <a:solidFill>
                  <a:schemeClr val="bg1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1990290" y="1769975"/>
                <a:ext cx="2984432" cy="2984432"/>
              </a:xfrm>
              <a:prstGeom prst="ellipse">
                <a:avLst/>
              </a:prstGeom>
              <a:gradFill>
                <a:gsLst>
                  <a:gs pos="0">
                    <a:srgbClr val="D8DBDE"/>
                  </a:gs>
                  <a:gs pos="100000">
                    <a:srgbClr val="F9F9F9"/>
                  </a:gs>
                </a:gsLst>
                <a:lin ang="16800000" scaled="0"/>
              </a:gra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3" name="饼形 22"/>
            <p:cNvSpPr/>
            <p:nvPr/>
          </p:nvSpPr>
          <p:spPr>
            <a:xfrm>
              <a:off x="1986102" y="1918352"/>
              <a:ext cx="2988620" cy="2988620"/>
            </a:xfrm>
            <a:prstGeom prst="pie">
              <a:avLst>
                <a:gd name="adj1" fmla="val 10817983"/>
                <a:gd name="adj2" fmla="val 16200000"/>
              </a:avLst>
            </a:pr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95755" t="-16252" r="-18661" b="-1625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饼形 23"/>
            <p:cNvSpPr/>
            <p:nvPr/>
          </p:nvSpPr>
          <p:spPr>
            <a:xfrm rot="5400000">
              <a:off x="1993131" y="1918352"/>
              <a:ext cx="2988620" cy="2988620"/>
            </a:xfrm>
            <a:prstGeom prst="pie">
              <a:avLst>
                <a:gd name="adj1" fmla="val 10817983"/>
                <a:gd name="adj2" fmla="val 16200000"/>
              </a:avLst>
            </a:prstGeom>
            <a:blipFill dpi="0" rotWithShape="0">
              <a:blip r:embed="rId7"/>
              <a:srcRect/>
              <a:stretch>
                <a:fillRect l="-23479" t="-2409" r="-4205" b="240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饼形 24"/>
            <p:cNvSpPr/>
            <p:nvPr/>
          </p:nvSpPr>
          <p:spPr>
            <a:xfrm rot="10800000">
              <a:off x="1986103" y="1916832"/>
              <a:ext cx="2988620" cy="2988620"/>
            </a:xfrm>
            <a:prstGeom prst="pie">
              <a:avLst>
                <a:gd name="adj1" fmla="val 10817983"/>
                <a:gd name="adj2" fmla="val 16200000"/>
              </a:avLst>
            </a:prstGeom>
            <a:blipFill dpi="0" rotWithShape="0">
              <a:blip r:embed="rId8"/>
              <a:srcRect/>
              <a:stretch>
                <a:fillRect l="-9025" t="-3000" r="-18661" b="-2709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饼形 25"/>
            <p:cNvSpPr/>
            <p:nvPr/>
          </p:nvSpPr>
          <p:spPr>
            <a:xfrm rot="16200000">
              <a:off x="1986103" y="1916833"/>
              <a:ext cx="2988620" cy="2988620"/>
            </a:xfrm>
            <a:prstGeom prst="pie">
              <a:avLst>
                <a:gd name="adj1" fmla="val 10817983"/>
                <a:gd name="adj2" fmla="val 16200000"/>
              </a:avLst>
            </a:prstGeom>
            <a:blipFill dpi="0" rotWithShape="0">
              <a:blip r:embed="rId9"/>
              <a:srcRect/>
              <a:stretch>
                <a:fillRect l="-53593" r="-5359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2616974" y="2842403"/>
            <a:ext cx="1127608" cy="112760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2700000" scaled="0"/>
            </a:gradFill>
          </a:ln>
          <a:effectLst>
            <a:outerShdw blurRad="1651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/>
          </a:p>
        </p:txBody>
      </p:sp>
      <p:sp>
        <p:nvSpPr>
          <p:cNvPr id="34" name="标题 4"/>
          <p:cNvSpPr txBox="1"/>
          <p:nvPr/>
        </p:nvSpPr>
        <p:spPr>
          <a:xfrm>
            <a:off x="1813612" y="3181257"/>
            <a:ext cx="2699799" cy="53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COMPANY </a:t>
            </a:r>
          </a:p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 NAME 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5233491" y="1471221"/>
            <a:ext cx="1692531" cy="723403"/>
            <a:chOff x="5557184" y="1268760"/>
            <a:chExt cx="1692531" cy="723403"/>
          </a:xfrm>
        </p:grpSpPr>
        <p:sp>
          <p:nvSpPr>
            <p:cNvPr id="37" name="Freeform 20"/>
            <p:cNvSpPr/>
            <p:nvPr/>
          </p:nvSpPr>
          <p:spPr bwMode="auto">
            <a:xfrm>
              <a:off x="5557184" y="1511003"/>
              <a:ext cx="540543" cy="477837"/>
            </a:xfrm>
            <a:custGeom>
              <a:avLst/>
              <a:gdLst>
                <a:gd name="T0" fmla="*/ 0 w 681"/>
                <a:gd name="T1" fmla="*/ 0 h 602"/>
                <a:gd name="T2" fmla="*/ 681 w 681"/>
                <a:gd name="T3" fmla="*/ 0 h 602"/>
                <a:gd name="T4" fmla="*/ 681 w 681"/>
                <a:gd name="T5" fmla="*/ 602 h 602"/>
                <a:gd name="T6" fmla="*/ 0 w 681"/>
                <a:gd name="T7" fmla="*/ 602 h 602"/>
                <a:gd name="T8" fmla="*/ 183 w 681"/>
                <a:gd name="T9" fmla="*/ 298 h 602"/>
                <a:gd name="T10" fmla="*/ 0 w 681"/>
                <a:gd name="T11" fmla="*/ 0 h 602"/>
                <a:gd name="T12" fmla="*/ 0 w 68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602">
                  <a:moveTo>
                    <a:pt x="0" y="0"/>
                  </a:moveTo>
                  <a:lnTo>
                    <a:pt x="681" y="0"/>
                  </a:lnTo>
                  <a:lnTo>
                    <a:pt x="681" y="602"/>
                  </a:lnTo>
                  <a:lnTo>
                    <a:pt x="0" y="602"/>
                  </a:lnTo>
                  <a:lnTo>
                    <a:pt x="183" y="29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>
                <a:alpha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3"/>
            <p:cNvSpPr/>
            <p:nvPr/>
          </p:nvSpPr>
          <p:spPr bwMode="auto">
            <a:xfrm>
              <a:off x="5855165" y="1276995"/>
              <a:ext cx="249237" cy="715168"/>
            </a:xfrm>
            <a:custGeom>
              <a:avLst/>
              <a:gdLst>
                <a:gd name="T0" fmla="*/ 0 w 314"/>
                <a:gd name="T1" fmla="*/ 0 h 901"/>
                <a:gd name="T2" fmla="*/ 314 w 314"/>
                <a:gd name="T3" fmla="*/ 299 h 901"/>
                <a:gd name="T4" fmla="*/ 314 w 314"/>
                <a:gd name="T5" fmla="*/ 901 h 901"/>
                <a:gd name="T6" fmla="*/ 0 w 314"/>
                <a:gd name="T7" fmla="*/ 602 h 901"/>
                <a:gd name="T8" fmla="*/ 0 w 314"/>
                <a:gd name="T9" fmla="*/ 0 h 901"/>
                <a:gd name="T10" fmla="*/ 0 w 31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1">
                  <a:moveTo>
                    <a:pt x="0" y="0"/>
                  </a:moveTo>
                  <a:lnTo>
                    <a:pt x="314" y="299"/>
                  </a:lnTo>
                  <a:lnTo>
                    <a:pt x="314" y="901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9E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6"/>
            <p:cNvSpPr/>
            <p:nvPr/>
          </p:nvSpPr>
          <p:spPr bwMode="auto">
            <a:xfrm>
              <a:off x="6104402" y="1320008"/>
              <a:ext cx="1145313" cy="477837"/>
            </a:xfrm>
            <a:custGeom>
              <a:avLst/>
              <a:gdLst>
                <a:gd name="T0" fmla="*/ 0 w 1094"/>
                <a:gd name="T1" fmla="*/ 0 h 602"/>
                <a:gd name="T2" fmla="*/ 911 w 1094"/>
                <a:gd name="T3" fmla="*/ 0 h 602"/>
                <a:gd name="T4" fmla="*/ 1094 w 1094"/>
                <a:gd name="T5" fmla="*/ 304 h 602"/>
                <a:gd name="T6" fmla="*/ 911 w 1094"/>
                <a:gd name="T7" fmla="*/ 602 h 602"/>
                <a:gd name="T8" fmla="*/ 0 w 1094"/>
                <a:gd name="T9" fmla="*/ 602 h 602"/>
                <a:gd name="T10" fmla="*/ 0 w 1094"/>
                <a:gd name="T11" fmla="*/ 0 h 602"/>
                <a:gd name="T12" fmla="*/ 0 w 1094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02">
                  <a:moveTo>
                    <a:pt x="0" y="0"/>
                  </a:moveTo>
                  <a:lnTo>
                    <a:pt x="911" y="0"/>
                  </a:lnTo>
                  <a:lnTo>
                    <a:pt x="1094" y="304"/>
                  </a:lnTo>
                  <a:lnTo>
                    <a:pt x="911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7"/>
            <p:cNvSpPr/>
            <p:nvPr/>
          </p:nvSpPr>
          <p:spPr bwMode="auto">
            <a:xfrm>
              <a:off x="5855165" y="1268760"/>
              <a:ext cx="1394550" cy="477837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299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41" name="Freeform 28"/>
            <p:cNvSpPr>
              <a:spLocks noEditPoints="1"/>
            </p:cNvSpPr>
            <p:nvPr/>
          </p:nvSpPr>
          <p:spPr bwMode="auto">
            <a:xfrm>
              <a:off x="5855165" y="1515841"/>
              <a:ext cx="1322542" cy="182562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3 h 44"/>
                <a:gd name="T4" fmla="*/ 19 w 221"/>
                <a:gd name="T5" fmla="*/ 41 h 44"/>
                <a:gd name="T6" fmla="*/ 17 w 221"/>
                <a:gd name="T7" fmla="*/ 43 h 44"/>
                <a:gd name="T8" fmla="*/ 196 w 221"/>
                <a:gd name="T9" fmla="*/ 43 h 44"/>
                <a:gd name="T10" fmla="*/ 198 w 221"/>
                <a:gd name="T11" fmla="*/ 37 h 44"/>
                <a:gd name="T12" fmla="*/ 195 w 221"/>
                <a:gd name="T13" fmla="*/ 37 h 44"/>
                <a:gd name="T14" fmla="*/ 186 w 221"/>
                <a:gd name="T15" fmla="*/ 41 h 44"/>
                <a:gd name="T16" fmla="*/ 185 w 221"/>
                <a:gd name="T17" fmla="*/ 43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4 h 44"/>
                <a:gd name="T24" fmla="*/ 214 w 221"/>
                <a:gd name="T25" fmla="*/ 13 h 44"/>
                <a:gd name="T26" fmla="*/ 219 w 221"/>
                <a:gd name="T27" fmla="*/ 1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2 h 44"/>
                <a:gd name="T34" fmla="*/ 209 w 221"/>
                <a:gd name="T35" fmla="*/ 21 h 44"/>
                <a:gd name="T36" fmla="*/ 209 w 221"/>
                <a:gd name="T37" fmla="*/ 19 h 44"/>
                <a:gd name="T38" fmla="*/ 0 w 221"/>
                <a:gd name="T39" fmla="*/ 41 h 44"/>
                <a:gd name="T40" fmla="*/ 8 w 221"/>
                <a:gd name="T41" fmla="*/ 44 h 44"/>
                <a:gd name="T42" fmla="*/ 10 w 221"/>
                <a:gd name="T43" fmla="*/ 43 h 44"/>
                <a:gd name="T44" fmla="*/ 0 w 221"/>
                <a:gd name="T45" fmla="*/ 41 h 44"/>
                <a:gd name="T46" fmla="*/ 51 w 221"/>
                <a:gd name="T47" fmla="*/ 44 h 44"/>
                <a:gd name="T48" fmla="*/ 53 w 221"/>
                <a:gd name="T49" fmla="*/ 43 h 44"/>
                <a:gd name="T50" fmla="*/ 40 w 221"/>
                <a:gd name="T51" fmla="*/ 41 h 44"/>
                <a:gd name="T52" fmla="*/ 38 w 221"/>
                <a:gd name="T53" fmla="*/ 43 h 44"/>
                <a:gd name="T54" fmla="*/ 60 w 221"/>
                <a:gd name="T55" fmla="*/ 44 h 44"/>
                <a:gd name="T56" fmla="*/ 74 w 221"/>
                <a:gd name="T57" fmla="*/ 43 h 44"/>
                <a:gd name="T58" fmla="*/ 72 w 221"/>
                <a:gd name="T59" fmla="*/ 41 h 44"/>
                <a:gd name="T60" fmla="*/ 59 w 221"/>
                <a:gd name="T61" fmla="*/ 43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3 h 44"/>
                <a:gd name="T68" fmla="*/ 81 w 221"/>
                <a:gd name="T69" fmla="*/ 41 h 44"/>
                <a:gd name="T70" fmla="*/ 80 w 221"/>
                <a:gd name="T71" fmla="*/ 43 h 44"/>
                <a:gd name="T72" fmla="*/ 102 w 221"/>
                <a:gd name="T73" fmla="*/ 44 h 44"/>
                <a:gd name="T74" fmla="*/ 116 w 221"/>
                <a:gd name="T75" fmla="*/ 43 h 44"/>
                <a:gd name="T76" fmla="*/ 114 w 221"/>
                <a:gd name="T77" fmla="*/ 41 h 44"/>
                <a:gd name="T78" fmla="*/ 101 w 221"/>
                <a:gd name="T79" fmla="*/ 43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3 h 44"/>
                <a:gd name="T86" fmla="*/ 123 w 221"/>
                <a:gd name="T87" fmla="*/ 41 h 44"/>
                <a:gd name="T88" fmla="*/ 122 w 221"/>
                <a:gd name="T89" fmla="*/ 43 h 44"/>
                <a:gd name="T90" fmla="*/ 144 w 221"/>
                <a:gd name="T91" fmla="*/ 44 h 44"/>
                <a:gd name="T92" fmla="*/ 158 w 221"/>
                <a:gd name="T93" fmla="*/ 43 h 44"/>
                <a:gd name="T94" fmla="*/ 156 w 221"/>
                <a:gd name="T95" fmla="*/ 41 h 44"/>
                <a:gd name="T96" fmla="*/ 143 w 221"/>
                <a:gd name="T97" fmla="*/ 43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3 h 44"/>
                <a:gd name="T104" fmla="*/ 165 w 221"/>
                <a:gd name="T105" fmla="*/ 41 h 44"/>
                <a:gd name="T106" fmla="*/ 164 w 221"/>
                <a:gd name="T10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4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1" y="41"/>
                    <a:pt x="30" y="41"/>
                  </a:cubicBezTo>
                  <a:cubicBezTo>
                    <a:pt x="26" y="41"/>
                    <a:pt x="22" y="41"/>
                    <a:pt x="19" y="41"/>
                  </a:cubicBezTo>
                  <a:cubicBezTo>
                    <a:pt x="18" y="41"/>
                    <a:pt x="17" y="42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2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7"/>
                  </a:cubicBezTo>
                  <a:cubicBezTo>
                    <a:pt x="198" y="37"/>
                    <a:pt x="198" y="37"/>
                    <a:pt x="198" y="37"/>
                  </a:cubicBezTo>
                  <a:cubicBezTo>
                    <a:pt x="197" y="36"/>
                    <a:pt x="196" y="37"/>
                    <a:pt x="195" y="37"/>
                  </a:cubicBezTo>
                  <a:cubicBezTo>
                    <a:pt x="195" y="39"/>
                    <a:pt x="194" y="40"/>
                    <a:pt x="193" y="41"/>
                  </a:cubicBezTo>
                  <a:cubicBezTo>
                    <a:pt x="190" y="41"/>
                    <a:pt x="190" y="41"/>
                    <a:pt x="186" y="41"/>
                  </a:cubicBezTo>
                  <a:cubicBezTo>
                    <a:pt x="186" y="41"/>
                    <a:pt x="185" y="42"/>
                    <a:pt x="185" y="43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85" y="44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4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5"/>
                    <a:pt x="213" y="8"/>
                    <a:pt x="211" y="12"/>
                  </a:cubicBezTo>
                  <a:cubicBezTo>
                    <a:pt x="211" y="12"/>
                    <a:pt x="211" y="13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10"/>
                    <a:pt x="218" y="7"/>
                    <a:pt x="220" y="3"/>
                  </a:cubicBezTo>
                  <a:cubicBezTo>
                    <a:pt x="221" y="2"/>
                    <a:pt x="220" y="1"/>
                    <a:pt x="219" y="1"/>
                  </a:cubicBezTo>
                  <a:cubicBezTo>
                    <a:pt x="219" y="1"/>
                    <a:pt x="219" y="1"/>
                    <a:pt x="219" y="1"/>
                  </a:cubicBezTo>
                  <a:cubicBezTo>
                    <a:pt x="219" y="0"/>
                    <a:pt x="218" y="1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3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2"/>
                    <a:pt x="203" y="32"/>
                    <a:pt x="203" y="31"/>
                  </a:cubicBezTo>
                  <a:cubicBezTo>
                    <a:pt x="205" y="28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8" y="18"/>
                    <a:pt x="207" y="19"/>
                    <a:pt x="206" y="19"/>
                  </a:cubicBezTo>
                  <a:close/>
                  <a:moveTo>
                    <a:pt x="0" y="4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4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9" y="41"/>
                    <a:pt x="8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4"/>
                    <a:pt x="53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42"/>
                    <a:pt x="52" y="41"/>
                    <a:pt x="51" y="41"/>
                  </a:cubicBezTo>
                  <a:cubicBezTo>
                    <a:pt x="47" y="41"/>
                    <a:pt x="43" y="41"/>
                    <a:pt x="40" y="41"/>
                  </a:cubicBezTo>
                  <a:cubicBezTo>
                    <a:pt x="39" y="41"/>
                    <a:pt x="38" y="42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4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3" y="41"/>
                    <a:pt x="72" y="41"/>
                  </a:cubicBezTo>
                  <a:cubicBezTo>
                    <a:pt x="68" y="41"/>
                    <a:pt x="64" y="41"/>
                    <a:pt x="60" y="41"/>
                  </a:cubicBezTo>
                  <a:cubicBezTo>
                    <a:pt x="60" y="41"/>
                    <a:pt x="59" y="42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4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4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4" y="41"/>
                    <a:pt x="93" y="41"/>
                  </a:cubicBezTo>
                  <a:cubicBezTo>
                    <a:pt x="89" y="41"/>
                    <a:pt x="85" y="41"/>
                    <a:pt x="81" y="41"/>
                  </a:cubicBezTo>
                  <a:cubicBezTo>
                    <a:pt x="81" y="41"/>
                    <a:pt x="80" y="42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4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4"/>
                    <a:pt x="116" y="43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42"/>
                    <a:pt x="115" y="41"/>
                    <a:pt x="114" y="41"/>
                  </a:cubicBezTo>
                  <a:cubicBezTo>
                    <a:pt x="110" y="41"/>
                    <a:pt x="106" y="41"/>
                    <a:pt x="102" y="41"/>
                  </a:cubicBezTo>
                  <a:cubicBezTo>
                    <a:pt x="102" y="41"/>
                    <a:pt x="101" y="42"/>
                    <a:pt x="101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1" y="44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4"/>
                    <a:pt x="137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7" y="42"/>
                    <a:pt x="136" y="41"/>
                    <a:pt x="135" y="41"/>
                  </a:cubicBezTo>
                  <a:cubicBezTo>
                    <a:pt x="131" y="41"/>
                    <a:pt x="127" y="41"/>
                    <a:pt x="123" y="41"/>
                  </a:cubicBezTo>
                  <a:cubicBezTo>
                    <a:pt x="123" y="41"/>
                    <a:pt x="122" y="42"/>
                    <a:pt x="122" y="43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2" y="44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4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2"/>
                    <a:pt x="157" y="41"/>
                    <a:pt x="156" y="41"/>
                  </a:cubicBezTo>
                  <a:cubicBezTo>
                    <a:pt x="152" y="41"/>
                    <a:pt x="148" y="41"/>
                    <a:pt x="144" y="41"/>
                  </a:cubicBezTo>
                  <a:cubicBezTo>
                    <a:pt x="144" y="41"/>
                    <a:pt x="143" y="42"/>
                    <a:pt x="143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4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4"/>
                    <a:pt x="179" y="43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2"/>
                    <a:pt x="178" y="41"/>
                    <a:pt x="177" y="41"/>
                  </a:cubicBezTo>
                  <a:cubicBezTo>
                    <a:pt x="173" y="41"/>
                    <a:pt x="169" y="41"/>
                    <a:pt x="165" y="41"/>
                  </a:cubicBezTo>
                  <a:cubicBezTo>
                    <a:pt x="165" y="41"/>
                    <a:pt x="164" y="42"/>
                    <a:pt x="164" y="43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4" y="44"/>
                    <a:pt x="165" y="44"/>
                    <a:pt x="165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9"/>
            <p:cNvSpPr>
              <a:spLocks noEditPoints="1"/>
            </p:cNvSpPr>
            <p:nvPr/>
          </p:nvSpPr>
          <p:spPr bwMode="auto">
            <a:xfrm>
              <a:off x="5855165" y="1291778"/>
              <a:ext cx="1322542" cy="215900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2 h 52"/>
                <a:gd name="T4" fmla="*/ 19 w 225"/>
                <a:gd name="T5" fmla="*/ 3 h 52"/>
                <a:gd name="T6" fmla="*/ 17 w 225"/>
                <a:gd name="T7" fmla="*/ 2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8 h 52"/>
                <a:gd name="T22" fmla="*/ 193 w 225"/>
                <a:gd name="T23" fmla="*/ 3 h 52"/>
                <a:gd name="T24" fmla="*/ 185 w 225"/>
                <a:gd name="T25" fmla="*/ 2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3 h 52"/>
                <a:gd name="T32" fmla="*/ 212 w 225"/>
                <a:gd name="T33" fmla="*/ 31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5 h 52"/>
                <a:gd name="T40" fmla="*/ 201 w 225"/>
                <a:gd name="T41" fmla="*/ 13 h 52"/>
                <a:gd name="T42" fmla="*/ 203 w 225"/>
                <a:gd name="T43" fmla="*/ 13 h 52"/>
                <a:gd name="T44" fmla="*/ 209 w 225"/>
                <a:gd name="T45" fmla="*/ 26 h 52"/>
                <a:gd name="T46" fmla="*/ 206 w 225"/>
                <a:gd name="T47" fmla="*/ 25 h 52"/>
                <a:gd name="T48" fmla="*/ 0 w 225"/>
                <a:gd name="T49" fmla="*/ 0 h 52"/>
                <a:gd name="T50" fmla="*/ 10 w 225"/>
                <a:gd name="T51" fmla="*/ 2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2 h 52"/>
                <a:gd name="T58" fmla="*/ 51 w 225"/>
                <a:gd name="T59" fmla="*/ 3 h 52"/>
                <a:gd name="T60" fmla="*/ 38 w 225"/>
                <a:gd name="T61" fmla="*/ 2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2 h 52"/>
                <a:gd name="T68" fmla="*/ 60 w 225"/>
                <a:gd name="T69" fmla="*/ 3 h 52"/>
                <a:gd name="T70" fmla="*/ 59 w 225"/>
                <a:gd name="T71" fmla="*/ 2 h 52"/>
                <a:gd name="T72" fmla="*/ 81 w 225"/>
                <a:gd name="T73" fmla="*/ 0 h 52"/>
                <a:gd name="T74" fmla="*/ 95 w 225"/>
                <a:gd name="T75" fmla="*/ 2 h 52"/>
                <a:gd name="T76" fmla="*/ 93 w 225"/>
                <a:gd name="T77" fmla="*/ 3 h 52"/>
                <a:gd name="T78" fmla="*/ 80 w 225"/>
                <a:gd name="T79" fmla="*/ 2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2 h 52"/>
                <a:gd name="T86" fmla="*/ 102 w 225"/>
                <a:gd name="T87" fmla="*/ 3 h 52"/>
                <a:gd name="T88" fmla="*/ 101 w 225"/>
                <a:gd name="T89" fmla="*/ 2 h 52"/>
                <a:gd name="T90" fmla="*/ 123 w 225"/>
                <a:gd name="T91" fmla="*/ 0 h 52"/>
                <a:gd name="T92" fmla="*/ 137 w 225"/>
                <a:gd name="T93" fmla="*/ 2 h 52"/>
                <a:gd name="T94" fmla="*/ 135 w 225"/>
                <a:gd name="T95" fmla="*/ 3 h 52"/>
                <a:gd name="T96" fmla="*/ 122 w 225"/>
                <a:gd name="T97" fmla="*/ 2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2 h 52"/>
                <a:gd name="T104" fmla="*/ 144 w 225"/>
                <a:gd name="T105" fmla="*/ 3 h 52"/>
                <a:gd name="T106" fmla="*/ 143 w 225"/>
                <a:gd name="T107" fmla="*/ 2 h 52"/>
                <a:gd name="T108" fmla="*/ 165 w 225"/>
                <a:gd name="T109" fmla="*/ 0 h 52"/>
                <a:gd name="T110" fmla="*/ 179 w 225"/>
                <a:gd name="T111" fmla="*/ 2 h 52"/>
                <a:gd name="T112" fmla="*/ 177 w 225"/>
                <a:gd name="T113" fmla="*/ 3 h 52"/>
                <a:gd name="T114" fmla="*/ 164 w 225"/>
                <a:gd name="T115" fmla="*/ 2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3"/>
                    <a:pt x="197" y="4"/>
                    <a:pt x="198" y="5"/>
                  </a:cubicBezTo>
                  <a:cubicBezTo>
                    <a:pt x="199" y="6"/>
                    <a:pt x="198" y="7"/>
                    <a:pt x="198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8"/>
                    <a:pt x="196" y="8"/>
                    <a:pt x="195" y="7"/>
                  </a:cubicBezTo>
                  <a:cubicBezTo>
                    <a:pt x="195" y="6"/>
                    <a:pt x="194" y="5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3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5" y="1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1"/>
                    <a:pt x="196" y="1"/>
                  </a:cubicBezTo>
                  <a:close/>
                  <a:moveTo>
                    <a:pt x="217" y="43"/>
                  </a:moveTo>
                  <a:cubicBezTo>
                    <a:pt x="215" y="40"/>
                    <a:pt x="213" y="36"/>
                    <a:pt x="211" y="33"/>
                  </a:cubicBezTo>
                  <a:cubicBezTo>
                    <a:pt x="211" y="32"/>
                    <a:pt x="211" y="31"/>
                    <a:pt x="212" y="31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8"/>
                    <a:pt x="220" y="41"/>
                  </a:cubicBezTo>
                  <a:cubicBezTo>
                    <a:pt x="221" y="42"/>
                    <a:pt x="220" y="43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4"/>
                    <a:pt x="218" y="44"/>
                    <a:pt x="217" y="43"/>
                  </a:cubicBezTo>
                  <a:close/>
                  <a:moveTo>
                    <a:pt x="206" y="25"/>
                  </a:moveTo>
                  <a:cubicBezTo>
                    <a:pt x="204" y="22"/>
                    <a:pt x="202" y="18"/>
                    <a:pt x="200" y="15"/>
                  </a:cubicBezTo>
                  <a:cubicBezTo>
                    <a:pt x="200" y="14"/>
                    <a:pt x="200" y="13"/>
                    <a:pt x="201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7"/>
                    <a:pt x="207" y="20"/>
                    <a:pt x="209" y="23"/>
                  </a:cubicBezTo>
                  <a:cubicBezTo>
                    <a:pt x="210" y="24"/>
                    <a:pt x="209" y="25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8" y="26"/>
                    <a:pt x="207" y="26"/>
                    <a:pt x="206" y="25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3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3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3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3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3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3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1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3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3"/>
                    <a:pt x="143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1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1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9" y="3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3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文本框 164"/>
            <p:cNvSpPr txBox="1"/>
            <p:nvPr/>
          </p:nvSpPr>
          <p:spPr>
            <a:xfrm>
              <a:off x="5809555" y="131169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公司介绍</a:t>
              </a:r>
            </a:p>
          </p:txBody>
        </p:sp>
      </p:grpSp>
      <p:sp>
        <p:nvSpPr>
          <p:cNvPr id="44" name="矩形 47"/>
          <p:cNvSpPr>
            <a:spLocks noChangeArrowheads="1"/>
          </p:cNvSpPr>
          <p:nvPr/>
        </p:nvSpPr>
        <p:spPr bwMode="auto">
          <a:xfrm>
            <a:off x="5833268" y="2047285"/>
            <a:ext cx="5232871" cy="90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我图网在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2008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奥运会开幕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兴建，是设计作品交易平台，主要经营正版设计稿，正版摄影图，正版插画，正版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模型，正版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flash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源文件等销售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5269152" y="3271421"/>
            <a:ext cx="1692531" cy="723403"/>
            <a:chOff x="5557184" y="1268760"/>
            <a:chExt cx="1692531" cy="723403"/>
          </a:xfrm>
        </p:grpSpPr>
        <p:sp>
          <p:nvSpPr>
            <p:cNvPr id="46" name="Freeform 20"/>
            <p:cNvSpPr/>
            <p:nvPr/>
          </p:nvSpPr>
          <p:spPr bwMode="auto">
            <a:xfrm>
              <a:off x="5557184" y="1511003"/>
              <a:ext cx="540543" cy="477837"/>
            </a:xfrm>
            <a:custGeom>
              <a:avLst/>
              <a:gdLst>
                <a:gd name="T0" fmla="*/ 0 w 681"/>
                <a:gd name="T1" fmla="*/ 0 h 602"/>
                <a:gd name="T2" fmla="*/ 681 w 681"/>
                <a:gd name="T3" fmla="*/ 0 h 602"/>
                <a:gd name="T4" fmla="*/ 681 w 681"/>
                <a:gd name="T5" fmla="*/ 602 h 602"/>
                <a:gd name="T6" fmla="*/ 0 w 681"/>
                <a:gd name="T7" fmla="*/ 602 h 602"/>
                <a:gd name="T8" fmla="*/ 183 w 681"/>
                <a:gd name="T9" fmla="*/ 298 h 602"/>
                <a:gd name="T10" fmla="*/ 0 w 681"/>
                <a:gd name="T11" fmla="*/ 0 h 602"/>
                <a:gd name="T12" fmla="*/ 0 w 68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602">
                  <a:moveTo>
                    <a:pt x="0" y="0"/>
                  </a:moveTo>
                  <a:lnTo>
                    <a:pt x="681" y="0"/>
                  </a:lnTo>
                  <a:lnTo>
                    <a:pt x="681" y="602"/>
                  </a:lnTo>
                  <a:lnTo>
                    <a:pt x="0" y="602"/>
                  </a:lnTo>
                  <a:lnTo>
                    <a:pt x="183" y="29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D67">
                <a:alpha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"/>
            <p:cNvSpPr/>
            <p:nvPr/>
          </p:nvSpPr>
          <p:spPr bwMode="auto">
            <a:xfrm>
              <a:off x="5855165" y="1276995"/>
              <a:ext cx="249237" cy="715168"/>
            </a:xfrm>
            <a:custGeom>
              <a:avLst/>
              <a:gdLst>
                <a:gd name="T0" fmla="*/ 0 w 314"/>
                <a:gd name="T1" fmla="*/ 0 h 901"/>
                <a:gd name="T2" fmla="*/ 314 w 314"/>
                <a:gd name="T3" fmla="*/ 299 h 901"/>
                <a:gd name="T4" fmla="*/ 314 w 314"/>
                <a:gd name="T5" fmla="*/ 901 h 901"/>
                <a:gd name="T6" fmla="*/ 0 w 314"/>
                <a:gd name="T7" fmla="*/ 602 h 901"/>
                <a:gd name="T8" fmla="*/ 0 w 314"/>
                <a:gd name="T9" fmla="*/ 0 h 901"/>
                <a:gd name="T10" fmla="*/ 0 w 31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1">
                  <a:moveTo>
                    <a:pt x="0" y="0"/>
                  </a:moveTo>
                  <a:lnTo>
                    <a:pt x="314" y="299"/>
                  </a:lnTo>
                  <a:lnTo>
                    <a:pt x="314" y="901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43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6"/>
            <p:cNvSpPr/>
            <p:nvPr/>
          </p:nvSpPr>
          <p:spPr bwMode="auto">
            <a:xfrm>
              <a:off x="6104402" y="1320008"/>
              <a:ext cx="1145313" cy="477837"/>
            </a:xfrm>
            <a:custGeom>
              <a:avLst/>
              <a:gdLst>
                <a:gd name="T0" fmla="*/ 0 w 1094"/>
                <a:gd name="T1" fmla="*/ 0 h 602"/>
                <a:gd name="T2" fmla="*/ 911 w 1094"/>
                <a:gd name="T3" fmla="*/ 0 h 602"/>
                <a:gd name="T4" fmla="*/ 1094 w 1094"/>
                <a:gd name="T5" fmla="*/ 304 h 602"/>
                <a:gd name="T6" fmla="*/ 911 w 1094"/>
                <a:gd name="T7" fmla="*/ 602 h 602"/>
                <a:gd name="T8" fmla="*/ 0 w 1094"/>
                <a:gd name="T9" fmla="*/ 602 h 602"/>
                <a:gd name="T10" fmla="*/ 0 w 1094"/>
                <a:gd name="T11" fmla="*/ 0 h 602"/>
                <a:gd name="T12" fmla="*/ 0 w 1094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02">
                  <a:moveTo>
                    <a:pt x="0" y="0"/>
                  </a:moveTo>
                  <a:lnTo>
                    <a:pt x="911" y="0"/>
                  </a:lnTo>
                  <a:lnTo>
                    <a:pt x="1094" y="304"/>
                  </a:lnTo>
                  <a:lnTo>
                    <a:pt x="911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7"/>
            <p:cNvSpPr/>
            <p:nvPr/>
          </p:nvSpPr>
          <p:spPr bwMode="auto">
            <a:xfrm>
              <a:off x="5855165" y="1268760"/>
              <a:ext cx="1394550" cy="477837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299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D6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50" name="Freeform 28"/>
            <p:cNvSpPr>
              <a:spLocks noEditPoints="1"/>
            </p:cNvSpPr>
            <p:nvPr/>
          </p:nvSpPr>
          <p:spPr bwMode="auto">
            <a:xfrm>
              <a:off x="5855165" y="1515841"/>
              <a:ext cx="1322542" cy="182562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3 h 44"/>
                <a:gd name="T4" fmla="*/ 19 w 221"/>
                <a:gd name="T5" fmla="*/ 41 h 44"/>
                <a:gd name="T6" fmla="*/ 17 w 221"/>
                <a:gd name="T7" fmla="*/ 43 h 44"/>
                <a:gd name="T8" fmla="*/ 196 w 221"/>
                <a:gd name="T9" fmla="*/ 43 h 44"/>
                <a:gd name="T10" fmla="*/ 198 w 221"/>
                <a:gd name="T11" fmla="*/ 37 h 44"/>
                <a:gd name="T12" fmla="*/ 195 w 221"/>
                <a:gd name="T13" fmla="*/ 37 h 44"/>
                <a:gd name="T14" fmla="*/ 186 w 221"/>
                <a:gd name="T15" fmla="*/ 41 h 44"/>
                <a:gd name="T16" fmla="*/ 185 w 221"/>
                <a:gd name="T17" fmla="*/ 43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4 h 44"/>
                <a:gd name="T24" fmla="*/ 214 w 221"/>
                <a:gd name="T25" fmla="*/ 13 h 44"/>
                <a:gd name="T26" fmla="*/ 219 w 221"/>
                <a:gd name="T27" fmla="*/ 1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2 h 44"/>
                <a:gd name="T34" fmla="*/ 209 w 221"/>
                <a:gd name="T35" fmla="*/ 21 h 44"/>
                <a:gd name="T36" fmla="*/ 209 w 221"/>
                <a:gd name="T37" fmla="*/ 19 h 44"/>
                <a:gd name="T38" fmla="*/ 0 w 221"/>
                <a:gd name="T39" fmla="*/ 41 h 44"/>
                <a:gd name="T40" fmla="*/ 8 w 221"/>
                <a:gd name="T41" fmla="*/ 44 h 44"/>
                <a:gd name="T42" fmla="*/ 10 w 221"/>
                <a:gd name="T43" fmla="*/ 43 h 44"/>
                <a:gd name="T44" fmla="*/ 0 w 221"/>
                <a:gd name="T45" fmla="*/ 41 h 44"/>
                <a:gd name="T46" fmla="*/ 51 w 221"/>
                <a:gd name="T47" fmla="*/ 44 h 44"/>
                <a:gd name="T48" fmla="*/ 53 w 221"/>
                <a:gd name="T49" fmla="*/ 43 h 44"/>
                <a:gd name="T50" fmla="*/ 40 w 221"/>
                <a:gd name="T51" fmla="*/ 41 h 44"/>
                <a:gd name="T52" fmla="*/ 38 w 221"/>
                <a:gd name="T53" fmla="*/ 43 h 44"/>
                <a:gd name="T54" fmla="*/ 60 w 221"/>
                <a:gd name="T55" fmla="*/ 44 h 44"/>
                <a:gd name="T56" fmla="*/ 74 w 221"/>
                <a:gd name="T57" fmla="*/ 43 h 44"/>
                <a:gd name="T58" fmla="*/ 72 w 221"/>
                <a:gd name="T59" fmla="*/ 41 h 44"/>
                <a:gd name="T60" fmla="*/ 59 w 221"/>
                <a:gd name="T61" fmla="*/ 43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3 h 44"/>
                <a:gd name="T68" fmla="*/ 81 w 221"/>
                <a:gd name="T69" fmla="*/ 41 h 44"/>
                <a:gd name="T70" fmla="*/ 80 w 221"/>
                <a:gd name="T71" fmla="*/ 43 h 44"/>
                <a:gd name="T72" fmla="*/ 102 w 221"/>
                <a:gd name="T73" fmla="*/ 44 h 44"/>
                <a:gd name="T74" fmla="*/ 116 w 221"/>
                <a:gd name="T75" fmla="*/ 43 h 44"/>
                <a:gd name="T76" fmla="*/ 114 w 221"/>
                <a:gd name="T77" fmla="*/ 41 h 44"/>
                <a:gd name="T78" fmla="*/ 101 w 221"/>
                <a:gd name="T79" fmla="*/ 43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3 h 44"/>
                <a:gd name="T86" fmla="*/ 123 w 221"/>
                <a:gd name="T87" fmla="*/ 41 h 44"/>
                <a:gd name="T88" fmla="*/ 122 w 221"/>
                <a:gd name="T89" fmla="*/ 43 h 44"/>
                <a:gd name="T90" fmla="*/ 144 w 221"/>
                <a:gd name="T91" fmla="*/ 44 h 44"/>
                <a:gd name="T92" fmla="*/ 158 w 221"/>
                <a:gd name="T93" fmla="*/ 43 h 44"/>
                <a:gd name="T94" fmla="*/ 156 w 221"/>
                <a:gd name="T95" fmla="*/ 41 h 44"/>
                <a:gd name="T96" fmla="*/ 143 w 221"/>
                <a:gd name="T97" fmla="*/ 43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3 h 44"/>
                <a:gd name="T104" fmla="*/ 165 w 221"/>
                <a:gd name="T105" fmla="*/ 41 h 44"/>
                <a:gd name="T106" fmla="*/ 164 w 221"/>
                <a:gd name="T10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4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1" y="41"/>
                    <a:pt x="30" y="41"/>
                  </a:cubicBezTo>
                  <a:cubicBezTo>
                    <a:pt x="26" y="41"/>
                    <a:pt x="22" y="41"/>
                    <a:pt x="19" y="41"/>
                  </a:cubicBezTo>
                  <a:cubicBezTo>
                    <a:pt x="18" y="41"/>
                    <a:pt x="17" y="42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2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7"/>
                  </a:cubicBezTo>
                  <a:cubicBezTo>
                    <a:pt x="198" y="37"/>
                    <a:pt x="198" y="37"/>
                    <a:pt x="198" y="37"/>
                  </a:cubicBezTo>
                  <a:cubicBezTo>
                    <a:pt x="197" y="36"/>
                    <a:pt x="196" y="37"/>
                    <a:pt x="195" y="37"/>
                  </a:cubicBezTo>
                  <a:cubicBezTo>
                    <a:pt x="195" y="39"/>
                    <a:pt x="194" y="40"/>
                    <a:pt x="193" y="41"/>
                  </a:cubicBezTo>
                  <a:cubicBezTo>
                    <a:pt x="190" y="41"/>
                    <a:pt x="190" y="41"/>
                    <a:pt x="186" y="41"/>
                  </a:cubicBezTo>
                  <a:cubicBezTo>
                    <a:pt x="186" y="41"/>
                    <a:pt x="185" y="42"/>
                    <a:pt x="185" y="43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85" y="44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4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5"/>
                    <a:pt x="213" y="8"/>
                    <a:pt x="211" y="12"/>
                  </a:cubicBezTo>
                  <a:cubicBezTo>
                    <a:pt x="211" y="12"/>
                    <a:pt x="211" y="13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10"/>
                    <a:pt x="218" y="7"/>
                    <a:pt x="220" y="3"/>
                  </a:cubicBezTo>
                  <a:cubicBezTo>
                    <a:pt x="221" y="2"/>
                    <a:pt x="220" y="1"/>
                    <a:pt x="219" y="1"/>
                  </a:cubicBezTo>
                  <a:cubicBezTo>
                    <a:pt x="219" y="1"/>
                    <a:pt x="219" y="1"/>
                    <a:pt x="219" y="1"/>
                  </a:cubicBezTo>
                  <a:cubicBezTo>
                    <a:pt x="219" y="0"/>
                    <a:pt x="218" y="1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3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2"/>
                    <a:pt x="203" y="32"/>
                    <a:pt x="203" y="31"/>
                  </a:cubicBezTo>
                  <a:cubicBezTo>
                    <a:pt x="205" y="28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8" y="18"/>
                    <a:pt x="207" y="19"/>
                    <a:pt x="206" y="19"/>
                  </a:cubicBezTo>
                  <a:close/>
                  <a:moveTo>
                    <a:pt x="0" y="4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4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9" y="41"/>
                    <a:pt x="8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4"/>
                    <a:pt x="53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42"/>
                    <a:pt x="52" y="41"/>
                    <a:pt x="51" y="41"/>
                  </a:cubicBezTo>
                  <a:cubicBezTo>
                    <a:pt x="47" y="41"/>
                    <a:pt x="43" y="41"/>
                    <a:pt x="40" y="41"/>
                  </a:cubicBezTo>
                  <a:cubicBezTo>
                    <a:pt x="39" y="41"/>
                    <a:pt x="38" y="42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4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3" y="41"/>
                    <a:pt x="72" y="41"/>
                  </a:cubicBezTo>
                  <a:cubicBezTo>
                    <a:pt x="68" y="41"/>
                    <a:pt x="64" y="41"/>
                    <a:pt x="60" y="41"/>
                  </a:cubicBezTo>
                  <a:cubicBezTo>
                    <a:pt x="60" y="41"/>
                    <a:pt x="59" y="42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4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4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4" y="41"/>
                    <a:pt x="93" y="41"/>
                  </a:cubicBezTo>
                  <a:cubicBezTo>
                    <a:pt x="89" y="41"/>
                    <a:pt x="85" y="41"/>
                    <a:pt x="81" y="41"/>
                  </a:cubicBezTo>
                  <a:cubicBezTo>
                    <a:pt x="81" y="41"/>
                    <a:pt x="80" y="42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4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4"/>
                    <a:pt x="116" y="43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42"/>
                    <a:pt x="115" y="41"/>
                    <a:pt x="114" y="41"/>
                  </a:cubicBezTo>
                  <a:cubicBezTo>
                    <a:pt x="110" y="41"/>
                    <a:pt x="106" y="41"/>
                    <a:pt x="102" y="41"/>
                  </a:cubicBezTo>
                  <a:cubicBezTo>
                    <a:pt x="102" y="41"/>
                    <a:pt x="101" y="42"/>
                    <a:pt x="101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1" y="44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4"/>
                    <a:pt x="137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7" y="42"/>
                    <a:pt x="136" y="41"/>
                    <a:pt x="135" y="41"/>
                  </a:cubicBezTo>
                  <a:cubicBezTo>
                    <a:pt x="131" y="41"/>
                    <a:pt x="127" y="41"/>
                    <a:pt x="123" y="41"/>
                  </a:cubicBezTo>
                  <a:cubicBezTo>
                    <a:pt x="123" y="41"/>
                    <a:pt x="122" y="42"/>
                    <a:pt x="122" y="43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2" y="44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4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2"/>
                    <a:pt x="157" y="41"/>
                    <a:pt x="156" y="41"/>
                  </a:cubicBezTo>
                  <a:cubicBezTo>
                    <a:pt x="152" y="41"/>
                    <a:pt x="148" y="41"/>
                    <a:pt x="144" y="41"/>
                  </a:cubicBezTo>
                  <a:cubicBezTo>
                    <a:pt x="144" y="41"/>
                    <a:pt x="143" y="42"/>
                    <a:pt x="143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4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4"/>
                    <a:pt x="179" y="43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2"/>
                    <a:pt x="178" y="41"/>
                    <a:pt x="177" y="41"/>
                  </a:cubicBezTo>
                  <a:cubicBezTo>
                    <a:pt x="173" y="41"/>
                    <a:pt x="169" y="41"/>
                    <a:pt x="165" y="41"/>
                  </a:cubicBezTo>
                  <a:cubicBezTo>
                    <a:pt x="165" y="41"/>
                    <a:pt x="164" y="42"/>
                    <a:pt x="164" y="43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4" y="44"/>
                    <a:pt x="165" y="44"/>
                    <a:pt x="165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9"/>
            <p:cNvSpPr>
              <a:spLocks noEditPoints="1"/>
            </p:cNvSpPr>
            <p:nvPr/>
          </p:nvSpPr>
          <p:spPr bwMode="auto">
            <a:xfrm>
              <a:off x="5855165" y="1291778"/>
              <a:ext cx="1322542" cy="215900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2 h 52"/>
                <a:gd name="T4" fmla="*/ 19 w 225"/>
                <a:gd name="T5" fmla="*/ 3 h 52"/>
                <a:gd name="T6" fmla="*/ 17 w 225"/>
                <a:gd name="T7" fmla="*/ 2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8 h 52"/>
                <a:gd name="T22" fmla="*/ 193 w 225"/>
                <a:gd name="T23" fmla="*/ 3 h 52"/>
                <a:gd name="T24" fmla="*/ 185 w 225"/>
                <a:gd name="T25" fmla="*/ 2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3 h 52"/>
                <a:gd name="T32" fmla="*/ 212 w 225"/>
                <a:gd name="T33" fmla="*/ 31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5 h 52"/>
                <a:gd name="T40" fmla="*/ 201 w 225"/>
                <a:gd name="T41" fmla="*/ 13 h 52"/>
                <a:gd name="T42" fmla="*/ 203 w 225"/>
                <a:gd name="T43" fmla="*/ 13 h 52"/>
                <a:gd name="T44" fmla="*/ 209 w 225"/>
                <a:gd name="T45" fmla="*/ 26 h 52"/>
                <a:gd name="T46" fmla="*/ 206 w 225"/>
                <a:gd name="T47" fmla="*/ 25 h 52"/>
                <a:gd name="T48" fmla="*/ 0 w 225"/>
                <a:gd name="T49" fmla="*/ 0 h 52"/>
                <a:gd name="T50" fmla="*/ 10 w 225"/>
                <a:gd name="T51" fmla="*/ 2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2 h 52"/>
                <a:gd name="T58" fmla="*/ 51 w 225"/>
                <a:gd name="T59" fmla="*/ 3 h 52"/>
                <a:gd name="T60" fmla="*/ 38 w 225"/>
                <a:gd name="T61" fmla="*/ 2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2 h 52"/>
                <a:gd name="T68" fmla="*/ 60 w 225"/>
                <a:gd name="T69" fmla="*/ 3 h 52"/>
                <a:gd name="T70" fmla="*/ 59 w 225"/>
                <a:gd name="T71" fmla="*/ 2 h 52"/>
                <a:gd name="T72" fmla="*/ 81 w 225"/>
                <a:gd name="T73" fmla="*/ 0 h 52"/>
                <a:gd name="T74" fmla="*/ 95 w 225"/>
                <a:gd name="T75" fmla="*/ 2 h 52"/>
                <a:gd name="T76" fmla="*/ 93 w 225"/>
                <a:gd name="T77" fmla="*/ 3 h 52"/>
                <a:gd name="T78" fmla="*/ 80 w 225"/>
                <a:gd name="T79" fmla="*/ 2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2 h 52"/>
                <a:gd name="T86" fmla="*/ 102 w 225"/>
                <a:gd name="T87" fmla="*/ 3 h 52"/>
                <a:gd name="T88" fmla="*/ 101 w 225"/>
                <a:gd name="T89" fmla="*/ 2 h 52"/>
                <a:gd name="T90" fmla="*/ 123 w 225"/>
                <a:gd name="T91" fmla="*/ 0 h 52"/>
                <a:gd name="T92" fmla="*/ 137 w 225"/>
                <a:gd name="T93" fmla="*/ 2 h 52"/>
                <a:gd name="T94" fmla="*/ 135 w 225"/>
                <a:gd name="T95" fmla="*/ 3 h 52"/>
                <a:gd name="T96" fmla="*/ 122 w 225"/>
                <a:gd name="T97" fmla="*/ 2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2 h 52"/>
                <a:gd name="T104" fmla="*/ 144 w 225"/>
                <a:gd name="T105" fmla="*/ 3 h 52"/>
                <a:gd name="T106" fmla="*/ 143 w 225"/>
                <a:gd name="T107" fmla="*/ 2 h 52"/>
                <a:gd name="T108" fmla="*/ 165 w 225"/>
                <a:gd name="T109" fmla="*/ 0 h 52"/>
                <a:gd name="T110" fmla="*/ 179 w 225"/>
                <a:gd name="T111" fmla="*/ 2 h 52"/>
                <a:gd name="T112" fmla="*/ 177 w 225"/>
                <a:gd name="T113" fmla="*/ 3 h 52"/>
                <a:gd name="T114" fmla="*/ 164 w 225"/>
                <a:gd name="T115" fmla="*/ 2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3"/>
                    <a:pt x="197" y="4"/>
                    <a:pt x="198" y="5"/>
                  </a:cubicBezTo>
                  <a:cubicBezTo>
                    <a:pt x="199" y="6"/>
                    <a:pt x="198" y="7"/>
                    <a:pt x="198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8"/>
                    <a:pt x="196" y="8"/>
                    <a:pt x="195" y="7"/>
                  </a:cubicBezTo>
                  <a:cubicBezTo>
                    <a:pt x="195" y="6"/>
                    <a:pt x="194" y="5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3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5" y="1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1"/>
                    <a:pt x="196" y="1"/>
                  </a:cubicBezTo>
                  <a:close/>
                  <a:moveTo>
                    <a:pt x="217" y="43"/>
                  </a:moveTo>
                  <a:cubicBezTo>
                    <a:pt x="215" y="40"/>
                    <a:pt x="213" y="36"/>
                    <a:pt x="211" y="33"/>
                  </a:cubicBezTo>
                  <a:cubicBezTo>
                    <a:pt x="211" y="32"/>
                    <a:pt x="211" y="31"/>
                    <a:pt x="212" y="31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8"/>
                    <a:pt x="220" y="41"/>
                  </a:cubicBezTo>
                  <a:cubicBezTo>
                    <a:pt x="221" y="42"/>
                    <a:pt x="220" y="43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4"/>
                    <a:pt x="218" y="44"/>
                    <a:pt x="217" y="43"/>
                  </a:cubicBezTo>
                  <a:close/>
                  <a:moveTo>
                    <a:pt x="206" y="25"/>
                  </a:moveTo>
                  <a:cubicBezTo>
                    <a:pt x="204" y="22"/>
                    <a:pt x="202" y="18"/>
                    <a:pt x="200" y="15"/>
                  </a:cubicBezTo>
                  <a:cubicBezTo>
                    <a:pt x="200" y="14"/>
                    <a:pt x="200" y="13"/>
                    <a:pt x="201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7"/>
                    <a:pt x="207" y="20"/>
                    <a:pt x="209" y="23"/>
                  </a:cubicBezTo>
                  <a:cubicBezTo>
                    <a:pt x="210" y="24"/>
                    <a:pt x="209" y="25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8" y="26"/>
                    <a:pt x="207" y="26"/>
                    <a:pt x="206" y="25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3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3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3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3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3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3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1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3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3"/>
                    <a:pt x="143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1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1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9" y="3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3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文本框 164"/>
            <p:cNvSpPr txBox="1"/>
            <p:nvPr/>
          </p:nvSpPr>
          <p:spPr>
            <a:xfrm>
              <a:off x="5809555" y="131169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服务概览</a:t>
              </a:r>
            </a:p>
          </p:txBody>
        </p:sp>
      </p:grpSp>
      <p:sp>
        <p:nvSpPr>
          <p:cNvPr id="53" name="矩形 47"/>
          <p:cNvSpPr>
            <a:spLocks noChangeArrowheads="1"/>
          </p:cNvSpPr>
          <p:nvPr/>
        </p:nvSpPr>
        <p:spPr bwMode="auto">
          <a:xfrm>
            <a:off x="5809555" y="3868456"/>
            <a:ext cx="5112568" cy="179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、交流层面之服务 相比于网络相册，我图网具备完善的交流空间与平台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图片库，我图网现有一万多兼职设计师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设计稿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图片数近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每天增加的高质量设计稿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图片大概有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可以第一时间看到设计师最新作品。 　</a:t>
            </a:r>
          </a:p>
          <a:p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．交易层面之服务 　在愉快交流的基础上，我们为用图者和设计师之间架设起一座桥梁，提供服务平台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设计稿图片出售与购买均能轻松地在线完成。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5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6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44" grpId="0"/>
      <p:bldP spid="5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KSO_Shape"/>
          <p:cNvSpPr/>
          <p:nvPr/>
        </p:nvSpPr>
        <p:spPr bwMode="auto">
          <a:xfrm>
            <a:off x="297017" y="206564"/>
            <a:ext cx="367893" cy="252620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团队介绍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０</a:t>
            </a:r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6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pic>
        <p:nvPicPr>
          <p:cNvPr id="1030" name="Picture 6" descr="C:\Users\Administrator\Desktop\企业文化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03" y="1176532"/>
            <a:ext cx="4794332" cy="47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14"/>
          <p:cNvSpPr/>
          <p:nvPr/>
        </p:nvSpPr>
        <p:spPr>
          <a:xfrm>
            <a:off x="7183679" y="1460781"/>
            <a:ext cx="1248139" cy="12481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3" name="Oval 2"/>
          <p:cNvSpPr/>
          <p:nvPr/>
        </p:nvSpPr>
        <p:spPr>
          <a:xfrm>
            <a:off x="6169595" y="1460781"/>
            <a:ext cx="1248139" cy="12481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4" name="Oval 18"/>
          <p:cNvSpPr/>
          <p:nvPr/>
        </p:nvSpPr>
        <p:spPr>
          <a:xfrm>
            <a:off x="10225929" y="1460781"/>
            <a:ext cx="1248139" cy="12481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5" name="Oval 17"/>
          <p:cNvSpPr/>
          <p:nvPr/>
        </p:nvSpPr>
        <p:spPr>
          <a:xfrm>
            <a:off x="9211847" y="1460781"/>
            <a:ext cx="1248139" cy="12481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6" name="Oval 15"/>
          <p:cNvSpPr/>
          <p:nvPr/>
        </p:nvSpPr>
        <p:spPr>
          <a:xfrm>
            <a:off x="8197763" y="1460781"/>
            <a:ext cx="1248139" cy="12481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7" name="TextBox 36"/>
          <p:cNvSpPr txBox="1"/>
          <p:nvPr/>
        </p:nvSpPr>
        <p:spPr>
          <a:xfrm>
            <a:off x="6392084" y="179950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青春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00196" y="181211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活力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77724" y="181211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465956" y="181211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梦想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457844" y="182082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激情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97587" y="4653136"/>
            <a:ext cx="549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细黑_GBK_M" pitchFamily="2" charset="2"/>
              </a:rPr>
              <a:t>企业、事业各部门领导人具有合格的管理素质，有战略眼光，责任心强，，管理部门的工作健全而有效率。管理责任审计就是针对企事业的管理工作是否达到了上述责任要求。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097587" y="3501008"/>
            <a:ext cx="54983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我们一起创作企业的辉煌，一起实现我们的理想奋斗。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5521523" y="2993629"/>
            <a:ext cx="1692531" cy="723403"/>
            <a:chOff x="5557184" y="1268760"/>
            <a:chExt cx="1692531" cy="723403"/>
          </a:xfrm>
        </p:grpSpPr>
        <p:sp>
          <p:nvSpPr>
            <p:cNvPr id="45" name="Freeform 20"/>
            <p:cNvSpPr/>
            <p:nvPr/>
          </p:nvSpPr>
          <p:spPr bwMode="auto">
            <a:xfrm>
              <a:off x="5557184" y="1511003"/>
              <a:ext cx="540543" cy="477837"/>
            </a:xfrm>
            <a:custGeom>
              <a:avLst/>
              <a:gdLst>
                <a:gd name="T0" fmla="*/ 0 w 681"/>
                <a:gd name="T1" fmla="*/ 0 h 602"/>
                <a:gd name="T2" fmla="*/ 681 w 681"/>
                <a:gd name="T3" fmla="*/ 0 h 602"/>
                <a:gd name="T4" fmla="*/ 681 w 681"/>
                <a:gd name="T5" fmla="*/ 602 h 602"/>
                <a:gd name="T6" fmla="*/ 0 w 681"/>
                <a:gd name="T7" fmla="*/ 602 h 602"/>
                <a:gd name="T8" fmla="*/ 183 w 681"/>
                <a:gd name="T9" fmla="*/ 298 h 602"/>
                <a:gd name="T10" fmla="*/ 0 w 681"/>
                <a:gd name="T11" fmla="*/ 0 h 602"/>
                <a:gd name="T12" fmla="*/ 0 w 68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1" h="602">
                  <a:moveTo>
                    <a:pt x="0" y="0"/>
                  </a:moveTo>
                  <a:lnTo>
                    <a:pt x="681" y="0"/>
                  </a:lnTo>
                  <a:lnTo>
                    <a:pt x="681" y="602"/>
                  </a:lnTo>
                  <a:lnTo>
                    <a:pt x="0" y="602"/>
                  </a:lnTo>
                  <a:lnTo>
                    <a:pt x="183" y="29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>
                <a:alpha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"/>
            <p:cNvSpPr/>
            <p:nvPr/>
          </p:nvSpPr>
          <p:spPr bwMode="auto">
            <a:xfrm>
              <a:off x="5855165" y="1276995"/>
              <a:ext cx="249237" cy="715168"/>
            </a:xfrm>
            <a:custGeom>
              <a:avLst/>
              <a:gdLst>
                <a:gd name="T0" fmla="*/ 0 w 314"/>
                <a:gd name="T1" fmla="*/ 0 h 901"/>
                <a:gd name="T2" fmla="*/ 314 w 314"/>
                <a:gd name="T3" fmla="*/ 299 h 901"/>
                <a:gd name="T4" fmla="*/ 314 w 314"/>
                <a:gd name="T5" fmla="*/ 901 h 901"/>
                <a:gd name="T6" fmla="*/ 0 w 314"/>
                <a:gd name="T7" fmla="*/ 602 h 901"/>
                <a:gd name="T8" fmla="*/ 0 w 314"/>
                <a:gd name="T9" fmla="*/ 0 h 901"/>
                <a:gd name="T10" fmla="*/ 0 w 314"/>
                <a:gd name="T1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901">
                  <a:moveTo>
                    <a:pt x="0" y="0"/>
                  </a:moveTo>
                  <a:lnTo>
                    <a:pt x="314" y="299"/>
                  </a:lnTo>
                  <a:lnTo>
                    <a:pt x="314" y="901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9E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6"/>
            <p:cNvSpPr/>
            <p:nvPr/>
          </p:nvSpPr>
          <p:spPr bwMode="auto">
            <a:xfrm>
              <a:off x="6104402" y="1320008"/>
              <a:ext cx="1145313" cy="477837"/>
            </a:xfrm>
            <a:custGeom>
              <a:avLst/>
              <a:gdLst>
                <a:gd name="T0" fmla="*/ 0 w 1094"/>
                <a:gd name="T1" fmla="*/ 0 h 602"/>
                <a:gd name="T2" fmla="*/ 911 w 1094"/>
                <a:gd name="T3" fmla="*/ 0 h 602"/>
                <a:gd name="T4" fmla="*/ 1094 w 1094"/>
                <a:gd name="T5" fmla="*/ 304 h 602"/>
                <a:gd name="T6" fmla="*/ 911 w 1094"/>
                <a:gd name="T7" fmla="*/ 602 h 602"/>
                <a:gd name="T8" fmla="*/ 0 w 1094"/>
                <a:gd name="T9" fmla="*/ 602 h 602"/>
                <a:gd name="T10" fmla="*/ 0 w 1094"/>
                <a:gd name="T11" fmla="*/ 0 h 602"/>
                <a:gd name="T12" fmla="*/ 0 w 1094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02">
                  <a:moveTo>
                    <a:pt x="0" y="0"/>
                  </a:moveTo>
                  <a:lnTo>
                    <a:pt x="911" y="0"/>
                  </a:lnTo>
                  <a:lnTo>
                    <a:pt x="1094" y="304"/>
                  </a:lnTo>
                  <a:lnTo>
                    <a:pt x="911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7"/>
            <p:cNvSpPr/>
            <p:nvPr/>
          </p:nvSpPr>
          <p:spPr bwMode="auto">
            <a:xfrm>
              <a:off x="5855165" y="1268760"/>
              <a:ext cx="1394550" cy="477837"/>
            </a:xfrm>
            <a:custGeom>
              <a:avLst/>
              <a:gdLst>
                <a:gd name="T0" fmla="*/ 0 w 1231"/>
                <a:gd name="T1" fmla="*/ 0 h 602"/>
                <a:gd name="T2" fmla="*/ 1047 w 1231"/>
                <a:gd name="T3" fmla="*/ 0 h 602"/>
                <a:gd name="T4" fmla="*/ 1231 w 1231"/>
                <a:gd name="T5" fmla="*/ 299 h 602"/>
                <a:gd name="T6" fmla="*/ 1047 w 1231"/>
                <a:gd name="T7" fmla="*/ 602 h 602"/>
                <a:gd name="T8" fmla="*/ 0 w 1231"/>
                <a:gd name="T9" fmla="*/ 602 h 602"/>
                <a:gd name="T10" fmla="*/ 0 w 1231"/>
                <a:gd name="T11" fmla="*/ 0 h 602"/>
                <a:gd name="T12" fmla="*/ 0 w 1231"/>
                <a:gd name="T13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602">
                  <a:moveTo>
                    <a:pt x="0" y="0"/>
                  </a:moveTo>
                  <a:lnTo>
                    <a:pt x="1047" y="0"/>
                  </a:lnTo>
                  <a:lnTo>
                    <a:pt x="1231" y="299"/>
                  </a:lnTo>
                  <a:lnTo>
                    <a:pt x="1047" y="602"/>
                  </a:lnTo>
                  <a:lnTo>
                    <a:pt x="0" y="60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49" name="Freeform 28"/>
            <p:cNvSpPr>
              <a:spLocks noEditPoints="1"/>
            </p:cNvSpPr>
            <p:nvPr/>
          </p:nvSpPr>
          <p:spPr bwMode="auto">
            <a:xfrm>
              <a:off x="5855165" y="1515841"/>
              <a:ext cx="1322542" cy="182562"/>
            </a:xfrm>
            <a:custGeom>
              <a:avLst/>
              <a:gdLst>
                <a:gd name="T0" fmla="*/ 30 w 221"/>
                <a:gd name="T1" fmla="*/ 44 h 44"/>
                <a:gd name="T2" fmla="*/ 32 w 221"/>
                <a:gd name="T3" fmla="*/ 43 h 44"/>
                <a:gd name="T4" fmla="*/ 19 w 221"/>
                <a:gd name="T5" fmla="*/ 41 h 44"/>
                <a:gd name="T6" fmla="*/ 17 w 221"/>
                <a:gd name="T7" fmla="*/ 43 h 44"/>
                <a:gd name="T8" fmla="*/ 196 w 221"/>
                <a:gd name="T9" fmla="*/ 43 h 44"/>
                <a:gd name="T10" fmla="*/ 198 w 221"/>
                <a:gd name="T11" fmla="*/ 37 h 44"/>
                <a:gd name="T12" fmla="*/ 195 w 221"/>
                <a:gd name="T13" fmla="*/ 37 h 44"/>
                <a:gd name="T14" fmla="*/ 186 w 221"/>
                <a:gd name="T15" fmla="*/ 41 h 44"/>
                <a:gd name="T16" fmla="*/ 185 w 221"/>
                <a:gd name="T17" fmla="*/ 43 h 44"/>
                <a:gd name="T18" fmla="*/ 194 w 221"/>
                <a:gd name="T19" fmla="*/ 44 h 44"/>
                <a:gd name="T20" fmla="*/ 217 w 221"/>
                <a:gd name="T21" fmla="*/ 1 h 44"/>
                <a:gd name="T22" fmla="*/ 212 w 221"/>
                <a:gd name="T23" fmla="*/ 14 h 44"/>
                <a:gd name="T24" fmla="*/ 214 w 221"/>
                <a:gd name="T25" fmla="*/ 13 h 44"/>
                <a:gd name="T26" fmla="*/ 219 w 221"/>
                <a:gd name="T27" fmla="*/ 1 h 44"/>
                <a:gd name="T28" fmla="*/ 217 w 221"/>
                <a:gd name="T29" fmla="*/ 1 h 44"/>
                <a:gd name="T30" fmla="*/ 200 w 221"/>
                <a:gd name="T31" fmla="*/ 29 h 44"/>
                <a:gd name="T32" fmla="*/ 201 w 221"/>
                <a:gd name="T33" fmla="*/ 32 h 44"/>
                <a:gd name="T34" fmla="*/ 209 w 221"/>
                <a:gd name="T35" fmla="*/ 21 h 44"/>
                <a:gd name="T36" fmla="*/ 209 w 221"/>
                <a:gd name="T37" fmla="*/ 19 h 44"/>
                <a:gd name="T38" fmla="*/ 0 w 221"/>
                <a:gd name="T39" fmla="*/ 41 h 44"/>
                <a:gd name="T40" fmla="*/ 8 w 221"/>
                <a:gd name="T41" fmla="*/ 44 h 44"/>
                <a:gd name="T42" fmla="*/ 10 w 221"/>
                <a:gd name="T43" fmla="*/ 43 h 44"/>
                <a:gd name="T44" fmla="*/ 0 w 221"/>
                <a:gd name="T45" fmla="*/ 41 h 44"/>
                <a:gd name="T46" fmla="*/ 51 w 221"/>
                <a:gd name="T47" fmla="*/ 44 h 44"/>
                <a:gd name="T48" fmla="*/ 53 w 221"/>
                <a:gd name="T49" fmla="*/ 43 h 44"/>
                <a:gd name="T50" fmla="*/ 40 w 221"/>
                <a:gd name="T51" fmla="*/ 41 h 44"/>
                <a:gd name="T52" fmla="*/ 38 w 221"/>
                <a:gd name="T53" fmla="*/ 43 h 44"/>
                <a:gd name="T54" fmla="*/ 60 w 221"/>
                <a:gd name="T55" fmla="*/ 44 h 44"/>
                <a:gd name="T56" fmla="*/ 74 w 221"/>
                <a:gd name="T57" fmla="*/ 43 h 44"/>
                <a:gd name="T58" fmla="*/ 72 w 221"/>
                <a:gd name="T59" fmla="*/ 41 h 44"/>
                <a:gd name="T60" fmla="*/ 59 w 221"/>
                <a:gd name="T61" fmla="*/ 43 h 44"/>
                <a:gd name="T62" fmla="*/ 60 w 221"/>
                <a:gd name="T63" fmla="*/ 44 h 44"/>
                <a:gd name="T64" fmla="*/ 93 w 221"/>
                <a:gd name="T65" fmla="*/ 44 h 44"/>
                <a:gd name="T66" fmla="*/ 95 w 221"/>
                <a:gd name="T67" fmla="*/ 43 h 44"/>
                <a:gd name="T68" fmla="*/ 81 w 221"/>
                <a:gd name="T69" fmla="*/ 41 h 44"/>
                <a:gd name="T70" fmla="*/ 80 w 221"/>
                <a:gd name="T71" fmla="*/ 43 h 44"/>
                <a:gd name="T72" fmla="*/ 102 w 221"/>
                <a:gd name="T73" fmla="*/ 44 h 44"/>
                <a:gd name="T74" fmla="*/ 116 w 221"/>
                <a:gd name="T75" fmla="*/ 43 h 44"/>
                <a:gd name="T76" fmla="*/ 114 w 221"/>
                <a:gd name="T77" fmla="*/ 41 h 44"/>
                <a:gd name="T78" fmla="*/ 101 w 221"/>
                <a:gd name="T79" fmla="*/ 43 h 44"/>
                <a:gd name="T80" fmla="*/ 102 w 221"/>
                <a:gd name="T81" fmla="*/ 44 h 44"/>
                <a:gd name="T82" fmla="*/ 135 w 221"/>
                <a:gd name="T83" fmla="*/ 44 h 44"/>
                <a:gd name="T84" fmla="*/ 137 w 221"/>
                <a:gd name="T85" fmla="*/ 43 h 44"/>
                <a:gd name="T86" fmla="*/ 123 w 221"/>
                <a:gd name="T87" fmla="*/ 41 h 44"/>
                <a:gd name="T88" fmla="*/ 122 w 221"/>
                <a:gd name="T89" fmla="*/ 43 h 44"/>
                <a:gd name="T90" fmla="*/ 144 w 221"/>
                <a:gd name="T91" fmla="*/ 44 h 44"/>
                <a:gd name="T92" fmla="*/ 158 w 221"/>
                <a:gd name="T93" fmla="*/ 43 h 44"/>
                <a:gd name="T94" fmla="*/ 156 w 221"/>
                <a:gd name="T95" fmla="*/ 41 h 44"/>
                <a:gd name="T96" fmla="*/ 143 w 221"/>
                <a:gd name="T97" fmla="*/ 43 h 44"/>
                <a:gd name="T98" fmla="*/ 144 w 221"/>
                <a:gd name="T99" fmla="*/ 44 h 44"/>
                <a:gd name="T100" fmla="*/ 177 w 221"/>
                <a:gd name="T101" fmla="*/ 44 h 44"/>
                <a:gd name="T102" fmla="*/ 179 w 221"/>
                <a:gd name="T103" fmla="*/ 43 h 44"/>
                <a:gd name="T104" fmla="*/ 165 w 221"/>
                <a:gd name="T105" fmla="*/ 41 h 44"/>
                <a:gd name="T106" fmla="*/ 164 w 221"/>
                <a:gd name="T107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44">
                  <a:moveTo>
                    <a:pt x="19" y="44"/>
                  </a:moveTo>
                  <a:cubicBezTo>
                    <a:pt x="22" y="44"/>
                    <a:pt x="26" y="44"/>
                    <a:pt x="30" y="44"/>
                  </a:cubicBezTo>
                  <a:cubicBezTo>
                    <a:pt x="31" y="44"/>
                    <a:pt x="32" y="44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1" y="41"/>
                    <a:pt x="30" y="41"/>
                  </a:cubicBezTo>
                  <a:cubicBezTo>
                    <a:pt x="26" y="41"/>
                    <a:pt x="22" y="41"/>
                    <a:pt x="19" y="41"/>
                  </a:cubicBezTo>
                  <a:cubicBezTo>
                    <a:pt x="18" y="41"/>
                    <a:pt x="17" y="42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8" y="44"/>
                    <a:pt x="19" y="44"/>
                  </a:cubicBezTo>
                  <a:close/>
                  <a:moveTo>
                    <a:pt x="196" y="43"/>
                  </a:moveTo>
                  <a:cubicBezTo>
                    <a:pt x="196" y="42"/>
                    <a:pt x="197" y="40"/>
                    <a:pt x="198" y="39"/>
                  </a:cubicBezTo>
                  <a:cubicBezTo>
                    <a:pt x="199" y="38"/>
                    <a:pt x="198" y="37"/>
                    <a:pt x="198" y="37"/>
                  </a:cubicBezTo>
                  <a:cubicBezTo>
                    <a:pt x="198" y="37"/>
                    <a:pt x="198" y="37"/>
                    <a:pt x="198" y="37"/>
                  </a:cubicBezTo>
                  <a:cubicBezTo>
                    <a:pt x="197" y="36"/>
                    <a:pt x="196" y="37"/>
                    <a:pt x="195" y="37"/>
                  </a:cubicBezTo>
                  <a:cubicBezTo>
                    <a:pt x="195" y="39"/>
                    <a:pt x="194" y="40"/>
                    <a:pt x="193" y="41"/>
                  </a:cubicBezTo>
                  <a:cubicBezTo>
                    <a:pt x="190" y="41"/>
                    <a:pt x="190" y="41"/>
                    <a:pt x="186" y="41"/>
                  </a:cubicBezTo>
                  <a:cubicBezTo>
                    <a:pt x="186" y="41"/>
                    <a:pt x="185" y="42"/>
                    <a:pt x="185" y="43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85" y="44"/>
                    <a:pt x="186" y="44"/>
                    <a:pt x="18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4"/>
                    <a:pt x="195" y="44"/>
                    <a:pt x="196" y="43"/>
                  </a:cubicBezTo>
                  <a:close/>
                  <a:moveTo>
                    <a:pt x="217" y="1"/>
                  </a:moveTo>
                  <a:cubicBezTo>
                    <a:pt x="215" y="5"/>
                    <a:pt x="213" y="8"/>
                    <a:pt x="211" y="12"/>
                  </a:cubicBezTo>
                  <a:cubicBezTo>
                    <a:pt x="211" y="12"/>
                    <a:pt x="211" y="13"/>
                    <a:pt x="212" y="14"/>
                  </a:cubicBezTo>
                  <a:cubicBezTo>
                    <a:pt x="212" y="14"/>
                    <a:pt x="212" y="14"/>
                    <a:pt x="212" y="14"/>
                  </a:cubicBezTo>
                  <a:cubicBezTo>
                    <a:pt x="212" y="14"/>
                    <a:pt x="213" y="14"/>
                    <a:pt x="214" y="13"/>
                  </a:cubicBezTo>
                  <a:cubicBezTo>
                    <a:pt x="216" y="10"/>
                    <a:pt x="218" y="7"/>
                    <a:pt x="220" y="3"/>
                  </a:cubicBezTo>
                  <a:cubicBezTo>
                    <a:pt x="221" y="2"/>
                    <a:pt x="220" y="1"/>
                    <a:pt x="219" y="1"/>
                  </a:cubicBezTo>
                  <a:cubicBezTo>
                    <a:pt x="219" y="1"/>
                    <a:pt x="219" y="1"/>
                    <a:pt x="219" y="1"/>
                  </a:cubicBezTo>
                  <a:cubicBezTo>
                    <a:pt x="219" y="0"/>
                    <a:pt x="218" y="1"/>
                    <a:pt x="217" y="1"/>
                  </a:cubicBezTo>
                  <a:close/>
                  <a:moveTo>
                    <a:pt x="206" y="19"/>
                  </a:moveTo>
                  <a:cubicBezTo>
                    <a:pt x="204" y="23"/>
                    <a:pt x="202" y="26"/>
                    <a:pt x="200" y="29"/>
                  </a:cubicBezTo>
                  <a:cubicBezTo>
                    <a:pt x="200" y="30"/>
                    <a:pt x="200" y="31"/>
                    <a:pt x="201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2"/>
                    <a:pt x="203" y="32"/>
                    <a:pt x="203" y="31"/>
                  </a:cubicBezTo>
                  <a:cubicBezTo>
                    <a:pt x="205" y="28"/>
                    <a:pt x="207" y="24"/>
                    <a:pt x="209" y="21"/>
                  </a:cubicBezTo>
                  <a:cubicBezTo>
                    <a:pt x="210" y="20"/>
                    <a:pt x="209" y="19"/>
                    <a:pt x="209" y="19"/>
                  </a:cubicBezTo>
                  <a:cubicBezTo>
                    <a:pt x="209" y="19"/>
                    <a:pt x="209" y="19"/>
                    <a:pt x="209" y="19"/>
                  </a:cubicBezTo>
                  <a:cubicBezTo>
                    <a:pt x="208" y="18"/>
                    <a:pt x="207" y="19"/>
                    <a:pt x="206" y="19"/>
                  </a:cubicBezTo>
                  <a:close/>
                  <a:moveTo>
                    <a:pt x="0" y="41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4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9" y="41"/>
                    <a:pt x="8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40" y="44"/>
                  </a:moveTo>
                  <a:cubicBezTo>
                    <a:pt x="43" y="44"/>
                    <a:pt x="47" y="44"/>
                    <a:pt x="51" y="44"/>
                  </a:cubicBezTo>
                  <a:cubicBezTo>
                    <a:pt x="52" y="44"/>
                    <a:pt x="53" y="44"/>
                    <a:pt x="53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42"/>
                    <a:pt x="52" y="41"/>
                    <a:pt x="51" y="41"/>
                  </a:cubicBezTo>
                  <a:cubicBezTo>
                    <a:pt x="47" y="41"/>
                    <a:pt x="43" y="41"/>
                    <a:pt x="40" y="41"/>
                  </a:cubicBezTo>
                  <a:cubicBezTo>
                    <a:pt x="39" y="41"/>
                    <a:pt x="38" y="42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9" y="44"/>
                    <a:pt x="40" y="44"/>
                  </a:cubicBezTo>
                  <a:close/>
                  <a:moveTo>
                    <a:pt x="60" y="44"/>
                  </a:moveTo>
                  <a:cubicBezTo>
                    <a:pt x="64" y="44"/>
                    <a:pt x="68" y="44"/>
                    <a:pt x="72" y="44"/>
                  </a:cubicBezTo>
                  <a:cubicBezTo>
                    <a:pt x="73" y="44"/>
                    <a:pt x="74" y="44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3" y="41"/>
                    <a:pt x="72" y="41"/>
                  </a:cubicBezTo>
                  <a:cubicBezTo>
                    <a:pt x="68" y="41"/>
                    <a:pt x="64" y="41"/>
                    <a:pt x="60" y="41"/>
                  </a:cubicBezTo>
                  <a:cubicBezTo>
                    <a:pt x="60" y="41"/>
                    <a:pt x="59" y="42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4"/>
                    <a:pt x="60" y="44"/>
                    <a:pt x="60" y="44"/>
                  </a:cubicBezTo>
                  <a:close/>
                  <a:moveTo>
                    <a:pt x="81" y="44"/>
                  </a:moveTo>
                  <a:cubicBezTo>
                    <a:pt x="85" y="44"/>
                    <a:pt x="89" y="44"/>
                    <a:pt x="93" y="44"/>
                  </a:cubicBezTo>
                  <a:cubicBezTo>
                    <a:pt x="94" y="44"/>
                    <a:pt x="95" y="44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4" y="41"/>
                    <a:pt x="93" y="41"/>
                  </a:cubicBezTo>
                  <a:cubicBezTo>
                    <a:pt x="89" y="41"/>
                    <a:pt x="85" y="41"/>
                    <a:pt x="81" y="41"/>
                  </a:cubicBezTo>
                  <a:cubicBezTo>
                    <a:pt x="81" y="41"/>
                    <a:pt x="80" y="42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44"/>
                    <a:pt x="81" y="44"/>
                    <a:pt x="81" y="44"/>
                  </a:cubicBezTo>
                  <a:close/>
                  <a:moveTo>
                    <a:pt x="102" y="44"/>
                  </a:moveTo>
                  <a:cubicBezTo>
                    <a:pt x="106" y="44"/>
                    <a:pt x="110" y="44"/>
                    <a:pt x="114" y="44"/>
                  </a:cubicBezTo>
                  <a:cubicBezTo>
                    <a:pt x="115" y="44"/>
                    <a:pt x="116" y="44"/>
                    <a:pt x="116" y="43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42"/>
                    <a:pt x="115" y="41"/>
                    <a:pt x="114" y="41"/>
                  </a:cubicBezTo>
                  <a:cubicBezTo>
                    <a:pt x="110" y="41"/>
                    <a:pt x="106" y="41"/>
                    <a:pt x="102" y="41"/>
                  </a:cubicBezTo>
                  <a:cubicBezTo>
                    <a:pt x="102" y="41"/>
                    <a:pt x="101" y="42"/>
                    <a:pt x="101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1" y="44"/>
                    <a:pt x="102" y="44"/>
                    <a:pt x="102" y="44"/>
                  </a:cubicBezTo>
                  <a:close/>
                  <a:moveTo>
                    <a:pt x="123" y="44"/>
                  </a:moveTo>
                  <a:cubicBezTo>
                    <a:pt x="127" y="44"/>
                    <a:pt x="131" y="44"/>
                    <a:pt x="135" y="44"/>
                  </a:cubicBezTo>
                  <a:cubicBezTo>
                    <a:pt x="136" y="44"/>
                    <a:pt x="137" y="44"/>
                    <a:pt x="137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7" y="42"/>
                    <a:pt x="136" y="41"/>
                    <a:pt x="135" y="41"/>
                  </a:cubicBezTo>
                  <a:cubicBezTo>
                    <a:pt x="131" y="41"/>
                    <a:pt x="127" y="41"/>
                    <a:pt x="123" y="41"/>
                  </a:cubicBezTo>
                  <a:cubicBezTo>
                    <a:pt x="123" y="41"/>
                    <a:pt x="122" y="42"/>
                    <a:pt x="122" y="43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2" y="44"/>
                    <a:pt x="123" y="44"/>
                    <a:pt x="123" y="44"/>
                  </a:cubicBezTo>
                  <a:close/>
                  <a:moveTo>
                    <a:pt x="144" y="44"/>
                  </a:moveTo>
                  <a:cubicBezTo>
                    <a:pt x="148" y="44"/>
                    <a:pt x="152" y="44"/>
                    <a:pt x="156" y="44"/>
                  </a:cubicBezTo>
                  <a:cubicBezTo>
                    <a:pt x="157" y="44"/>
                    <a:pt x="158" y="44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2"/>
                    <a:pt x="157" y="41"/>
                    <a:pt x="156" y="41"/>
                  </a:cubicBezTo>
                  <a:cubicBezTo>
                    <a:pt x="152" y="41"/>
                    <a:pt x="148" y="41"/>
                    <a:pt x="144" y="41"/>
                  </a:cubicBezTo>
                  <a:cubicBezTo>
                    <a:pt x="144" y="41"/>
                    <a:pt x="143" y="42"/>
                    <a:pt x="143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4"/>
                    <a:pt x="144" y="44"/>
                    <a:pt x="144" y="44"/>
                  </a:cubicBezTo>
                  <a:close/>
                  <a:moveTo>
                    <a:pt x="165" y="44"/>
                  </a:moveTo>
                  <a:cubicBezTo>
                    <a:pt x="169" y="44"/>
                    <a:pt x="173" y="44"/>
                    <a:pt x="177" y="44"/>
                  </a:cubicBezTo>
                  <a:cubicBezTo>
                    <a:pt x="178" y="44"/>
                    <a:pt x="179" y="44"/>
                    <a:pt x="179" y="43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2"/>
                    <a:pt x="178" y="41"/>
                    <a:pt x="177" y="41"/>
                  </a:cubicBezTo>
                  <a:cubicBezTo>
                    <a:pt x="173" y="41"/>
                    <a:pt x="169" y="41"/>
                    <a:pt x="165" y="41"/>
                  </a:cubicBezTo>
                  <a:cubicBezTo>
                    <a:pt x="165" y="41"/>
                    <a:pt x="164" y="42"/>
                    <a:pt x="164" y="43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4" y="44"/>
                    <a:pt x="165" y="44"/>
                    <a:pt x="165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9"/>
            <p:cNvSpPr>
              <a:spLocks noEditPoints="1"/>
            </p:cNvSpPr>
            <p:nvPr/>
          </p:nvSpPr>
          <p:spPr bwMode="auto">
            <a:xfrm>
              <a:off x="5855165" y="1291778"/>
              <a:ext cx="1322542" cy="215900"/>
            </a:xfrm>
            <a:custGeom>
              <a:avLst/>
              <a:gdLst>
                <a:gd name="T0" fmla="*/ 30 w 225"/>
                <a:gd name="T1" fmla="*/ 0 h 52"/>
                <a:gd name="T2" fmla="*/ 32 w 225"/>
                <a:gd name="T3" fmla="*/ 2 h 52"/>
                <a:gd name="T4" fmla="*/ 19 w 225"/>
                <a:gd name="T5" fmla="*/ 3 h 52"/>
                <a:gd name="T6" fmla="*/ 17 w 225"/>
                <a:gd name="T7" fmla="*/ 2 h 52"/>
                <a:gd name="T8" fmla="*/ 224 w 225"/>
                <a:gd name="T9" fmla="*/ 48 h 52"/>
                <a:gd name="T10" fmla="*/ 225 w 225"/>
                <a:gd name="T11" fmla="*/ 50 h 52"/>
                <a:gd name="T12" fmla="*/ 224 w 225"/>
                <a:gd name="T13" fmla="*/ 52 h 52"/>
                <a:gd name="T14" fmla="*/ 222 w 225"/>
                <a:gd name="T15" fmla="*/ 50 h 52"/>
                <a:gd name="T16" fmla="*/ 224 w 225"/>
                <a:gd name="T17" fmla="*/ 48 h 52"/>
                <a:gd name="T18" fmla="*/ 198 w 225"/>
                <a:gd name="T19" fmla="*/ 5 h 52"/>
                <a:gd name="T20" fmla="*/ 198 w 225"/>
                <a:gd name="T21" fmla="*/ 8 h 52"/>
                <a:gd name="T22" fmla="*/ 193 w 225"/>
                <a:gd name="T23" fmla="*/ 3 h 52"/>
                <a:gd name="T24" fmla="*/ 185 w 225"/>
                <a:gd name="T25" fmla="*/ 2 h 52"/>
                <a:gd name="T26" fmla="*/ 186 w 225"/>
                <a:gd name="T27" fmla="*/ 0 h 52"/>
                <a:gd name="T28" fmla="*/ 196 w 225"/>
                <a:gd name="T29" fmla="*/ 1 h 52"/>
                <a:gd name="T30" fmla="*/ 211 w 225"/>
                <a:gd name="T31" fmla="*/ 33 h 52"/>
                <a:gd name="T32" fmla="*/ 212 w 225"/>
                <a:gd name="T33" fmla="*/ 31 h 52"/>
                <a:gd name="T34" fmla="*/ 220 w 225"/>
                <a:gd name="T35" fmla="*/ 41 h 52"/>
                <a:gd name="T36" fmla="*/ 219 w 225"/>
                <a:gd name="T37" fmla="*/ 43 h 52"/>
                <a:gd name="T38" fmla="*/ 206 w 225"/>
                <a:gd name="T39" fmla="*/ 25 h 52"/>
                <a:gd name="T40" fmla="*/ 201 w 225"/>
                <a:gd name="T41" fmla="*/ 13 h 52"/>
                <a:gd name="T42" fmla="*/ 203 w 225"/>
                <a:gd name="T43" fmla="*/ 13 h 52"/>
                <a:gd name="T44" fmla="*/ 209 w 225"/>
                <a:gd name="T45" fmla="*/ 26 h 52"/>
                <a:gd name="T46" fmla="*/ 206 w 225"/>
                <a:gd name="T47" fmla="*/ 25 h 52"/>
                <a:gd name="T48" fmla="*/ 0 w 225"/>
                <a:gd name="T49" fmla="*/ 0 h 52"/>
                <a:gd name="T50" fmla="*/ 10 w 225"/>
                <a:gd name="T51" fmla="*/ 2 h 52"/>
                <a:gd name="T52" fmla="*/ 8 w 225"/>
                <a:gd name="T53" fmla="*/ 3 h 52"/>
                <a:gd name="T54" fmla="*/ 40 w 225"/>
                <a:gd name="T55" fmla="*/ 0 h 52"/>
                <a:gd name="T56" fmla="*/ 53 w 225"/>
                <a:gd name="T57" fmla="*/ 2 h 52"/>
                <a:gd name="T58" fmla="*/ 51 w 225"/>
                <a:gd name="T59" fmla="*/ 3 h 52"/>
                <a:gd name="T60" fmla="*/ 38 w 225"/>
                <a:gd name="T61" fmla="*/ 2 h 52"/>
                <a:gd name="T62" fmla="*/ 40 w 225"/>
                <a:gd name="T63" fmla="*/ 0 h 52"/>
                <a:gd name="T64" fmla="*/ 72 w 225"/>
                <a:gd name="T65" fmla="*/ 0 h 52"/>
                <a:gd name="T66" fmla="*/ 74 w 225"/>
                <a:gd name="T67" fmla="*/ 2 h 52"/>
                <a:gd name="T68" fmla="*/ 60 w 225"/>
                <a:gd name="T69" fmla="*/ 3 h 52"/>
                <a:gd name="T70" fmla="*/ 59 w 225"/>
                <a:gd name="T71" fmla="*/ 2 h 52"/>
                <a:gd name="T72" fmla="*/ 81 w 225"/>
                <a:gd name="T73" fmla="*/ 0 h 52"/>
                <a:gd name="T74" fmla="*/ 95 w 225"/>
                <a:gd name="T75" fmla="*/ 2 h 52"/>
                <a:gd name="T76" fmla="*/ 93 w 225"/>
                <a:gd name="T77" fmla="*/ 3 h 52"/>
                <a:gd name="T78" fmla="*/ 80 w 225"/>
                <a:gd name="T79" fmla="*/ 2 h 52"/>
                <a:gd name="T80" fmla="*/ 81 w 225"/>
                <a:gd name="T81" fmla="*/ 0 h 52"/>
                <a:gd name="T82" fmla="*/ 114 w 225"/>
                <a:gd name="T83" fmla="*/ 0 h 52"/>
                <a:gd name="T84" fmla="*/ 116 w 225"/>
                <a:gd name="T85" fmla="*/ 2 h 52"/>
                <a:gd name="T86" fmla="*/ 102 w 225"/>
                <a:gd name="T87" fmla="*/ 3 h 52"/>
                <a:gd name="T88" fmla="*/ 101 w 225"/>
                <a:gd name="T89" fmla="*/ 2 h 52"/>
                <a:gd name="T90" fmla="*/ 123 w 225"/>
                <a:gd name="T91" fmla="*/ 0 h 52"/>
                <a:gd name="T92" fmla="*/ 137 w 225"/>
                <a:gd name="T93" fmla="*/ 2 h 52"/>
                <a:gd name="T94" fmla="*/ 135 w 225"/>
                <a:gd name="T95" fmla="*/ 3 h 52"/>
                <a:gd name="T96" fmla="*/ 122 w 225"/>
                <a:gd name="T97" fmla="*/ 2 h 52"/>
                <a:gd name="T98" fmla="*/ 123 w 225"/>
                <a:gd name="T99" fmla="*/ 0 h 52"/>
                <a:gd name="T100" fmla="*/ 156 w 225"/>
                <a:gd name="T101" fmla="*/ 0 h 52"/>
                <a:gd name="T102" fmla="*/ 158 w 225"/>
                <a:gd name="T103" fmla="*/ 2 h 52"/>
                <a:gd name="T104" fmla="*/ 144 w 225"/>
                <a:gd name="T105" fmla="*/ 3 h 52"/>
                <a:gd name="T106" fmla="*/ 143 w 225"/>
                <a:gd name="T107" fmla="*/ 2 h 52"/>
                <a:gd name="T108" fmla="*/ 165 w 225"/>
                <a:gd name="T109" fmla="*/ 0 h 52"/>
                <a:gd name="T110" fmla="*/ 179 w 225"/>
                <a:gd name="T111" fmla="*/ 2 h 52"/>
                <a:gd name="T112" fmla="*/ 177 w 225"/>
                <a:gd name="T113" fmla="*/ 3 h 52"/>
                <a:gd name="T114" fmla="*/ 164 w 225"/>
                <a:gd name="T115" fmla="*/ 2 h 52"/>
                <a:gd name="T116" fmla="*/ 165 w 225"/>
                <a:gd name="T1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" h="52">
                  <a:moveTo>
                    <a:pt x="19" y="0"/>
                  </a:moveTo>
                  <a:cubicBezTo>
                    <a:pt x="22" y="0"/>
                    <a:pt x="26" y="0"/>
                    <a:pt x="30" y="0"/>
                  </a:cubicBezTo>
                  <a:cubicBezTo>
                    <a:pt x="31" y="0"/>
                    <a:pt x="32" y="1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1" y="3"/>
                    <a:pt x="30" y="3"/>
                  </a:cubicBezTo>
                  <a:cubicBezTo>
                    <a:pt x="26" y="3"/>
                    <a:pt x="22" y="3"/>
                    <a:pt x="19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lose/>
                  <a:moveTo>
                    <a:pt x="224" y="48"/>
                  </a:moveTo>
                  <a:cubicBezTo>
                    <a:pt x="224" y="48"/>
                    <a:pt x="224" y="48"/>
                    <a:pt x="224" y="48"/>
                  </a:cubicBezTo>
                  <a:cubicBezTo>
                    <a:pt x="225" y="48"/>
                    <a:pt x="225" y="49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1"/>
                    <a:pt x="225" y="52"/>
                    <a:pt x="224" y="52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3" y="52"/>
                    <a:pt x="222" y="51"/>
                    <a:pt x="222" y="50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2" y="49"/>
                    <a:pt x="223" y="48"/>
                    <a:pt x="224" y="48"/>
                  </a:cubicBezTo>
                  <a:close/>
                  <a:moveTo>
                    <a:pt x="196" y="1"/>
                  </a:moveTo>
                  <a:cubicBezTo>
                    <a:pt x="196" y="3"/>
                    <a:pt x="197" y="4"/>
                    <a:pt x="198" y="5"/>
                  </a:cubicBezTo>
                  <a:cubicBezTo>
                    <a:pt x="199" y="6"/>
                    <a:pt x="198" y="7"/>
                    <a:pt x="198" y="8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8"/>
                    <a:pt x="196" y="8"/>
                    <a:pt x="195" y="7"/>
                  </a:cubicBezTo>
                  <a:cubicBezTo>
                    <a:pt x="195" y="6"/>
                    <a:pt x="194" y="5"/>
                    <a:pt x="193" y="3"/>
                  </a:cubicBezTo>
                  <a:cubicBezTo>
                    <a:pt x="190" y="3"/>
                    <a:pt x="190" y="3"/>
                    <a:pt x="186" y="3"/>
                  </a:cubicBezTo>
                  <a:cubicBezTo>
                    <a:pt x="186" y="3"/>
                    <a:pt x="185" y="3"/>
                    <a:pt x="185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5" y="1"/>
                    <a:pt x="186" y="0"/>
                    <a:pt x="186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5" y="0"/>
                    <a:pt x="195" y="1"/>
                    <a:pt x="196" y="1"/>
                  </a:cubicBezTo>
                  <a:close/>
                  <a:moveTo>
                    <a:pt x="217" y="43"/>
                  </a:moveTo>
                  <a:cubicBezTo>
                    <a:pt x="215" y="40"/>
                    <a:pt x="213" y="36"/>
                    <a:pt x="211" y="33"/>
                  </a:cubicBezTo>
                  <a:cubicBezTo>
                    <a:pt x="211" y="32"/>
                    <a:pt x="211" y="31"/>
                    <a:pt x="212" y="31"/>
                  </a:cubicBezTo>
                  <a:cubicBezTo>
                    <a:pt x="212" y="31"/>
                    <a:pt x="212" y="31"/>
                    <a:pt x="212" y="31"/>
                  </a:cubicBezTo>
                  <a:cubicBezTo>
                    <a:pt x="212" y="30"/>
                    <a:pt x="213" y="30"/>
                    <a:pt x="214" y="31"/>
                  </a:cubicBezTo>
                  <a:cubicBezTo>
                    <a:pt x="216" y="34"/>
                    <a:pt x="218" y="38"/>
                    <a:pt x="220" y="41"/>
                  </a:cubicBezTo>
                  <a:cubicBezTo>
                    <a:pt x="221" y="42"/>
                    <a:pt x="220" y="43"/>
                    <a:pt x="219" y="43"/>
                  </a:cubicBezTo>
                  <a:cubicBezTo>
                    <a:pt x="219" y="43"/>
                    <a:pt x="219" y="43"/>
                    <a:pt x="219" y="43"/>
                  </a:cubicBezTo>
                  <a:cubicBezTo>
                    <a:pt x="219" y="44"/>
                    <a:pt x="218" y="44"/>
                    <a:pt x="217" y="43"/>
                  </a:cubicBezTo>
                  <a:close/>
                  <a:moveTo>
                    <a:pt x="206" y="25"/>
                  </a:moveTo>
                  <a:cubicBezTo>
                    <a:pt x="204" y="22"/>
                    <a:pt x="202" y="18"/>
                    <a:pt x="200" y="15"/>
                  </a:cubicBezTo>
                  <a:cubicBezTo>
                    <a:pt x="200" y="14"/>
                    <a:pt x="200" y="13"/>
                    <a:pt x="201" y="13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2"/>
                    <a:pt x="203" y="12"/>
                    <a:pt x="203" y="13"/>
                  </a:cubicBezTo>
                  <a:cubicBezTo>
                    <a:pt x="205" y="17"/>
                    <a:pt x="207" y="20"/>
                    <a:pt x="209" y="23"/>
                  </a:cubicBezTo>
                  <a:cubicBezTo>
                    <a:pt x="210" y="24"/>
                    <a:pt x="209" y="25"/>
                    <a:pt x="209" y="26"/>
                  </a:cubicBezTo>
                  <a:cubicBezTo>
                    <a:pt x="209" y="26"/>
                    <a:pt x="209" y="26"/>
                    <a:pt x="209" y="26"/>
                  </a:cubicBezTo>
                  <a:cubicBezTo>
                    <a:pt x="208" y="26"/>
                    <a:pt x="207" y="26"/>
                    <a:pt x="206" y="25"/>
                  </a:cubicBezTo>
                  <a:close/>
                  <a:moveTo>
                    <a:pt x="0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0" y="3"/>
                    <a:pt x="0" y="3"/>
                    <a:pt x="0" y="3"/>
                  </a:cubicBezTo>
                  <a:close/>
                  <a:moveTo>
                    <a:pt x="40" y="0"/>
                  </a:moveTo>
                  <a:cubicBezTo>
                    <a:pt x="43" y="0"/>
                    <a:pt x="47" y="0"/>
                    <a:pt x="51" y="0"/>
                  </a:cubicBezTo>
                  <a:cubicBezTo>
                    <a:pt x="52" y="0"/>
                    <a:pt x="53" y="1"/>
                    <a:pt x="53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3"/>
                    <a:pt x="52" y="3"/>
                    <a:pt x="51" y="3"/>
                  </a:cubicBezTo>
                  <a:cubicBezTo>
                    <a:pt x="47" y="3"/>
                    <a:pt x="43" y="3"/>
                    <a:pt x="40" y="3"/>
                  </a:cubicBezTo>
                  <a:cubicBezTo>
                    <a:pt x="39" y="3"/>
                    <a:pt x="38" y="3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9" y="0"/>
                    <a:pt x="40" y="0"/>
                  </a:cubicBezTo>
                  <a:close/>
                  <a:moveTo>
                    <a:pt x="60" y="0"/>
                  </a:moveTo>
                  <a:cubicBezTo>
                    <a:pt x="64" y="0"/>
                    <a:pt x="68" y="0"/>
                    <a:pt x="72" y="0"/>
                  </a:cubicBezTo>
                  <a:cubicBezTo>
                    <a:pt x="73" y="0"/>
                    <a:pt x="74" y="1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3" y="3"/>
                    <a:pt x="72" y="3"/>
                  </a:cubicBezTo>
                  <a:cubicBezTo>
                    <a:pt x="68" y="3"/>
                    <a:pt x="64" y="3"/>
                    <a:pt x="60" y="3"/>
                  </a:cubicBezTo>
                  <a:cubicBezTo>
                    <a:pt x="60" y="3"/>
                    <a:pt x="59" y="3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0" y="0"/>
                  </a:cubicBezTo>
                  <a:close/>
                  <a:moveTo>
                    <a:pt x="81" y="0"/>
                  </a:moveTo>
                  <a:cubicBezTo>
                    <a:pt x="85" y="0"/>
                    <a:pt x="89" y="0"/>
                    <a:pt x="93" y="0"/>
                  </a:cubicBezTo>
                  <a:cubicBezTo>
                    <a:pt x="94" y="0"/>
                    <a:pt x="95" y="1"/>
                    <a:pt x="95" y="2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3"/>
                    <a:pt x="94" y="3"/>
                    <a:pt x="93" y="3"/>
                  </a:cubicBezTo>
                  <a:cubicBezTo>
                    <a:pt x="89" y="3"/>
                    <a:pt x="85" y="3"/>
                    <a:pt x="81" y="3"/>
                  </a:cubicBezTo>
                  <a:cubicBezTo>
                    <a:pt x="81" y="3"/>
                    <a:pt x="80" y="3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1" y="0"/>
                  </a:cubicBezTo>
                  <a:close/>
                  <a:moveTo>
                    <a:pt x="102" y="0"/>
                  </a:moveTo>
                  <a:cubicBezTo>
                    <a:pt x="106" y="0"/>
                    <a:pt x="110" y="0"/>
                    <a:pt x="114" y="0"/>
                  </a:cubicBezTo>
                  <a:cubicBezTo>
                    <a:pt x="115" y="0"/>
                    <a:pt x="116" y="1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3"/>
                    <a:pt x="115" y="3"/>
                    <a:pt x="114" y="3"/>
                  </a:cubicBezTo>
                  <a:cubicBezTo>
                    <a:pt x="110" y="3"/>
                    <a:pt x="106" y="3"/>
                    <a:pt x="102" y="3"/>
                  </a:cubicBezTo>
                  <a:cubicBezTo>
                    <a:pt x="102" y="3"/>
                    <a:pt x="101" y="3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2" y="0"/>
                    <a:pt x="102" y="0"/>
                  </a:cubicBezTo>
                  <a:close/>
                  <a:moveTo>
                    <a:pt x="123" y="0"/>
                  </a:moveTo>
                  <a:cubicBezTo>
                    <a:pt x="127" y="0"/>
                    <a:pt x="131" y="0"/>
                    <a:pt x="135" y="0"/>
                  </a:cubicBezTo>
                  <a:cubicBezTo>
                    <a:pt x="136" y="0"/>
                    <a:pt x="137" y="1"/>
                    <a:pt x="137" y="2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7" y="3"/>
                    <a:pt x="136" y="3"/>
                    <a:pt x="135" y="3"/>
                  </a:cubicBezTo>
                  <a:cubicBezTo>
                    <a:pt x="131" y="3"/>
                    <a:pt x="127" y="3"/>
                    <a:pt x="123" y="3"/>
                  </a:cubicBezTo>
                  <a:cubicBezTo>
                    <a:pt x="123" y="3"/>
                    <a:pt x="122" y="3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1"/>
                    <a:pt x="123" y="0"/>
                    <a:pt x="123" y="0"/>
                  </a:cubicBezTo>
                  <a:close/>
                  <a:moveTo>
                    <a:pt x="144" y="0"/>
                  </a:moveTo>
                  <a:cubicBezTo>
                    <a:pt x="148" y="0"/>
                    <a:pt x="152" y="0"/>
                    <a:pt x="156" y="0"/>
                  </a:cubicBezTo>
                  <a:cubicBezTo>
                    <a:pt x="157" y="0"/>
                    <a:pt x="158" y="1"/>
                    <a:pt x="158" y="2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8" y="3"/>
                    <a:pt x="157" y="3"/>
                    <a:pt x="156" y="3"/>
                  </a:cubicBezTo>
                  <a:cubicBezTo>
                    <a:pt x="152" y="3"/>
                    <a:pt x="148" y="3"/>
                    <a:pt x="144" y="3"/>
                  </a:cubicBezTo>
                  <a:cubicBezTo>
                    <a:pt x="144" y="3"/>
                    <a:pt x="143" y="3"/>
                    <a:pt x="143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3" y="1"/>
                    <a:pt x="144" y="0"/>
                    <a:pt x="144" y="0"/>
                  </a:cubicBezTo>
                  <a:close/>
                  <a:moveTo>
                    <a:pt x="165" y="0"/>
                  </a:moveTo>
                  <a:cubicBezTo>
                    <a:pt x="169" y="0"/>
                    <a:pt x="173" y="0"/>
                    <a:pt x="177" y="0"/>
                  </a:cubicBezTo>
                  <a:cubicBezTo>
                    <a:pt x="178" y="0"/>
                    <a:pt x="179" y="1"/>
                    <a:pt x="179" y="2"/>
                  </a:cubicBezTo>
                  <a:cubicBezTo>
                    <a:pt x="179" y="2"/>
                    <a:pt x="179" y="2"/>
                    <a:pt x="179" y="2"/>
                  </a:cubicBezTo>
                  <a:cubicBezTo>
                    <a:pt x="179" y="3"/>
                    <a:pt x="178" y="3"/>
                    <a:pt x="177" y="3"/>
                  </a:cubicBezTo>
                  <a:cubicBezTo>
                    <a:pt x="173" y="3"/>
                    <a:pt x="169" y="3"/>
                    <a:pt x="165" y="3"/>
                  </a:cubicBezTo>
                  <a:cubicBezTo>
                    <a:pt x="165" y="3"/>
                    <a:pt x="164" y="3"/>
                    <a:pt x="164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4" y="1"/>
                    <a:pt x="165" y="0"/>
                    <a:pt x="1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文本框 164"/>
            <p:cNvSpPr txBox="1"/>
            <p:nvPr/>
          </p:nvSpPr>
          <p:spPr>
            <a:xfrm>
              <a:off x="5809555" y="131169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公司介绍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KSO_Shape"/>
          <p:cNvSpPr/>
          <p:nvPr/>
        </p:nvSpPr>
        <p:spPr bwMode="auto">
          <a:xfrm>
            <a:off x="297017" y="206564"/>
            <a:ext cx="367893" cy="252620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项目成员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０</a:t>
            </a:r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7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599676" y="1988840"/>
            <a:ext cx="1932614" cy="1932614"/>
            <a:chOff x="1066800" y="1998769"/>
            <a:chExt cx="1932614" cy="1932614"/>
          </a:xfrm>
        </p:grpSpPr>
        <p:sp>
          <p:nvSpPr>
            <p:cNvPr id="20" name="Oval 21"/>
            <p:cNvSpPr/>
            <p:nvPr/>
          </p:nvSpPr>
          <p:spPr>
            <a:xfrm>
              <a:off x="1066800" y="1998769"/>
              <a:ext cx="1932614" cy="19326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16D63"/>
                </a:solidFill>
                <a:latin typeface="DIN-BoldItalic" pitchFamily="50" charset="0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1272075" y="2193589"/>
              <a:ext cx="1523031" cy="1524067"/>
            </a:xfrm>
            <a:prstGeom prst="ellipse">
              <a:avLst/>
            </a:prstGeom>
            <a:blipFill dpi="0"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Blur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175" t="-4762" r="-169083" b="-116071"/>
              </a:stretch>
            </a:blipFill>
            <a:ln w="9525">
              <a:solidFill>
                <a:schemeClr val="bg1">
                  <a:lumMod val="8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2" name="组合 21"/>
          <p:cNvGrpSpPr/>
          <p:nvPr/>
        </p:nvGrpSpPr>
        <p:grpSpPr>
          <a:xfrm>
            <a:off x="3960551" y="1988840"/>
            <a:ext cx="1932614" cy="1932614"/>
            <a:chOff x="3729138" y="1998769"/>
            <a:chExt cx="1932614" cy="1932614"/>
          </a:xfrm>
        </p:grpSpPr>
        <p:sp>
          <p:nvSpPr>
            <p:cNvPr id="23" name="Oval 28"/>
            <p:cNvSpPr/>
            <p:nvPr/>
          </p:nvSpPr>
          <p:spPr>
            <a:xfrm>
              <a:off x="3729138" y="1998769"/>
              <a:ext cx="1932614" cy="19326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16D63"/>
                </a:solidFill>
                <a:latin typeface="DIN-BoldItalic" pitchFamily="50" charset="0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934413" y="2193589"/>
              <a:ext cx="1523031" cy="1524067"/>
            </a:xfrm>
            <a:prstGeom prst="ellipse">
              <a:avLst/>
            </a:prstGeom>
            <a:blipFill dpi="0"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Blur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28590" t="-7620" r="-41926" b="-131102"/>
              </a:stretch>
            </a:blipFill>
            <a:ln w="9525">
              <a:solidFill>
                <a:schemeClr val="bg1">
                  <a:lumMod val="8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5" name="组合 24"/>
          <p:cNvGrpSpPr/>
          <p:nvPr/>
        </p:nvGrpSpPr>
        <p:grpSpPr>
          <a:xfrm>
            <a:off x="6291338" y="1988840"/>
            <a:ext cx="1932614" cy="1932614"/>
            <a:chOff x="6423752" y="1998769"/>
            <a:chExt cx="1932614" cy="1932614"/>
          </a:xfrm>
        </p:grpSpPr>
        <p:sp>
          <p:nvSpPr>
            <p:cNvPr id="26" name="Oval 31"/>
            <p:cNvSpPr/>
            <p:nvPr/>
          </p:nvSpPr>
          <p:spPr>
            <a:xfrm>
              <a:off x="6423752" y="1998769"/>
              <a:ext cx="1932614" cy="19326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16D63"/>
                </a:solidFill>
                <a:latin typeface="DIN-BoldItalic" pitchFamily="50" charset="0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6629027" y="2193589"/>
              <a:ext cx="1523031" cy="1524067"/>
            </a:xfrm>
            <a:prstGeom prst="ellipse">
              <a:avLst/>
            </a:prstGeom>
            <a:blipFill dpi="0" rotWithShape="1"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Blur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65025" t="-7618" r="-160511" b="-109406"/>
              </a:stretch>
            </a:blipFill>
            <a:ln w="9525">
              <a:solidFill>
                <a:schemeClr val="bg1">
                  <a:lumMod val="8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8" name="组合 27"/>
          <p:cNvGrpSpPr/>
          <p:nvPr/>
        </p:nvGrpSpPr>
        <p:grpSpPr>
          <a:xfrm>
            <a:off x="8629469" y="1988840"/>
            <a:ext cx="1932614" cy="1932614"/>
            <a:chOff x="9139338" y="1998769"/>
            <a:chExt cx="1932614" cy="1932614"/>
          </a:xfrm>
        </p:grpSpPr>
        <p:sp>
          <p:nvSpPr>
            <p:cNvPr id="29" name="Oval 34"/>
            <p:cNvSpPr/>
            <p:nvPr/>
          </p:nvSpPr>
          <p:spPr>
            <a:xfrm>
              <a:off x="9139338" y="1998769"/>
              <a:ext cx="1932614" cy="19326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16D63"/>
                </a:solidFill>
                <a:latin typeface="DIN-BoldItalic" pitchFamily="50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9344613" y="2193589"/>
              <a:ext cx="1523031" cy="1524067"/>
            </a:xfrm>
            <a:prstGeom prst="ellipse">
              <a:avLst/>
            </a:prstGeom>
            <a:blipFill dpi="0" rotWithShape="1">
              <a:blip r:embed="rId11" cstate="screen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Blur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19522" t="-68569" r="-120298" b="-57979"/>
              </a:stretch>
            </a:blipFill>
            <a:ln w="9525">
              <a:solidFill>
                <a:schemeClr val="bg1">
                  <a:lumMod val="8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1" name="Oval 30"/>
          <p:cNvSpPr/>
          <p:nvPr/>
        </p:nvSpPr>
        <p:spPr>
          <a:xfrm>
            <a:off x="5184996" y="3265359"/>
            <a:ext cx="656095" cy="656095"/>
          </a:xfrm>
          <a:prstGeom prst="ellipse">
            <a:avLst/>
          </a:prstGeom>
          <a:solidFill>
            <a:srgbClr val="FF6D67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Oval 33"/>
          <p:cNvSpPr/>
          <p:nvPr/>
        </p:nvSpPr>
        <p:spPr>
          <a:xfrm>
            <a:off x="7515783" y="3275288"/>
            <a:ext cx="656095" cy="656095"/>
          </a:xfrm>
          <a:prstGeom prst="ellipse">
            <a:avLst/>
          </a:prstGeom>
          <a:solidFill>
            <a:srgbClr val="F5C058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40"/>
          <p:cNvSpPr/>
          <p:nvPr/>
        </p:nvSpPr>
        <p:spPr>
          <a:xfrm>
            <a:off x="9853914" y="3275288"/>
            <a:ext cx="656095" cy="656095"/>
          </a:xfrm>
          <a:prstGeom prst="ellipse">
            <a:avLst/>
          </a:prstGeom>
          <a:solidFill>
            <a:srgbClr val="5E779E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25"/>
          <p:cNvSpPr/>
          <p:nvPr/>
        </p:nvSpPr>
        <p:spPr>
          <a:xfrm>
            <a:off x="2824121" y="3265359"/>
            <a:ext cx="656095" cy="656095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TextBox 45"/>
          <p:cNvSpPr txBox="1"/>
          <p:nvPr/>
        </p:nvSpPr>
        <p:spPr>
          <a:xfrm>
            <a:off x="2110529" y="401573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代用名</a:t>
            </a:r>
            <a:endParaRPr lang="en-US" altLang="zh-CN" b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Rectangle 49"/>
          <p:cNvSpPr/>
          <p:nvPr/>
        </p:nvSpPr>
        <p:spPr>
          <a:xfrm>
            <a:off x="1859945" y="4296163"/>
            <a:ext cx="1378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职位名称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Rectangle 60"/>
          <p:cNvSpPr/>
          <p:nvPr/>
        </p:nvSpPr>
        <p:spPr>
          <a:xfrm>
            <a:off x="1640762" y="4692119"/>
            <a:ext cx="1850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请在此输入详细日常工作简介信息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8" name="Straight Connector 2"/>
          <p:cNvCxnSpPr/>
          <p:nvPr/>
        </p:nvCxnSpPr>
        <p:spPr>
          <a:xfrm>
            <a:off x="1693953" y="4657129"/>
            <a:ext cx="1744059" cy="0"/>
          </a:xfrm>
          <a:prstGeom prst="line">
            <a:avLst/>
          </a:prstGeom>
          <a:ln w="19050">
            <a:solidFill>
              <a:srgbClr val="BFBF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58"/>
          <p:cNvSpPr txBox="1"/>
          <p:nvPr/>
        </p:nvSpPr>
        <p:spPr>
          <a:xfrm>
            <a:off x="4476068" y="401573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代用名</a:t>
            </a:r>
            <a:endParaRPr lang="en-US" altLang="zh-CN" b="1" dirty="0">
              <a:solidFill>
                <a:srgbClr val="FF6D6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Rectangle 59"/>
          <p:cNvSpPr/>
          <p:nvPr/>
        </p:nvSpPr>
        <p:spPr>
          <a:xfrm>
            <a:off x="4225482" y="4296163"/>
            <a:ext cx="1378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职位名称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Rectangle 61"/>
          <p:cNvSpPr/>
          <p:nvPr/>
        </p:nvSpPr>
        <p:spPr>
          <a:xfrm>
            <a:off x="4037437" y="4696914"/>
            <a:ext cx="1850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请在此输入详细日常工作简介信息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2" name="Straight Connector 66"/>
          <p:cNvCxnSpPr/>
          <p:nvPr/>
        </p:nvCxnSpPr>
        <p:spPr>
          <a:xfrm>
            <a:off x="4090628" y="4661924"/>
            <a:ext cx="1744059" cy="0"/>
          </a:xfrm>
          <a:prstGeom prst="line">
            <a:avLst/>
          </a:prstGeom>
          <a:ln w="19050">
            <a:solidFill>
              <a:srgbClr val="BFBF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62"/>
          <p:cNvSpPr txBox="1"/>
          <p:nvPr/>
        </p:nvSpPr>
        <p:spPr>
          <a:xfrm>
            <a:off x="6777676" y="40256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代用名</a:t>
            </a:r>
            <a:endParaRPr lang="en-US" altLang="zh-CN" b="1" dirty="0">
              <a:solidFill>
                <a:srgbClr val="F5C05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Rectangle 63"/>
          <p:cNvSpPr/>
          <p:nvPr/>
        </p:nvSpPr>
        <p:spPr>
          <a:xfrm>
            <a:off x="6527091" y="4306092"/>
            <a:ext cx="1378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职位名称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Rectangle 67"/>
          <p:cNvSpPr/>
          <p:nvPr/>
        </p:nvSpPr>
        <p:spPr>
          <a:xfrm>
            <a:off x="6371748" y="4711638"/>
            <a:ext cx="1850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请在此输入详细日常工作简介信息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6" name="Straight Connector 68"/>
          <p:cNvCxnSpPr/>
          <p:nvPr/>
        </p:nvCxnSpPr>
        <p:spPr>
          <a:xfrm>
            <a:off x="6424939" y="4676648"/>
            <a:ext cx="1744059" cy="0"/>
          </a:xfrm>
          <a:prstGeom prst="line">
            <a:avLst/>
          </a:prstGeom>
          <a:ln w="19050">
            <a:solidFill>
              <a:srgbClr val="BFBF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64"/>
          <p:cNvSpPr txBox="1"/>
          <p:nvPr/>
        </p:nvSpPr>
        <p:spPr>
          <a:xfrm>
            <a:off x="9162893" y="40256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代用名</a:t>
            </a:r>
            <a:endParaRPr lang="en-US" altLang="zh-CN" b="1" dirty="0">
              <a:solidFill>
                <a:srgbClr val="5E77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Rectangle 65"/>
          <p:cNvSpPr/>
          <p:nvPr/>
        </p:nvSpPr>
        <p:spPr>
          <a:xfrm>
            <a:off x="8912307" y="4306092"/>
            <a:ext cx="1378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职位名称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Rectangle 80"/>
          <p:cNvSpPr/>
          <p:nvPr/>
        </p:nvSpPr>
        <p:spPr>
          <a:xfrm>
            <a:off x="8692431" y="4716433"/>
            <a:ext cx="1850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请在此输入详细日常工作简介信息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0" name="Straight Connector 81"/>
          <p:cNvCxnSpPr/>
          <p:nvPr/>
        </p:nvCxnSpPr>
        <p:spPr>
          <a:xfrm>
            <a:off x="8745622" y="4681443"/>
            <a:ext cx="1744059" cy="0"/>
          </a:xfrm>
          <a:prstGeom prst="line">
            <a:avLst/>
          </a:prstGeom>
          <a:ln w="19050">
            <a:solidFill>
              <a:srgbClr val="BFBFB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 105"/>
          <p:cNvSpPr/>
          <p:nvPr/>
        </p:nvSpPr>
        <p:spPr bwMode="auto">
          <a:xfrm>
            <a:off x="2962240" y="3413253"/>
            <a:ext cx="367080" cy="349600"/>
          </a:xfrm>
          <a:custGeom>
            <a:avLst/>
            <a:gdLst>
              <a:gd name="T0" fmla="*/ 251 w 256"/>
              <a:gd name="T1" fmla="*/ 106 h 244"/>
              <a:gd name="T2" fmla="*/ 251 w 256"/>
              <a:gd name="T3" fmla="*/ 106 h 244"/>
              <a:gd name="T4" fmla="*/ 187 w 256"/>
              <a:gd name="T5" fmla="*/ 152 h 244"/>
              <a:gd name="T6" fmla="*/ 211 w 256"/>
              <a:gd name="T7" fmla="*/ 228 h 244"/>
              <a:gd name="T8" fmla="*/ 212 w 256"/>
              <a:gd name="T9" fmla="*/ 232 h 244"/>
              <a:gd name="T10" fmla="*/ 200 w 256"/>
              <a:gd name="T11" fmla="*/ 244 h 244"/>
              <a:gd name="T12" fmla="*/ 193 w 256"/>
              <a:gd name="T13" fmla="*/ 242 h 244"/>
              <a:gd name="T14" fmla="*/ 193 w 256"/>
              <a:gd name="T15" fmla="*/ 242 h 244"/>
              <a:gd name="T16" fmla="*/ 128 w 256"/>
              <a:gd name="T17" fmla="*/ 195 h 244"/>
              <a:gd name="T18" fmla="*/ 63 w 256"/>
              <a:gd name="T19" fmla="*/ 242 h 244"/>
              <a:gd name="T20" fmla="*/ 63 w 256"/>
              <a:gd name="T21" fmla="*/ 242 h 244"/>
              <a:gd name="T22" fmla="*/ 56 w 256"/>
              <a:gd name="T23" fmla="*/ 244 h 244"/>
              <a:gd name="T24" fmla="*/ 44 w 256"/>
              <a:gd name="T25" fmla="*/ 232 h 244"/>
              <a:gd name="T26" fmla="*/ 45 w 256"/>
              <a:gd name="T27" fmla="*/ 228 h 244"/>
              <a:gd name="T28" fmla="*/ 69 w 256"/>
              <a:gd name="T29" fmla="*/ 152 h 244"/>
              <a:gd name="T30" fmla="*/ 5 w 256"/>
              <a:gd name="T31" fmla="*/ 106 h 244"/>
              <a:gd name="T32" fmla="*/ 0 w 256"/>
              <a:gd name="T33" fmla="*/ 96 h 244"/>
              <a:gd name="T34" fmla="*/ 12 w 256"/>
              <a:gd name="T35" fmla="*/ 84 h 244"/>
              <a:gd name="T36" fmla="*/ 92 w 256"/>
              <a:gd name="T37" fmla="*/ 84 h 244"/>
              <a:gd name="T38" fmla="*/ 117 w 256"/>
              <a:gd name="T39" fmla="*/ 8 h 244"/>
              <a:gd name="T40" fmla="*/ 128 w 256"/>
              <a:gd name="T41" fmla="*/ 0 h 244"/>
              <a:gd name="T42" fmla="*/ 139 w 256"/>
              <a:gd name="T43" fmla="*/ 8 h 244"/>
              <a:gd name="T44" fmla="*/ 164 w 256"/>
              <a:gd name="T45" fmla="*/ 84 h 244"/>
              <a:gd name="T46" fmla="*/ 244 w 256"/>
              <a:gd name="T47" fmla="*/ 84 h 244"/>
              <a:gd name="T48" fmla="*/ 256 w 256"/>
              <a:gd name="T49" fmla="*/ 96 h 244"/>
              <a:gd name="T50" fmla="*/ 251 w 256"/>
              <a:gd name="T51" fmla="*/ 106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56" h="244">
                <a:moveTo>
                  <a:pt x="251" y="106"/>
                </a:moveTo>
                <a:cubicBezTo>
                  <a:pt x="251" y="106"/>
                  <a:pt x="251" y="106"/>
                  <a:pt x="251" y="106"/>
                </a:cubicBezTo>
                <a:cubicBezTo>
                  <a:pt x="187" y="152"/>
                  <a:pt x="187" y="152"/>
                  <a:pt x="187" y="152"/>
                </a:cubicBezTo>
                <a:cubicBezTo>
                  <a:pt x="211" y="228"/>
                  <a:pt x="211" y="228"/>
                  <a:pt x="211" y="228"/>
                </a:cubicBezTo>
                <a:cubicBezTo>
                  <a:pt x="212" y="229"/>
                  <a:pt x="212" y="231"/>
                  <a:pt x="212" y="232"/>
                </a:cubicBezTo>
                <a:cubicBezTo>
                  <a:pt x="212" y="239"/>
                  <a:pt x="207" y="244"/>
                  <a:pt x="200" y="244"/>
                </a:cubicBezTo>
                <a:cubicBezTo>
                  <a:pt x="197" y="244"/>
                  <a:pt x="195" y="243"/>
                  <a:pt x="193" y="242"/>
                </a:cubicBezTo>
                <a:cubicBezTo>
                  <a:pt x="193" y="242"/>
                  <a:pt x="193" y="242"/>
                  <a:pt x="193" y="242"/>
                </a:cubicBezTo>
                <a:cubicBezTo>
                  <a:pt x="128" y="195"/>
                  <a:pt x="128" y="195"/>
                  <a:pt x="128" y="195"/>
                </a:cubicBezTo>
                <a:cubicBezTo>
                  <a:pt x="63" y="242"/>
                  <a:pt x="63" y="242"/>
                  <a:pt x="63" y="242"/>
                </a:cubicBezTo>
                <a:cubicBezTo>
                  <a:pt x="63" y="242"/>
                  <a:pt x="63" y="242"/>
                  <a:pt x="63" y="242"/>
                </a:cubicBezTo>
                <a:cubicBezTo>
                  <a:pt x="61" y="243"/>
                  <a:pt x="59" y="244"/>
                  <a:pt x="56" y="244"/>
                </a:cubicBezTo>
                <a:cubicBezTo>
                  <a:pt x="49" y="244"/>
                  <a:pt x="44" y="239"/>
                  <a:pt x="44" y="232"/>
                </a:cubicBezTo>
                <a:cubicBezTo>
                  <a:pt x="44" y="231"/>
                  <a:pt x="44" y="229"/>
                  <a:pt x="45" y="228"/>
                </a:cubicBezTo>
                <a:cubicBezTo>
                  <a:pt x="69" y="152"/>
                  <a:pt x="69" y="152"/>
                  <a:pt x="69" y="152"/>
                </a:cubicBezTo>
                <a:cubicBezTo>
                  <a:pt x="5" y="106"/>
                  <a:pt x="5" y="106"/>
                  <a:pt x="5" y="106"/>
                </a:cubicBezTo>
                <a:cubicBezTo>
                  <a:pt x="2" y="104"/>
                  <a:pt x="0" y="100"/>
                  <a:pt x="0" y="96"/>
                </a:cubicBezTo>
                <a:cubicBezTo>
                  <a:pt x="0" y="89"/>
                  <a:pt x="5" y="84"/>
                  <a:pt x="12" y="84"/>
                </a:cubicBezTo>
                <a:cubicBezTo>
                  <a:pt x="92" y="84"/>
                  <a:pt x="92" y="84"/>
                  <a:pt x="92" y="84"/>
                </a:cubicBezTo>
                <a:cubicBezTo>
                  <a:pt x="117" y="8"/>
                  <a:pt x="117" y="8"/>
                  <a:pt x="117" y="8"/>
                </a:cubicBezTo>
                <a:cubicBezTo>
                  <a:pt x="118" y="4"/>
                  <a:pt x="123" y="0"/>
                  <a:pt x="128" y="0"/>
                </a:cubicBezTo>
                <a:cubicBezTo>
                  <a:pt x="133" y="0"/>
                  <a:pt x="138" y="4"/>
                  <a:pt x="139" y="8"/>
                </a:cubicBezTo>
                <a:cubicBezTo>
                  <a:pt x="164" y="84"/>
                  <a:pt x="164" y="84"/>
                  <a:pt x="164" y="84"/>
                </a:cubicBezTo>
                <a:cubicBezTo>
                  <a:pt x="244" y="84"/>
                  <a:pt x="244" y="84"/>
                  <a:pt x="244" y="84"/>
                </a:cubicBezTo>
                <a:cubicBezTo>
                  <a:pt x="251" y="84"/>
                  <a:pt x="256" y="89"/>
                  <a:pt x="256" y="96"/>
                </a:cubicBezTo>
                <a:cubicBezTo>
                  <a:pt x="256" y="100"/>
                  <a:pt x="254" y="104"/>
                  <a:pt x="251" y="10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Freeform 74"/>
          <p:cNvSpPr>
            <a:spLocks noEditPoints="1"/>
          </p:cNvSpPr>
          <p:nvPr/>
        </p:nvSpPr>
        <p:spPr bwMode="auto">
          <a:xfrm>
            <a:off x="5338464" y="3402285"/>
            <a:ext cx="364168" cy="332120"/>
          </a:xfrm>
          <a:custGeom>
            <a:avLst/>
            <a:gdLst>
              <a:gd name="T0" fmla="*/ 244 w 256"/>
              <a:gd name="T1" fmla="*/ 232 h 232"/>
              <a:gd name="T2" fmla="*/ 224 w 256"/>
              <a:gd name="T3" fmla="*/ 232 h 232"/>
              <a:gd name="T4" fmla="*/ 224 w 256"/>
              <a:gd name="T5" fmla="*/ 136 h 232"/>
              <a:gd name="T6" fmla="*/ 224 w 256"/>
              <a:gd name="T7" fmla="*/ 60 h 232"/>
              <a:gd name="T8" fmla="*/ 244 w 256"/>
              <a:gd name="T9" fmla="*/ 60 h 232"/>
              <a:gd name="T10" fmla="*/ 256 w 256"/>
              <a:gd name="T11" fmla="*/ 72 h 232"/>
              <a:gd name="T12" fmla="*/ 256 w 256"/>
              <a:gd name="T13" fmla="*/ 148 h 232"/>
              <a:gd name="T14" fmla="*/ 256 w 256"/>
              <a:gd name="T15" fmla="*/ 196 h 232"/>
              <a:gd name="T16" fmla="*/ 256 w 256"/>
              <a:gd name="T17" fmla="*/ 220 h 232"/>
              <a:gd name="T18" fmla="*/ 244 w 256"/>
              <a:gd name="T19" fmla="*/ 232 h 232"/>
              <a:gd name="T20" fmla="*/ 44 w 256"/>
              <a:gd name="T21" fmla="*/ 232 h 232"/>
              <a:gd name="T22" fmla="*/ 44 w 256"/>
              <a:gd name="T23" fmla="*/ 136 h 232"/>
              <a:gd name="T24" fmla="*/ 44 w 256"/>
              <a:gd name="T25" fmla="*/ 132 h 232"/>
              <a:gd name="T26" fmla="*/ 44 w 256"/>
              <a:gd name="T27" fmla="*/ 60 h 232"/>
              <a:gd name="T28" fmla="*/ 68 w 256"/>
              <a:gd name="T29" fmla="*/ 60 h 232"/>
              <a:gd name="T30" fmla="*/ 128 w 256"/>
              <a:gd name="T31" fmla="*/ 0 h 232"/>
              <a:gd name="T32" fmla="*/ 188 w 256"/>
              <a:gd name="T33" fmla="*/ 60 h 232"/>
              <a:gd name="T34" fmla="*/ 212 w 256"/>
              <a:gd name="T35" fmla="*/ 60 h 232"/>
              <a:gd name="T36" fmla="*/ 212 w 256"/>
              <a:gd name="T37" fmla="*/ 136 h 232"/>
              <a:gd name="T38" fmla="*/ 212 w 256"/>
              <a:gd name="T39" fmla="*/ 232 h 232"/>
              <a:gd name="T40" fmla="*/ 44 w 256"/>
              <a:gd name="T41" fmla="*/ 232 h 232"/>
              <a:gd name="T42" fmla="*/ 128 w 256"/>
              <a:gd name="T43" fmla="*/ 24 h 232"/>
              <a:gd name="T44" fmla="*/ 92 w 256"/>
              <a:gd name="T45" fmla="*/ 60 h 232"/>
              <a:gd name="T46" fmla="*/ 164 w 256"/>
              <a:gd name="T47" fmla="*/ 60 h 232"/>
              <a:gd name="T48" fmla="*/ 128 w 256"/>
              <a:gd name="T49" fmla="*/ 24 h 232"/>
              <a:gd name="T50" fmla="*/ 0 w 256"/>
              <a:gd name="T51" fmla="*/ 220 h 232"/>
              <a:gd name="T52" fmla="*/ 0 w 256"/>
              <a:gd name="T53" fmla="*/ 196 h 232"/>
              <a:gd name="T54" fmla="*/ 0 w 256"/>
              <a:gd name="T55" fmla="*/ 148 h 232"/>
              <a:gd name="T56" fmla="*/ 0 w 256"/>
              <a:gd name="T57" fmla="*/ 72 h 232"/>
              <a:gd name="T58" fmla="*/ 12 w 256"/>
              <a:gd name="T59" fmla="*/ 60 h 232"/>
              <a:gd name="T60" fmla="*/ 32 w 256"/>
              <a:gd name="T61" fmla="*/ 60 h 232"/>
              <a:gd name="T62" fmla="*/ 32 w 256"/>
              <a:gd name="T63" fmla="*/ 132 h 232"/>
              <a:gd name="T64" fmla="*/ 32 w 256"/>
              <a:gd name="T65" fmla="*/ 136 h 232"/>
              <a:gd name="T66" fmla="*/ 32 w 256"/>
              <a:gd name="T67" fmla="*/ 232 h 232"/>
              <a:gd name="T68" fmla="*/ 12 w 256"/>
              <a:gd name="T69" fmla="*/ 232 h 232"/>
              <a:gd name="T70" fmla="*/ 0 w 256"/>
              <a:gd name="T71" fmla="*/ 22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6" h="232">
                <a:moveTo>
                  <a:pt x="244" y="232"/>
                </a:moveTo>
                <a:cubicBezTo>
                  <a:pt x="224" y="232"/>
                  <a:pt x="224" y="232"/>
                  <a:pt x="224" y="232"/>
                </a:cubicBezTo>
                <a:cubicBezTo>
                  <a:pt x="224" y="136"/>
                  <a:pt x="224" y="136"/>
                  <a:pt x="224" y="136"/>
                </a:cubicBezTo>
                <a:cubicBezTo>
                  <a:pt x="224" y="60"/>
                  <a:pt x="224" y="60"/>
                  <a:pt x="224" y="60"/>
                </a:cubicBezTo>
                <a:cubicBezTo>
                  <a:pt x="244" y="60"/>
                  <a:pt x="244" y="60"/>
                  <a:pt x="244" y="60"/>
                </a:cubicBezTo>
                <a:cubicBezTo>
                  <a:pt x="251" y="60"/>
                  <a:pt x="256" y="65"/>
                  <a:pt x="256" y="72"/>
                </a:cubicBezTo>
                <a:cubicBezTo>
                  <a:pt x="256" y="148"/>
                  <a:pt x="256" y="148"/>
                  <a:pt x="256" y="148"/>
                </a:cubicBezTo>
                <a:cubicBezTo>
                  <a:pt x="256" y="196"/>
                  <a:pt x="256" y="196"/>
                  <a:pt x="256" y="196"/>
                </a:cubicBezTo>
                <a:cubicBezTo>
                  <a:pt x="256" y="220"/>
                  <a:pt x="256" y="220"/>
                  <a:pt x="256" y="220"/>
                </a:cubicBezTo>
                <a:cubicBezTo>
                  <a:pt x="256" y="227"/>
                  <a:pt x="251" y="232"/>
                  <a:pt x="244" y="232"/>
                </a:cubicBezTo>
                <a:moveTo>
                  <a:pt x="44" y="232"/>
                </a:moveTo>
                <a:cubicBezTo>
                  <a:pt x="44" y="136"/>
                  <a:pt x="44" y="136"/>
                  <a:pt x="44" y="136"/>
                </a:cubicBezTo>
                <a:cubicBezTo>
                  <a:pt x="44" y="132"/>
                  <a:pt x="44" y="132"/>
                  <a:pt x="44" y="132"/>
                </a:cubicBezTo>
                <a:cubicBezTo>
                  <a:pt x="44" y="60"/>
                  <a:pt x="44" y="60"/>
                  <a:pt x="44" y="60"/>
                </a:cubicBezTo>
                <a:cubicBezTo>
                  <a:pt x="68" y="60"/>
                  <a:pt x="68" y="60"/>
                  <a:pt x="68" y="60"/>
                </a:cubicBezTo>
                <a:cubicBezTo>
                  <a:pt x="68" y="27"/>
                  <a:pt x="95" y="0"/>
                  <a:pt x="128" y="0"/>
                </a:cubicBezTo>
                <a:cubicBezTo>
                  <a:pt x="161" y="0"/>
                  <a:pt x="188" y="27"/>
                  <a:pt x="188" y="60"/>
                </a:cubicBezTo>
                <a:cubicBezTo>
                  <a:pt x="212" y="60"/>
                  <a:pt x="212" y="60"/>
                  <a:pt x="212" y="60"/>
                </a:cubicBezTo>
                <a:cubicBezTo>
                  <a:pt x="212" y="136"/>
                  <a:pt x="212" y="136"/>
                  <a:pt x="212" y="136"/>
                </a:cubicBezTo>
                <a:cubicBezTo>
                  <a:pt x="212" y="232"/>
                  <a:pt x="212" y="232"/>
                  <a:pt x="212" y="232"/>
                </a:cubicBezTo>
                <a:lnTo>
                  <a:pt x="44" y="232"/>
                </a:lnTo>
                <a:close/>
                <a:moveTo>
                  <a:pt x="128" y="24"/>
                </a:moveTo>
                <a:cubicBezTo>
                  <a:pt x="108" y="24"/>
                  <a:pt x="92" y="40"/>
                  <a:pt x="92" y="60"/>
                </a:cubicBezTo>
                <a:cubicBezTo>
                  <a:pt x="164" y="60"/>
                  <a:pt x="164" y="60"/>
                  <a:pt x="164" y="60"/>
                </a:cubicBezTo>
                <a:cubicBezTo>
                  <a:pt x="164" y="40"/>
                  <a:pt x="148" y="24"/>
                  <a:pt x="128" y="24"/>
                </a:cubicBezTo>
                <a:moveTo>
                  <a:pt x="0" y="220"/>
                </a:moveTo>
                <a:cubicBezTo>
                  <a:pt x="0" y="196"/>
                  <a:pt x="0" y="196"/>
                  <a:pt x="0" y="196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65"/>
                  <a:pt x="5" y="60"/>
                  <a:pt x="1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2" y="136"/>
                  <a:pt x="32" y="136"/>
                  <a:pt x="32" y="136"/>
                </a:cubicBezTo>
                <a:cubicBezTo>
                  <a:pt x="32" y="232"/>
                  <a:pt x="32" y="232"/>
                  <a:pt x="32" y="232"/>
                </a:cubicBezTo>
                <a:cubicBezTo>
                  <a:pt x="12" y="232"/>
                  <a:pt x="12" y="232"/>
                  <a:pt x="12" y="232"/>
                </a:cubicBezTo>
                <a:cubicBezTo>
                  <a:pt x="5" y="232"/>
                  <a:pt x="0" y="227"/>
                  <a:pt x="0" y="22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" name="Freeform 81"/>
          <p:cNvSpPr>
            <a:spLocks noEditPoints="1"/>
          </p:cNvSpPr>
          <p:nvPr/>
        </p:nvSpPr>
        <p:spPr bwMode="auto">
          <a:xfrm>
            <a:off x="7665154" y="3430128"/>
            <a:ext cx="367080" cy="308813"/>
          </a:xfrm>
          <a:custGeom>
            <a:avLst/>
            <a:gdLst>
              <a:gd name="T0" fmla="*/ 256 w 256"/>
              <a:gd name="T1" fmla="*/ 91 h 216"/>
              <a:gd name="T2" fmla="*/ 256 w 256"/>
              <a:gd name="T3" fmla="*/ 92 h 216"/>
              <a:gd name="T4" fmla="*/ 256 w 256"/>
              <a:gd name="T5" fmla="*/ 92 h 216"/>
              <a:gd name="T6" fmla="*/ 233 w 256"/>
              <a:gd name="T7" fmla="*/ 104 h 216"/>
              <a:gd name="T8" fmla="*/ 208 w 256"/>
              <a:gd name="T9" fmla="*/ 207 h 216"/>
              <a:gd name="T10" fmla="*/ 194 w 256"/>
              <a:gd name="T11" fmla="*/ 216 h 216"/>
              <a:gd name="T12" fmla="*/ 60 w 256"/>
              <a:gd name="T13" fmla="*/ 216 h 216"/>
              <a:gd name="T14" fmla="*/ 60 w 256"/>
              <a:gd name="T15" fmla="*/ 216 h 216"/>
              <a:gd name="T16" fmla="*/ 48 w 256"/>
              <a:gd name="T17" fmla="*/ 207 h 216"/>
              <a:gd name="T18" fmla="*/ 12 w 256"/>
              <a:gd name="T19" fmla="*/ 104 h 216"/>
              <a:gd name="T20" fmla="*/ 12 w 256"/>
              <a:gd name="T21" fmla="*/ 80 h 216"/>
              <a:gd name="T22" fmla="*/ 98 w 256"/>
              <a:gd name="T23" fmla="*/ 80 h 216"/>
              <a:gd name="T24" fmla="*/ 148 w 256"/>
              <a:gd name="T25" fmla="*/ 80 h 216"/>
              <a:gd name="T26" fmla="*/ 178 w 256"/>
              <a:gd name="T27" fmla="*/ 80 h 216"/>
              <a:gd name="T28" fmla="*/ 196 w 256"/>
              <a:gd name="T29" fmla="*/ 80 h 216"/>
              <a:gd name="T30" fmla="*/ 244 w 256"/>
              <a:gd name="T31" fmla="*/ 80 h 216"/>
              <a:gd name="T32" fmla="*/ 245 w 256"/>
              <a:gd name="T33" fmla="*/ 80 h 216"/>
              <a:gd name="T34" fmla="*/ 256 w 256"/>
              <a:gd name="T35" fmla="*/ 90 h 216"/>
              <a:gd name="T36" fmla="*/ 80 w 256"/>
              <a:gd name="T37" fmla="*/ 104 h 216"/>
              <a:gd name="T38" fmla="*/ 68 w 256"/>
              <a:gd name="T39" fmla="*/ 180 h 216"/>
              <a:gd name="T40" fmla="*/ 92 w 256"/>
              <a:gd name="T41" fmla="*/ 180 h 216"/>
              <a:gd name="T42" fmla="*/ 140 w 256"/>
              <a:gd name="T43" fmla="*/ 116 h 216"/>
              <a:gd name="T44" fmla="*/ 116 w 256"/>
              <a:gd name="T45" fmla="*/ 116 h 216"/>
              <a:gd name="T46" fmla="*/ 128 w 256"/>
              <a:gd name="T47" fmla="*/ 192 h 216"/>
              <a:gd name="T48" fmla="*/ 140 w 256"/>
              <a:gd name="T49" fmla="*/ 116 h 216"/>
              <a:gd name="T50" fmla="*/ 176 w 256"/>
              <a:gd name="T51" fmla="*/ 104 h 216"/>
              <a:gd name="T52" fmla="*/ 164 w 256"/>
              <a:gd name="T53" fmla="*/ 180 h 216"/>
              <a:gd name="T54" fmla="*/ 188 w 256"/>
              <a:gd name="T55" fmla="*/ 180 h 216"/>
              <a:gd name="T56" fmla="*/ 142 w 256"/>
              <a:gd name="T57" fmla="*/ 18 h 216"/>
              <a:gd name="T58" fmla="*/ 140 w 256"/>
              <a:gd name="T59" fmla="*/ 12 h 216"/>
              <a:gd name="T60" fmla="*/ 163 w 256"/>
              <a:gd name="T61" fmla="*/ 7 h 216"/>
              <a:gd name="T62" fmla="*/ 195 w 256"/>
              <a:gd name="T63" fmla="*/ 68 h 216"/>
              <a:gd name="T64" fmla="*/ 142 w 256"/>
              <a:gd name="T65" fmla="*/ 18 h 216"/>
              <a:gd name="T66" fmla="*/ 88 w 256"/>
              <a:gd name="T67" fmla="*/ 68 h 216"/>
              <a:gd name="T68" fmla="*/ 93 w 256"/>
              <a:gd name="T69" fmla="*/ 7 h 216"/>
              <a:gd name="T70" fmla="*/ 104 w 256"/>
              <a:gd name="T71" fmla="*/ 0 h 216"/>
              <a:gd name="T72" fmla="*/ 114 w 256"/>
              <a:gd name="T73" fmla="*/ 18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56" h="216">
                <a:moveTo>
                  <a:pt x="256" y="90"/>
                </a:moveTo>
                <a:cubicBezTo>
                  <a:pt x="256" y="91"/>
                  <a:pt x="256" y="91"/>
                  <a:pt x="256" y="91"/>
                </a:cubicBezTo>
                <a:cubicBezTo>
                  <a:pt x="256" y="91"/>
                  <a:pt x="256" y="92"/>
                  <a:pt x="256" y="92"/>
                </a:cubicBezTo>
                <a:cubicBezTo>
                  <a:pt x="256" y="92"/>
                  <a:pt x="256" y="92"/>
                  <a:pt x="256" y="92"/>
                </a:cubicBezTo>
                <a:cubicBezTo>
                  <a:pt x="256" y="92"/>
                  <a:pt x="256" y="92"/>
                  <a:pt x="256" y="92"/>
                </a:cubicBezTo>
                <a:cubicBezTo>
                  <a:pt x="256" y="92"/>
                  <a:pt x="256" y="92"/>
                  <a:pt x="256" y="92"/>
                </a:cubicBezTo>
                <a:cubicBezTo>
                  <a:pt x="256" y="99"/>
                  <a:pt x="251" y="104"/>
                  <a:pt x="244" y="104"/>
                </a:cubicBezTo>
                <a:cubicBezTo>
                  <a:pt x="233" y="104"/>
                  <a:pt x="233" y="104"/>
                  <a:pt x="233" y="104"/>
                </a:cubicBezTo>
                <a:cubicBezTo>
                  <a:pt x="208" y="207"/>
                  <a:pt x="208" y="207"/>
                  <a:pt x="208" y="207"/>
                </a:cubicBezTo>
                <a:cubicBezTo>
                  <a:pt x="208" y="207"/>
                  <a:pt x="208" y="207"/>
                  <a:pt x="208" y="207"/>
                </a:cubicBezTo>
                <a:cubicBezTo>
                  <a:pt x="206" y="212"/>
                  <a:pt x="202" y="216"/>
                  <a:pt x="196" y="216"/>
                </a:cubicBezTo>
                <a:cubicBezTo>
                  <a:pt x="194" y="216"/>
                  <a:pt x="194" y="216"/>
                  <a:pt x="194" y="216"/>
                </a:cubicBezTo>
                <a:cubicBezTo>
                  <a:pt x="191" y="216"/>
                  <a:pt x="191" y="216"/>
                  <a:pt x="191" y="216"/>
                </a:cubicBezTo>
                <a:cubicBezTo>
                  <a:pt x="60" y="216"/>
                  <a:pt x="60" y="216"/>
                  <a:pt x="60" y="216"/>
                </a:cubicBezTo>
                <a:cubicBezTo>
                  <a:pt x="60" y="216"/>
                  <a:pt x="60" y="216"/>
                  <a:pt x="60" y="216"/>
                </a:cubicBezTo>
                <a:cubicBezTo>
                  <a:pt x="60" y="216"/>
                  <a:pt x="60" y="216"/>
                  <a:pt x="60" y="216"/>
                </a:cubicBezTo>
                <a:cubicBezTo>
                  <a:pt x="54" y="216"/>
                  <a:pt x="50" y="212"/>
                  <a:pt x="48" y="207"/>
                </a:cubicBezTo>
                <a:cubicBezTo>
                  <a:pt x="48" y="207"/>
                  <a:pt x="48" y="207"/>
                  <a:pt x="48" y="207"/>
                </a:cubicBezTo>
                <a:cubicBezTo>
                  <a:pt x="23" y="104"/>
                  <a:pt x="23" y="104"/>
                  <a:pt x="23" y="104"/>
                </a:cubicBezTo>
                <a:cubicBezTo>
                  <a:pt x="12" y="104"/>
                  <a:pt x="12" y="104"/>
                  <a:pt x="12" y="104"/>
                </a:cubicBezTo>
                <a:cubicBezTo>
                  <a:pt x="5" y="104"/>
                  <a:pt x="0" y="99"/>
                  <a:pt x="0" y="92"/>
                </a:cubicBezTo>
                <a:cubicBezTo>
                  <a:pt x="0" y="85"/>
                  <a:pt x="5" y="80"/>
                  <a:pt x="12" y="80"/>
                </a:cubicBezTo>
                <a:cubicBezTo>
                  <a:pt x="58" y="80"/>
                  <a:pt x="58" y="80"/>
                  <a:pt x="58" y="80"/>
                </a:cubicBezTo>
                <a:cubicBezTo>
                  <a:pt x="98" y="80"/>
                  <a:pt x="98" y="80"/>
                  <a:pt x="98" y="80"/>
                </a:cubicBezTo>
                <a:cubicBezTo>
                  <a:pt x="98" y="80"/>
                  <a:pt x="98" y="80"/>
                  <a:pt x="98" y="80"/>
                </a:cubicBezTo>
                <a:cubicBezTo>
                  <a:pt x="148" y="80"/>
                  <a:pt x="148" y="80"/>
                  <a:pt x="148" y="80"/>
                </a:cubicBezTo>
                <a:cubicBezTo>
                  <a:pt x="148" y="80"/>
                  <a:pt x="148" y="80"/>
                  <a:pt x="148" y="80"/>
                </a:cubicBezTo>
                <a:cubicBezTo>
                  <a:pt x="178" y="80"/>
                  <a:pt x="178" y="80"/>
                  <a:pt x="178" y="80"/>
                </a:cubicBezTo>
                <a:cubicBezTo>
                  <a:pt x="179" y="80"/>
                  <a:pt x="179" y="80"/>
                  <a:pt x="179" y="80"/>
                </a:cubicBezTo>
                <a:cubicBezTo>
                  <a:pt x="196" y="80"/>
                  <a:pt x="196" y="80"/>
                  <a:pt x="196" y="80"/>
                </a:cubicBezTo>
                <a:cubicBezTo>
                  <a:pt x="198" y="80"/>
                  <a:pt x="198" y="80"/>
                  <a:pt x="198" y="80"/>
                </a:cubicBezTo>
                <a:cubicBezTo>
                  <a:pt x="244" y="80"/>
                  <a:pt x="244" y="80"/>
                  <a:pt x="244" y="80"/>
                </a:cubicBezTo>
                <a:cubicBezTo>
                  <a:pt x="244" y="80"/>
                  <a:pt x="244" y="80"/>
                  <a:pt x="244" y="80"/>
                </a:cubicBezTo>
                <a:cubicBezTo>
                  <a:pt x="245" y="80"/>
                  <a:pt x="245" y="80"/>
                  <a:pt x="245" y="80"/>
                </a:cubicBezTo>
                <a:cubicBezTo>
                  <a:pt x="251" y="80"/>
                  <a:pt x="255" y="85"/>
                  <a:pt x="256" y="90"/>
                </a:cubicBezTo>
                <a:cubicBezTo>
                  <a:pt x="256" y="90"/>
                  <a:pt x="256" y="90"/>
                  <a:pt x="256" y="90"/>
                </a:cubicBezTo>
                <a:moveTo>
                  <a:pt x="92" y="116"/>
                </a:moveTo>
                <a:cubicBezTo>
                  <a:pt x="92" y="109"/>
                  <a:pt x="87" y="104"/>
                  <a:pt x="80" y="104"/>
                </a:cubicBezTo>
                <a:cubicBezTo>
                  <a:pt x="73" y="104"/>
                  <a:pt x="68" y="109"/>
                  <a:pt x="68" y="116"/>
                </a:cubicBezTo>
                <a:cubicBezTo>
                  <a:pt x="68" y="180"/>
                  <a:pt x="68" y="180"/>
                  <a:pt x="68" y="180"/>
                </a:cubicBezTo>
                <a:cubicBezTo>
                  <a:pt x="68" y="187"/>
                  <a:pt x="73" y="192"/>
                  <a:pt x="80" y="192"/>
                </a:cubicBezTo>
                <a:cubicBezTo>
                  <a:pt x="87" y="192"/>
                  <a:pt x="92" y="187"/>
                  <a:pt x="92" y="180"/>
                </a:cubicBezTo>
                <a:lnTo>
                  <a:pt x="92" y="116"/>
                </a:lnTo>
                <a:close/>
                <a:moveTo>
                  <a:pt x="140" y="116"/>
                </a:moveTo>
                <a:cubicBezTo>
                  <a:pt x="140" y="109"/>
                  <a:pt x="135" y="104"/>
                  <a:pt x="128" y="104"/>
                </a:cubicBezTo>
                <a:cubicBezTo>
                  <a:pt x="121" y="104"/>
                  <a:pt x="116" y="109"/>
                  <a:pt x="116" y="116"/>
                </a:cubicBezTo>
                <a:cubicBezTo>
                  <a:pt x="116" y="180"/>
                  <a:pt x="116" y="180"/>
                  <a:pt x="116" y="180"/>
                </a:cubicBezTo>
                <a:cubicBezTo>
                  <a:pt x="116" y="187"/>
                  <a:pt x="121" y="192"/>
                  <a:pt x="128" y="192"/>
                </a:cubicBezTo>
                <a:cubicBezTo>
                  <a:pt x="135" y="192"/>
                  <a:pt x="140" y="187"/>
                  <a:pt x="140" y="180"/>
                </a:cubicBezTo>
                <a:lnTo>
                  <a:pt x="140" y="116"/>
                </a:lnTo>
                <a:close/>
                <a:moveTo>
                  <a:pt x="188" y="116"/>
                </a:moveTo>
                <a:cubicBezTo>
                  <a:pt x="188" y="109"/>
                  <a:pt x="183" y="104"/>
                  <a:pt x="176" y="104"/>
                </a:cubicBezTo>
                <a:cubicBezTo>
                  <a:pt x="169" y="104"/>
                  <a:pt x="164" y="109"/>
                  <a:pt x="164" y="116"/>
                </a:cubicBezTo>
                <a:cubicBezTo>
                  <a:pt x="164" y="180"/>
                  <a:pt x="164" y="180"/>
                  <a:pt x="164" y="180"/>
                </a:cubicBezTo>
                <a:cubicBezTo>
                  <a:pt x="164" y="187"/>
                  <a:pt x="169" y="192"/>
                  <a:pt x="176" y="192"/>
                </a:cubicBezTo>
                <a:cubicBezTo>
                  <a:pt x="183" y="192"/>
                  <a:pt x="188" y="187"/>
                  <a:pt x="188" y="180"/>
                </a:cubicBezTo>
                <a:lnTo>
                  <a:pt x="188" y="116"/>
                </a:lnTo>
                <a:close/>
                <a:moveTo>
                  <a:pt x="142" y="18"/>
                </a:moveTo>
                <a:cubicBezTo>
                  <a:pt x="142" y="18"/>
                  <a:pt x="142" y="18"/>
                  <a:pt x="142" y="18"/>
                </a:cubicBezTo>
                <a:cubicBezTo>
                  <a:pt x="141" y="16"/>
                  <a:pt x="140" y="14"/>
                  <a:pt x="140" y="12"/>
                </a:cubicBezTo>
                <a:cubicBezTo>
                  <a:pt x="140" y="5"/>
                  <a:pt x="145" y="0"/>
                  <a:pt x="152" y="0"/>
                </a:cubicBezTo>
                <a:cubicBezTo>
                  <a:pt x="157" y="0"/>
                  <a:pt x="161" y="3"/>
                  <a:pt x="163" y="7"/>
                </a:cubicBezTo>
                <a:cubicBezTo>
                  <a:pt x="163" y="7"/>
                  <a:pt x="163" y="7"/>
                  <a:pt x="163" y="7"/>
                </a:cubicBezTo>
                <a:cubicBezTo>
                  <a:pt x="195" y="68"/>
                  <a:pt x="195" y="68"/>
                  <a:pt x="195" y="68"/>
                </a:cubicBezTo>
                <a:cubicBezTo>
                  <a:pt x="168" y="68"/>
                  <a:pt x="168" y="68"/>
                  <a:pt x="168" y="68"/>
                </a:cubicBezTo>
                <a:lnTo>
                  <a:pt x="142" y="18"/>
                </a:lnTo>
                <a:close/>
                <a:moveTo>
                  <a:pt x="114" y="18"/>
                </a:moveTo>
                <a:cubicBezTo>
                  <a:pt x="88" y="68"/>
                  <a:pt x="88" y="68"/>
                  <a:pt x="88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93" y="7"/>
                  <a:pt x="93" y="7"/>
                  <a:pt x="93" y="7"/>
                </a:cubicBezTo>
                <a:cubicBezTo>
                  <a:pt x="93" y="7"/>
                  <a:pt x="93" y="7"/>
                  <a:pt x="93" y="7"/>
                </a:cubicBezTo>
                <a:cubicBezTo>
                  <a:pt x="95" y="3"/>
                  <a:pt x="99" y="0"/>
                  <a:pt x="104" y="0"/>
                </a:cubicBezTo>
                <a:cubicBezTo>
                  <a:pt x="111" y="0"/>
                  <a:pt x="116" y="5"/>
                  <a:pt x="116" y="12"/>
                </a:cubicBezTo>
                <a:cubicBezTo>
                  <a:pt x="116" y="14"/>
                  <a:pt x="115" y="16"/>
                  <a:pt x="114" y="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4" name="Freeform 172"/>
          <p:cNvSpPr>
            <a:spLocks noEditPoints="1"/>
          </p:cNvSpPr>
          <p:nvPr/>
        </p:nvSpPr>
        <p:spPr bwMode="auto">
          <a:xfrm>
            <a:off x="10003048" y="3426703"/>
            <a:ext cx="367080" cy="364168"/>
          </a:xfrm>
          <a:custGeom>
            <a:avLst/>
            <a:gdLst>
              <a:gd name="T0" fmla="*/ 128 w 256"/>
              <a:gd name="T1" fmla="*/ 256 h 256"/>
              <a:gd name="T2" fmla="*/ 0 w 256"/>
              <a:gd name="T3" fmla="*/ 128 h 256"/>
              <a:gd name="T4" fmla="*/ 128 w 256"/>
              <a:gd name="T5" fmla="*/ 0 h 256"/>
              <a:gd name="T6" fmla="*/ 256 w 256"/>
              <a:gd name="T7" fmla="*/ 128 h 256"/>
              <a:gd name="T8" fmla="*/ 128 w 256"/>
              <a:gd name="T9" fmla="*/ 256 h 256"/>
              <a:gd name="T10" fmla="*/ 128 w 256"/>
              <a:gd name="T11" fmla="*/ 24 h 256"/>
              <a:gd name="T12" fmla="*/ 24 w 256"/>
              <a:gd name="T13" fmla="*/ 128 h 256"/>
              <a:gd name="T14" fmla="*/ 128 w 256"/>
              <a:gd name="T15" fmla="*/ 232 h 256"/>
              <a:gd name="T16" fmla="*/ 232 w 256"/>
              <a:gd name="T17" fmla="*/ 128 h 256"/>
              <a:gd name="T18" fmla="*/ 128 w 256"/>
              <a:gd name="T19" fmla="*/ 24 h 256"/>
              <a:gd name="T20" fmla="*/ 166 w 256"/>
              <a:gd name="T21" fmla="*/ 138 h 256"/>
              <a:gd name="T22" fmla="*/ 102 w 256"/>
              <a:gd name="T23" fmla="*/ 178 h 256"/>
              <a:gd name="T24" fmla="*/ 102 w 256"/>
              <a:gd name="T25" fmla="*/ 178 h 256"/>
              <a:gd name="T26" fmla="*/ 101 w 256"/>
              <a:gd name="T27" fmla="*/ 179 h 256"/>
              <a:gd name="T28" fmla="*/ 101 w 256"/>
              <a:gd name="T29" fmla="*/ 179 h 256"/>
              <a:gd name="T30" fmla="*/ 99 w 256"/>
              <a:gd name="T31" fmla="*/ 180 h 256"/>
              <a:gd name="T32" fmla="*/ 99 w 256"/>
              <a:gd name="T33" fmla="*/ 180 h 256"/>
              <a:gd name="T34" fmla="*/ 99 w 256"/>
              <a:gd name="T35" fmla="*/ 180 h 256"/>
              <a:gd name="T36" fmla="*/ 99 w 256"/>
              <a:gd name="T37" fmla="*/ 180 h 256"/>
              <a:gd name="T38" fmla="*/ 98 w 256"/>
              <a:gd name="T39" fmla="*/ 180 h 256"/>
              <a:gd name="T40" fmla="*/ 98 w 256"/>
              <a:gd name="T41" fmla="*/ 180 h 256"/>
              <a:gd name="T42" fmla="*/ 97 w 256"/>
              <a:gd name="T43" fmla="*/ 180 h 256"/>
              <a:gd name="T44" fmla="*/ 97 w 256"/>
              <a:gd name="T45" fmla="*/ 180 h 256"/>
              <a:gd name="T46" fmla="*/ 96 w 256"/>
              <a:gd name="T47" fmla="*/ 180 h 256"/>
              <a:gd name="T48" fmla="*/ 84 w 256"/>
              <a:gd name="T49" fmla="*/ 168 h 256"/>
              <a:gd name="T50" fmla="*/ 84 w 256"/>
              <a:gd name="T51" fmla="*/ 88 h 256"/>
              <a:gd name="T52" fmla="*/ 96 w 256"/>
              <a:gd name="T53" fmla="*/ 76 h 256"/>
              <a:gd name="T54" fmla="*/ 103 w 256"/>
              <a:gd name="T55" fmla="*/ 78 h 256"/>
              <a:gd name="T56" fmla="*/ 166 w 256"/>
              <a:gd name="T57" fmla="*/ 118 h 256"/>
              <a:gd name="T58" fmla="*/ 172 w 256"/>
              <a:gd name="T59" fmla="*/ 128 h 256"/>
              <a:gd name="T60" fmla="*/ 166 w 256"/>
              <a:gd name="T61" fmla="*/ 138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56" h="256">
                <a:moveTo>
                  <a:pt x="128" y="256"/>
                </a:moveTo>
                <a:cubicBezTo>
                  <a:pt x="57" y="256"/>
                  <a:pt x="0" y="199"/>
                  <a:pt x="0" y="128"/>
                </a:cubicBezTo>
                <a:cubicBezTo>
                  <a:pt x="0" y="57"/>
                  <a:pt x="57" y="0"/>
                  <a:pt x="128" y="0"/>
                </a:cubicBezTo>
                <a:cubicBezTo>
                  <a:pt x="199" y="0"/>
                  <a:pt x="256" y="57"/>
                  <a:pt x="256" y="128"/>
                </a:cubicBezTo>
                <a:cubicBezTo>
                  <a:pt x="256" y="199"/>
                  <a:pt x="199" y="256"/>
                  <a:pt x="128" y="256"/>
                </a:cubicBezTo>
                <a:moveTo>
                  <a:pt x="128" y="24"/>
                </a:moveTo>
                <a:cubicBezTo>
                  <a:pt x="71" y="24"/>
                  <a:pt x="24" y="71"/>
                  <a:pt x="24" y="128"/>
                </a:cubicBezTo>
                <a:cubicBezTo>
                  <a:pt x="24" y="185"/>
                  <a:pt x="71" y="232"/>
                  <a:pt x="128" y="232"/>
                </a:cubicBezTo>
                <a:cubicBezTo>
                  <a:pt x="185" y="232"/>
                  <a:pt x="232" y="185"/>
                  <a:pt x="232" y="128"/>
                </a:cubicBezTo>
                <a:cubicBezTo>
                  <a:pt x="232" y="71"/>
                  <a:pt x="185" y="24"/>
                  <a:pt x="128" y="24"/>
                </a:cubicBezTo>
                <a:moveTo>
                  <a:pt x="166" y="138"/>
                </a:moveTo>
                <a:cubicBezTo>
                  <a:pt x="102" y="178"/>
                  <a:pt x="102" y="178"/>
                  <a:pt x="102" y="178"/>
                </a:cubicBezTo>
                <a:cubicBezTo>
                  <a:pt x="102" y="178"/>
                  <a:pt x="102" y="178"/>
                  <a:pt x="102" y="178"/>
                </a:cubicBezTo>
                <a:cubicBezTo>
                  <a:pt x="102" y="178"/>
                  <a:pt x="101" y="179"/>
                  <a:pt x="101" y="179"/>
                </a:cubicBezTo>
                <a:cubicBezTo>
                  <a:pt x="101" y="179"/>
                  <a:pt x="101" y="179"/>
                  <a:pt x="101" y="179"/>
                </a:cubicBezTo>
                <a:cubicBezTo>
                  <a:pt x="100" y="179"/>
                  <a:pt x="100" y="179"/>
                  <a:pt x="99" y="180"/>
                </a:cubicBezTo>
                <a:cubicBezTo>
                  <a:pt x="99" y="180"/>
                  <a:pt x="99" y="180"/>
                  <a:pt x="99" y="180"/>
                </a:cubicBezTo>
                <a:cubicBezTo>
                  <a:pt x="99" y="180"/>
                  <a:pt x="99" y="180"/>
                  <a:pt x="99" y="180"/>
                </a:cubicBezTo>
                <a:cubicBezTo>
                  <a:pt x="99" y="180"/>
                  <a:pt x="99" y="180"/>
                  <a:pt x="99" y="180"/>
                </a:cubicBezTo>
                <a:cubicBezTo>
                  <a:pt x="98" y="180"/>
                  <a:pt x="98" y="180"/>
                  <a:pt x="98" y="180"/>
                </a:cubicBezTo>
                <a:cubicBezTo>
                  <a:pt x="98" y="180"/>
                  <a:pt x="98" y="180"/>
                  <a:pt x="98" y="180"/>
                </a:cubicBezTo>
                <a:cubicBezTo>
                  <a:pt x="97" y="180"/>
                  <a:pt x="97" y="180"/>
                  <a:pt x="97" y="180"/>
                </a:cubicBezTo>
                <a:cubicBezTo>
                  <a:pt x="97" y="180"/>
                  <a:pt x="97" y="180"/>
                  <a:pt x="97" y="180"/>
                </a:cubicBezTo>
                <a:cubicBezTo>
                  <a:pt x="97" y="180"/>
                  <a:pt x="96" y="180"/>
                  <a:pt x="96" y="180"/>
                </a:cubicBezTo>
                <a:cubicBezTo>
                  <a:pt x="89" y="180"/>
                  <a:pt x="84" y="175"/>
                  <a:pt x="84" y="168"/>
                </a:cubicBezTo>
                <a:cubicBezTo>
                  <a:pt x="84" y="88"/>
                  <a:pt x="84" y="88"/>
                  <a:pt x="84" y="88"/>
                </a:cubicBezTo>
                <a:cubicBezTo>
                  <a:pt x="84" y="81"/>
                  <a:pt x="89" y="76"/>
                  <a:pt x="96" y="76"/>
                </a:cubicBezTo>
                <a:cubicBezTo>
                  <a:pt x="99" y="76"/>
                  <a:pt x="101" y="77"/>
                  <a:pt x="103" y="78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70" y="120"/>
                  <a:pt x="172" y="124"/>
                  <a:pt x="172" y="128"/>
                </a:cubicBezTo>
                <a:cubicBezTo>
                  <a:pt x="172" y="132"/>
                  <a:pt x="170" y="136"/>
                  <a:pt x="166" y="13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TextBox 54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9" grpId="0"/>
      <p:bldP spid="40" grpId="0"/>
      <p:bldP spid="41" grpId="0"/>
      <p:bldP spid="43" grpId="0"/>
      <p:bldP spid="44" grpId="0"/>
      <p:bldP spid="45" grpId="0"/>
      <p:bldP spid="47" grpId="0"/>
      <p:bldP spid="48" grpId="0"/>
      <p:bldP spid="49" grpId="0"/>
      <p:bldP spid="51" grpId="0" animBg="1"/>
      <p:bldP spid="52" grpId="0" animBg="1"/>
      <p:bldP spid="53" grpId="0" animBg="1"/>
      <p:bldP spid="54" grpId="0" animBg="1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KSO_Shape"/>
          <p:cNvSpPr/>
          <p:nvPr/>
        </p:nvSpPr>
        <p:spPr bwMode="auto">
          <a:xfrm>
            <a:off x="297017" y="206564"/>
            <a:ext cx="367893" cy="252620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０</a:t>
            </a:r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8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923182" y="908720"/>
            <a:ext cx="2348811" cy="749005"/>
            <a:chOff x="4923182" y="885936"/>
            <a:chExt cx="2348811" cy="749005"/>
          </a:xfrm>
        </p:grpSpPr>
        <p:grpSp>
          <p:nvGrpSpPr>
            <p:cNvPr id="21" name="组合 20"/>
            <p:cNvGrpSpPr/>
            <p:nvPr/>
          </p:nvGrpSpPr>
          <p:grpSpPr>
            <a:xfrm>
              <a:off x="4923182" y="885936"/>
              <a:ext cx="2348811" cy="749005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标题 4"/>
            <p:cNvSpPr txBox="1"/>
            <p:nvPr/>
          </p:nvSpPr>
          <p:spPr>
            <a:xfrm>
              <a:off x="5652488" y="1015924"/>
              <a:ext cx="949155" cy="4688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zh-CN" altLang="en-US" sz="2000" b="1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董事长</a:t>
              </a:r>
              <a:endParaRPr lang="zh-CN" altLang="en-US" sz="1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289275" y="1829853"/>
            <a:ext cx="1699070" cy="541811"/>
            <a:chOff x="3721323" y="1951085"/>
            <a:chExt cx="1699070" cy="541811"/>
          </a:xfrm>
        </p:grpSpPr>
        <p:grpSp>
          <p:nvGrpSpPr>
            <p:cNvPr id="26" name="组合 25"/>
            <p:cNvGrpSpPr/>
            <p:nvPr/>
          </p:nvGrpSpPr>
          <p:grpSpPr>
            <a:xfrm>
              <a:off x="3721323" y="1951085"/>
              <a:ext cx="1699070" cy="541811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7" name="标题 4"/>
            <p:cNvSpPr txBox="1"/>
            <p:nvPr/>
          </p:nvSpPr>
          <p:spPr>
            <a:xfrm>
              <a:off x="3771053" y="1980010"/>
              <a:ext cx="1628141" cy="4688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000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合作伙伴</a:t>
              </a:r>
              <a:endParaRPr lang="zh-CN" altLang="en-US" sz="16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206829" y="1795600"/>
            <a:ext cx="1699070" cy="541811"/>
            <a:chOff x="6774781" y="1916832"/>
            <a:chExt cx="1699070" cy="541811"/>
          </a:xfrm>
        </p:grpSpPr>
        <p:grpSp>
          <p:nvGrpSpPr>
            <p:cNvPr id="31" name="组合 30"/>
            <p:cNvGrpSpPr/>
            <p:nvPr/>
          </p:nvGrpSpPr>
          <p:grpSpPr>
            <a:xfrm>
              <a:off x="6774781" y="1916832"/>
              <a:ext cx="1699070" cy="541811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圆角矩形 32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标题 4"/>
            <p:cNvSpPr txBox="1"/>
            <p:nvPr/>
          </p:nvSpPr>
          <p:spPr>
            <a:xfrm>
              <a:off x="6824511" y="1945757"/>
              <a:ext cx="1628141" cy="4688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000" dirty="0">
                  <a:solidFill>
                    <a:srgbClr val="92D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法务部</a:t>
              </a:r>
              <a:endParaRPr lang="zh-CN" altLang="en-US" sz="1600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Line 104"/>
          <p:cNvSpPr>
            <a:spLocks noChangeShapeType="1"/>
          </p:cNvSpPr>
          <p:nvPr/>
        </p:nvSpPr>
        <p:spPr bwMode="auto">
          <a:xfrm>
            <a:off x="6097587" y="1673485"/>
            <a:ext cx="0" cy="943127"/>
          </a:xfrm>
          <a:prstGeom prst="line">
            <a:avLst/>
          </a:prstGeom>
          <a:noFill/>
          <a:ln w="1270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900238" y="3408276"/>
            <a:ext cx="7810500" cy="763588"/>
            <a:chOff x="1900238" y="2728913"/>
            <a:chExt cx="7810500" cy="763588"/>
          </a:xfrm>
        </p:grpSpPr>
        <p:sp>
          <p:nvSpPr>
            <p:cNvPr id="37" name="Line 106"/>
            <p:cNvSpPr>
              <a:spLocks noChangeShapeType="1"/>
            </p:cNvSpPr>
            <p:nvPr/>
          </p:nvSpPr>
          <p:spPr bwMode="auto">
            <a:xfrm flipH="1">
              <a:off x="1900238" y="2728913"/>
              <a:ext cx="7810500" cy="0"/>
            </a:xfrm>
            <a:prstGeom prst="line">
              <a:avLst/>
            </a:pr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Line 107"/>
            <p:cNvSpPr>
              <a:spLocks noChangeShapeType="1"/>
            </p:cNvSpPr>
            <p:nvPr/>
          </p:nvSpPr>
          <p:spPr bwMode="auto">
            <a:xfrm>
              <a:off x="9709151" y="2728913"/>
              <a:ext cx="0" cy="4205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Line 108"/>
            <p:cNvSpPr>
              <a:spLocks noChangeShapeType="1"/>
            </p:cNvSpPr>
            <p:nvPr/>
          </p:nvSpPr>
          <p:spPr bwMode="auto">
            <a:xfrm>
              <a:off x="4009355" y="2728913"/>
              <a:ext cx="0" cy="763588"/>
            </a:xfrm>
            <a:prstGeom prst="line">
              <a:avLst/>
            </a:pr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Line 109"/>
            <p:cNvSpPr>
              <a:spLocks noChangeShapeType="1"/>
            </p:cNvSpPr>
            <p:nvPr/>
          </p:nvSpPr>
          <p:spPr bwMode="auto">
            <a:xfrm>
              <a:off x="3510160" y="2728913"/>
              <a:ext cx="0" cy="763588"/>
            </a:xfrm>
            <a:prstGeom prst="line">
              <a:avLst/>
            </a:pr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Line 110"/>
            <p:cNvSpPr>
              <a:spLocks noChangeShapeType="1"/>
            </p:cNvSpPr>
            <p:nvPr/>
          </p:nvSpPr>
          <p:spPr bwMode="auto">
            <a:xfrm>
              <a:off x="3001243" y="2728913"/>
              <a:ext cx="0" cy="763588"/>
            </a:xfrm>
            <a:prstGeom prst="line">
              <a:avLst/>
            </a:pr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Line 111"/>
            <p:cNvSpPr>
              <a:spLocks noChangeShapeType="1"/>
            </p:cNvSpPr>
            <p:nvPr/>
          </p:nvSpPr>
          <p:spPr bwMode="auto">
            <a:xfrm>
              <a:off x="2450306" y="2728913"/>
              <a:ext cx="0" cy="763588"/>
            </a:xfrm>
            <a:prstGeom prst="line">
              <a:avLst/>
            </a:pr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Line 112"/>
            <p:cNvSpPr>
              <a:spLocks noChangeShapeType="1"/>
            </p:cNvSpPr>
            <p:nvPr/>
          </p:nvSpPr>
          <p:spPr bwMode="auto">
            <a:xfrm>
              <a:off x="1901826" y="2728913"/>
              <a:ext cx="0" cy="763588"/>
            </a:xfrm>
            <a:prstGeom prst="line">
              <a:avLst/>
            </a:pr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Line 132"/>
          <p:cNvSpPr>
            <a:spLocks noChangeShapeType="1"/>
          </p:cNvSpPr>
          <p:nvPr/>
        </p:nvSpPr>
        <p:spPr bwMode="auto">
          <a:xfrm flipH="1">
            <a:off x="4945459" y="2083632"/>
            <a:ext cx="2261370" cy="0"/>
          </a:xfrm>
          <a:prstGeom prst="line">
            <a:avLst/>
          </a:prstGeom>
          <a:noFill/>
          <a:ln w="12700" cap="flat">
            <a:solidFill>
              <a:schemeClr val="bg1">
                <a:lumMod val="50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Line 104"/>
          <p:cNvSpPr>
            <a:spLocks noChangeShapeType="1"/>
          </p:cNvSpPr>
          <p:nvPr/>
        </p:nvSpPr>
        <p:spPr bwMode="auto">
          <a:xfrm>
            <a:off x="6097587" y="2902657"/>
            <a:ext cx="0" cy="943420"/>
          </a:xfrm>
          <a:prstGeom prst="line">
            <a:avLst/>
          </a:prstGeom>
          <a:noFill/>
          <a:ln w="127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5233491" y="2405917"/>
            <a:ext cx="1699070" cy="541811"/>
            <a:chOff x="6774781" y="1916832"/>
            <a:chExt cx="1699070" cy="541811"/>
          </a:xfrm>
        </p:grpSpPr>
        <p:grpSp>
          <p:nvGrpSpPr>
            <p:cNvPr id="47" name="组合 46"/>
            <p:cNvGrpSpPr/>
            <p:nvPr/>
          </p:nvGrpSpPr>
          <p:grpSpPr>
            <a:xfrm>
              <a:off x="6774781" y="1916832"/>
              <a:ext cx="1699070" cy="541811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圆角矩形 48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6D6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圆角矩形 49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6D6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8" name="标题 4"/>
            <p:cNvSpPr txBox="1"/>
            <p:nvPr/>
          </p:nvSpPr>
          <p:spPr>
            <a:xfrm>
              <a:off x="6824511" y="1945757"/>
              <a:ext cx="1628141" cy="4688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000" dirty="0">
                  <a:solidFill>
                    <a:srgbClr val="FF6D6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总经理</a:t>
              </a:r>
              <a:endParaRPr lang="zh-CN" altLang="en-US" sz="1600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659930" y="4027848"/>
            <a:ext cx="477217" cy="1561182"/>
            <a:chOff x="2787784" y="3964744"/>
            <a:chExt cx="551222" cy="1699070"/>
          </a:xfrm>
        </p:grpSpPr>
        <p:grpSp>
          <p:nvGrpSpPr>
            <p:cNvPr id="52" name="组合 51"/>
            <p:cNvGrpSpPr/>
            <p:nvPr/>
          </p:nvGrpSpPr>
          <p:grpSpPr>
            <a:xfrm rot="5400000">
              <a:off x="2209155" y="4543373"/>
              <a:ext cx="1699070" cy="541811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圆角矩形 54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圆角矩形 55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3" name="标题 4"/>
            <p:cNvSpPr txBox="1"/>
            <p:nvPr/>
          </p:nvSpPr>
          <p:spPr>
            <a:xfrm rot="5400000">
              <a:off x="2252170" y="4594114"/>
              <a:ext cx="1628141" cy="4688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标题 4"/>
            <p:cNvSpPr txBox="1"/>
            <p:nvPr/>
          </p:nvSpPr>
          <p:spPr>
            <a:xfrm>
              <a:off x="2787784" y="4014473"/>
              <a:ext cx="551222" cy="1628141"/>
            </a:xfrm>
            <a:prstGeom prst="rect">
              <a:avLst/>
            </a:prstGeom>
          </p:spPr>
          <p:txBody>
            <a:bodyPr vert="eaVert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市场部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209155" y="4027848"/>
            <a:ext cx="477217" cy="1561182"/>
            <a:chOff x="2787784" y="3964744"/>
            <a:chExt cx="551222" cy="1699070"/>
          </a:xfrm>
        </p:grpSpPr>
        <p:grpSp>
          <p:nvGrpSpPr>
            <p:cNvPr id="58" name="组合 57"/>
            <p:cNvGrpSpPr/>
            <p:nvPr/>
          </p:nvGrpSpPr>
          <p:grpSpPr>
            <a:xfrm rot="5400000">
              <a:off x="2209155" y="4543373"/>
              <a:ext cx="1699070" cy="541811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61" name="圆角矩形 60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圆角矩形 61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9" name="标题 4"/>
            <p:cNvSpPr txBox="1"/>
            <p:nvPr/>
          </p:nvSpPr>
          <p:spPr>
            <a:xfrm rot="5400000">
              <a:off x="2252170" y="4594114"/>
              <a:ext cx="1628141" cy="4688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标题 4"/>
            <p:cNvSpPr txBox="1"/>
            <p:nvPr/>
          </p:nvSpPr>
          <p:spPr>
            <a:xfrm>
              <a:off x="2787784" y="4014473"/>
              <a:ext cx="551222" cy="1628141"/>
            </a:xfrm>
            <a:prstGeom prst="rect">
              <a:avLst/>
            </a:prstGeom>
          </p:spPr>
          <p:txBody>
            <a:bodyPr vert="eaVert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品质部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2785219" y="4027848"/>
            <a:ext cx="477217" cy="1561182"/>
            <a:chOff x="2787784" y="3964744"/>
            <a:chExt cx="551222" cy="1699070"/>
          </a:xfrm>
        </p:grpSpPr>
        <p:grpSp>
          <p:nvGrpSpPr>
            <p:cNvPr id="64" name="组合 63"/>
            <p:cNvGrpSpPr/>
            <p:nvPr/>
          </p:nvGrpSpPr>
          <p:grpSpPr>
            <a:xfrm rot="5400000">
              <a:off x="2209155" y="4543373"/>
              <a:ext cx="1699070" cy="541811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67" name="圆角矩形 66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圆角矩形 67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5" name="标题 4"/>
            <p:cNvSpPr txBox="1"/>
            <p:nvPr/>
          </p:nvSpPr>
          <p:spPr>
            <a:xfrm rot="5400000">
              <a:off x="2252170" y="4594114"/>
              <a:ext cx="1628141" cy="4688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标题 4"/>
            <p:cNvSpPr txBox="1"/>
            <p:nvPr/>
          </p:nvSpPr>
          <p:spPr>
            <a:xfrm>
              <a:off x="2787784" y="4014473"/>
              <a:ext cx="551222" cy="1628141"/>
            </a:xfrm>
            <a:prstGeom prst="rect">
              <a:avLst/>
            </a:prstGeom>
          </p:spPr>
          <p:txBody>
            <a:bodyPr vert="eaVert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采购部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3316114" y="4027848"/>
            <a:ext cx="477217" cy="1561182"/>
            <a:chOff x="2787784" y="3964744"/>
            <a:chExt cx="551222" cy="1699070"/>
          </a:xfrm>
        </p:grpSpPr>
        <p:grpSp>
          <p:nvGrpSpPr>
            <p:cNvPr id="70" name="组合 69"/>
            <p:cNvGrpSpPr/>
            <p:nvPr/>
          </p:nvGrpSpPr>
          <p:grpSpPr>
            <a:xfrm rot="5400000">
              <a:off x="2209155" y="4543373"/>
              <a:ext cx="1699070" cy="541811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73" name="圆角矩形 72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圆角矩形 73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1" name="标题 4"/>
            <p:cNvSpPr txBox="1"/>
            <p:nvPr/>
          </p:nvSpPr>
          <p:spPr>
            <a:xfrm rot="5400000">
              <a:off x="2252170" y="4594114"/>
              <a:ext cx="1628141" cy="4688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标题 4"/>
            <p:cNvSpPr txBox="1"/>
            <p:nvPr/>
          </p:nvSpPr>
          <p:spPr>
            <a:xfrm>
              <a:off x="2787784" y="4014473"/>
              <a:ext cx="551222" cy="1628141"/>
            </a:xfrm>
            <a:prstGeom prst="rect">
              <a:avLst/>
            </a:prstGeom>
          </p:spPr>
          <p:txBody>
            <a:bodyPr vert="eaVert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财务部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3820170" y="4027848"/>
            <a:ext cx="477217" cy="1561182"/>
            <a:chOff x="2787784" y="3964744"/>
            <a:chExt cx="551222" cy="1699070"/>
          </a:xfrm>
        </p:grpSpPr>
        <p:grpSp>
          <p:nvGrpSpPr>
            <p:cNvPr id="76" name="组合 75"/>
            <p:cNvGrpSpPr/>
            <p:nvPr/>
          </p:nvGrpSpPr>
          <p:grpSpPr>
            <a:xfrm rot="5400000">
              <a:off x="2209155" y="4543373"/>
              <a:ext cx="1699070" cy="541811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79" name="圆角矩形 78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圆角矩形 79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7" name="标题 4"/>
            <p:cNvSpPr txBox="1"/>
            <p:nvPr/>
          </p:nvSpPr>
          <p:spPr>
            <a:xfrm rot="5400000">
              <a:off x="2252170" y="4594114"/>
              <a:ext cx="1628141" cy="4688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标题 4"/>
            <p:cNvSpPr txBox="1"/>
            <p:nvPr/>
          </p:nvSpPr>
          <p:spPr>
            <a:xfrm>
              <a:off x="2787784" y="4014473"/>
              <a:ext cx="551222" cy="1628141"/>
            </a:xfrm>
            <a:prstGeom prst="rect">
              <a:avLst/>
            </a:prstGeom>
          </p:spPr>
          <p:txBody>
            <a:bodyPr vert="eaVert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综合部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5233491" y="3774069"/>
            <a:ext cx="1699070" cy="541811"/>
            <a:chOff x="6774781" y="1916832"/>
            <a:chExt cx="1699070" cy="541811"/>
          </a:xfrm>
        </p:grpSpPr>
        <p:grpSp>
          <p:nvGrpSpPr>
            <p:cNvPr id="82" name="组合 81"/>
            <p:cNvGrpSpPr/>
            <p:nvPr/>
          </p:nvGrpSpPr>
          <p:grpSpPr>
            <a:xfrm>
              <a:off x="6774781" y="1916832"/>
              <a:ext cx="1699070" cy="541811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圆角矩形 83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5C0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5C0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3" name="标题 4"/>
            <p:cNvSpPr txBox="1"/>
            <p:nvPr/>
          </p:nvSpPr>
          <p:spPr>
            <a:xfrm>
              <a:off x="6824511" y="1945757"/>
              <a:ext cx="1628141" cy="4688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000" dirty="0">
                  <a:solidFill>
                    <a:srgbClr val="F5C0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研发部门</a:t>
              </a:r>
              <a:endParaRPr lang="zh-CN" altLang="en-US" sz="1600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4776390" y="4315880"/>
            <a:ext cx="2473325" cy="423862"/>
            <a:chOff x="5038726" y="3278188"/>
            <a:chExt cx="2473325" cy="423862"/>
          </a:xfrm>
        </p:grpSpPr>
        <p:sp>
          <p:nvSpPr>
            <p:cNvPr id="87" name="Line 116"/>
            <p:cNvSpPr>
              <a:spLocks noChangeShapeType="1"/>
            </p:cNvSpPr>
            <p:nvPr/>
          </p:nvSpPr>
          <p:spPr bwMode="auto">
            <a:xfrm>
              <a:off x="7508876" y="3486150"/>
              <a:ext cx="0" cy="215900"/>
            </a:xfrm>
            <a:prstGeom prst="line">
              <a:avLst/>
            </a:pr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Line 117"/>
            <p:cNvSpPr>
              <a:spLocks noChangeShapeType="1"/>
            </p:cNvSpPr>
            <p:nvPr/>
          </p:nvSpPr>
          <p:spPr bwMode="auto">
            <a:xfrm>
              <a:off x="5038726" y="3486150"/>
              <a:ext cx="0" cy="215900"/>
            </a:xfrm>
            <a:prstGeom prst="line">
              <a:avLst/>
            </a:pr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Line 118"/>
            <p:cNvSpPr>
              <a:spLocks noChangeShapeType="1"/>
            </p:cNvSpPr>
            <p:nvPr/>
          </p:nvSpPr>
          <p:spPr bwMode="auto">
            <a:xfrm flipH="1">
              <a:off x="5040313" y="3492500"/>
              <a:ext cx="2471738" cy="0"/>
            </a:xfrm>
            <a:prstGeom prst="line">
              <a:avLst/>
            </a:pr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Line 119"/>
            <p:cNvSpPr>
              <a:spLocks noChangeShapeType="1"/>
            </p:cNvSpPr>
            <p:nvPr/>
          </p:nvSpPr>
          <p:spPr bwMode="auto">
            <a:xfrm>
              <a:off x="6357938" y="3278188"/>
              <a:ext cx="0" cy="214313"/>
            </a:xfrm>
            <a:prstGeom prst="line">
              <a:avLst/>
            </a:pr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4585419" y="4698914"/>
            <a:ext cx="477217" cy="1561182"/>
            <a:chOff x="2787784" y="3964744"/>
            <a:chExt cx="551222" cy="1699070"/>
          </a:xfrm>
        </p:grpSpPr>
        <p:grpSp>
          <p:nvGrpSpPr>
            <p:cNvPr id="92" name="组合 91"/>
            <p:cNvGrpSpPr/>
            <p:nvPr/>
          </p:nvGrpSpPr>
          <p:grpSpPr>
            <a:xfrm rot="5400000">
              <a:off x="2209155" y="4543373"/>
              <a:ext cx="1699070" cy="541811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圆角矩形 94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圆角矩形 95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3" name="标题 4"/>
            <p:cNvSpPr txBox="1"/>
            <p:nvPr/>
          </p:nvSpPr>
          <p:spPr>
            <a:xfrm rot="5400000">
              <a:off x="2252170" y="4594114"/>
              <a:ext cx="1628141" cy="4688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标题 4"/>
            <p:cNvSpPr txBox="1"/>
            <p:nvPr/>
          </p:nvSpPr>
          <p:spPr>
            <a:xfrm>
              <a:off x="2787784" y="4014473"/>
              <a:ext cx="551222" cy="1628141"/>
            </a:xfrm>
            <a:prstGeom prst="rect">
              <a:avLst/>
            </a:prstGeom>
          </p:spPr>
          <p:txBody>
            <a:bodyPr vert="eaVert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制造中心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6988522" y="4675920"/>
            <a:ext cx="477217" cy="1561182"/>
            <a:chOff x="2787784" y="3964744"/>
            <a:chExt cx="551222" cy="1699070"/>
          </a:xfrm>
        </p:grpSpPr>
        <p:grpSp>
          <p:nvGrpSpPr>
            <p:cNvPr id="98" name="组合 97"/>
            <p:cNvGrpSpPr/>
            <p:nvPr/>
          </p:nvGrpSpPr>
          <p:grpSpPr>
            <a:xfrm rot="5400000">
              <a:off x="2209155" y="4543373"/>
              <a:ext cx="1699070" cy="541811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圆角矩形 100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圆角矩形 101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9" name="标题 4"/>
            <p:cNvSpPr txBox="1"/>
            <p:nvPr/>
          </p:nvSpPr>
          <p:spPr>
            <a:xfrm rot="5400000">
              <a:off x="2252170" y="4594114"/>
              <a:ext cx="1628141" cy="4688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标题 4"/>
            <p:cNvSpPr txBox="1"/>
            <p:nvPr/>
          </p:nvSpPr>
          <p:spPr>
            <a:xfrm>
              <a:off x="2787784" y="4014473"/>
              <a:ext cx="551222" cy="1628141"/>
            </a:xfrm>
            <a:prstGeom prst="rect">
              <a:avLst/>
            </a:prstGeom>
          </p:spPr>
          <p:txBody>
            <a:bodyPr vert="eaVert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研究室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8863013" y="3739816"/>
            <a:ext cx="1699070" cy="541811"/>
            <a:chOff x="6774781" y="1916832"/>
            <a:chExt cx="1699070" cy="541811"/>
          </a:xfrm>
        </p:grpSpPr>
        <p:grpSp>
          <p:nvGrpSpPr>
            <p:cNvPr id="104" name="组合 103"/>
            <p:cNvGrpSpPr/>
            <p:nvPr/>
          </p:nvGrpSpPr>
          <p:grpSpPr>
            <a:xfrm>
              <a:off x="6774781" y="1916832"/>
              <a:ext cx="1699070" cy="541811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圆角矩形 105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5C0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圆角矩形 106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5C0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5" name="标题 4"/>
            <p:cNvSpPr txBox="1"/>
            <p:nvPr/>
          </p:nvSpPr>
          <p:spPr>
            <a:xfrm>
              <a:off x="6824511" y="1945757"/>
              <a:ext cx="1628141" cy="4688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000" dirty="0">
                  <a:solidFill>
                    <a:srgbClr val="F5C0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市场营销部</a:t>
              </a:r>
              <a:endParaRPr lang="zh-CN" altLang="en-US" sz="1600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9004301" y="4271854"/>
            <a:ext cx="1339850" cy="476074"/>
            <a:chOff x="9004301" y="3221214"/>
            <a:chExt cx="1339850" cy="476074"/>
          </a:xfrm>
        </p:grpSpPr>
        <p:sp>
          <p:nvSpPr>
            <p:cNvPr id="109" name="Line 128"/>
            <p:cNvSpPr>
              <a:spLocks noChangeShapeType="1"/>
            </p:cNvSpPr>
            <p:nvPr/>
          </p:nvSpPr>
          <p:spPr bwMode="auto">
            <a:xfrm>
              <a:off x="9702801" y="3221214"/>
              <a:ext cx="0" cy="474487"/>
            </a:xfrm>
            <a:prstGeom prst="line">
              <a:avLst/>
            </a:pr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0" name="Line 129"/>
            <p:cNvSpPr>
              <a:spLocks noChangeShapeType="1"/>
            </p:cNvSpPr>
            <p:nvPr/>
          </p:nvSpPr>
          <p:spPr bwMode="auto">
            <a:xfrm flipH="1">
              <a:off x="9004301" y="3492500"/>
              <a:ext cx="1339850" cy="0"/>
            </a:xfrm>
            <a:prstGeom prst="line">
              <a:avLst/>
            </a:pr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1" name="Line 130"/>
            <p:cNvSpPr>
              <a:spLocks noChangeShapeType="1"/>
            </p:cNvSpPr>
            <p:nvPr/>
          </p:nvSpPr>
          <p:spPr bwMode="auto">
            <a:xfrm>
              <a:off x="9005888" y="3487738"/>
              <a:ext cx="0" cy="209550"/>
            </a:xfrm>
            <a:prstGeom prst="line">
              <a:avLst/>
            </a:pr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" name="Line 131"/>
            <p:cNvSpPr>
              <a:spLocks noChangeShapeType="1"/>
            </p:cNvSpPr>
            <p:nvPr/>
          </p:nvSpPr>
          <p:spPr bwMode="auto">
            <a:xfrm>
              <a:off x="10334626" y="3487738"/>
              <a:ext cx="0" cy="209550"/>
            </a:xfrm>
            <a:prstGeom prst="line">
              <a:avLst/>
            </a:pr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8761883" y="4698914"/>
            <a:ext cx="477217" cy="1561182"/>
            <a:chOff x="2787784" y="3964744"/>
            <a:chExt cx="551222" cy="1699070"/>
          </a:xfrm>
        </p:grpSpPr>
        <p:grpSp>
          <p:nvGrpSpPr>
            <p:cNvPr id="114" name="组合 113"/>
            <p:cNvGrpSpPr/>
            <p:nvPr/>
          </p:nvGrpSpPr>
          <p:grpSpPr>
            <a:xfrm rot="5400000">
              <a:off x="2209155" y="4543373"/>
              <a:ext cx="1699070" cy="541811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圆角矩形 116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圆角矩形 117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5" name="标题 4"/>
            <p:cNvSpPr txBox="1"/>
            <p:nvPr/>
          </p:nvSpPr>
          <p:spPr>
            <a:xfrm rot="5400000">
              <a:off x="2252170" y="4594114"/>
              <a:ext cx="1628141" cy="4688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6" name="标题 4"/>
            <p:cNvSpPr txBox="1"/>
            <p:nvPr/>
          </p:nvSpPr>
          <p:spPr>
            <a:xfrm>
              <a:off x="2787784" y="4014473"/>
              <a:ext cx="551222" cy="1628141"/>
            </a:xfrm>
            <a:prstGeom prst="rect">
              <a:avLst/>
            </a:prstGeom>
          </p:spPr>
          <p:txBody>
            <a:bodyPr vert="eaVert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广告部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9436794" y="4675920"/>
            <a:ext cx="477217" cy="1561182"/>
            <a:chOff x="2787784" y="3964744"/>
            <a:chExt cx="551222" cy="1699070"/>
          </a:xfrm>
        </p:grpSpPr>
        <p:grpSp>
          <p:nvGrpSpPr>
            <p:cNvPr id="120" name="组合 119"/>
            <p:cNvGrpSpPr/>
            <p:nvPr/>
          </p:nvGrpSpPr>
          <p:grpSpPr>
            <a:xfrm rot="5400000">
              <a:off x="2209155" y="4543373"/>
              <a:ext cx="1699070" cy="541811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圆角矩形 122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圆角矩形 123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1" name="标题 4"/>
            <p:cNvSpPr txBox="1"/>
            <p:nvPr/>
          </p:nvSpPr>
          <p:spPr>
            <a:xfrm rot="5400000">
              <a:off x="2252170" y="4594114"/>
              <a:ext cx="1628141" cy="4688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2" name="标题 4"/>
            <p:cNvSpPr txBox="1"/>
            <p:nvPr/>
          </p:nvSpPr>
          <p:spPr>
            <a:xfrm>
              <a:off x="2787784" y="4014473"/>
              <a:ext cx="551222" cy="1628141"/>
            </a:xfrm>
            <a:prstGeom prst="rect">
              <a:avLst/>
            </a:prstGeom>
          </p:spPr>
          <p:txBody>
            <a:bodyPr vert="eaVert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销售部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10130035" y="4675920"/>
            <a:ext cx="477217" cy="1561182"/>
            <a:chOff x="2787784" y="3964744"/>
            <a:chExt cx="551222" cy="1699070"/>
          </a:xfrm>
        </p:grpSpPr>
        <p:grpSp>
          <p:nvGrpSpPr>
            <p:cNvPr id="126" name="组合 125"/>
            <p:cNvGrpSpPr/>
            <p:nvPr/>
          </p:nvGrpSpPr>
          <p:grpSpPr>
            <a:xfrm rot="5400000">
              <a:off x="2209155" y="4543373"/>
              <a:ext cx="1699070" cy="541811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9" name="圆角矩形 128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圆角矩形 129"/>
              <p:cNvSpPr/>
              <p:nvPr/>
            </p:nvSpPr>
            <p:spPr>
              <a:xfrm>
                <a:off x="4351930" y="1373339"/>
                <a:ext cx="3742172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7" name="标题 4"/>
            <p:cNvSpPr txBox="1"/>
            <p:nvPr/>
          </p:nvSpPr>
          <p:spPr>
            <a:xfrm rot="5400000">
              <a:off x="2252170" y="4594114"/>
              <a:ext cx="1628141" cy="4688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标题 4"/>
            <p:cNvSpPr txBox="1"/>
            <p:nvPr/>
          </p:nvSpPr>
          <p:spPr>
            <a:xfrm>
              <a:off x="2787784" y="4014473"/>
              <a:ext cx="551222" cy="1628141"/>
            </a:xfrm>
            <a:prstGeom prst="rect">
              <a:avLst/>
            </a:prstGeom>
          </p:spPr>
          <p:txBody>
            <a:bodyPr vert="eaVert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售后部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4" grpId="0" animBg="1"/>
      <p:bldP spid="45" grpId="0" animBg="1"/>
      <p:bldP spid="1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85019" cy="583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92931" y="0"/>
            <a:ext cx="576064" cy="836712"/>
            <a:chOff x="841003" y="360040"/>
            <a:chExt cx="504056" cy="836712"/>
          </a:xfrm>
          <a:solidFill>
            <a:srgbClr val="00B0F0"/>
          </a:solidFill>
        </p:grpSpPr>
        <p:sp>
          <p:nvSpPr>
            <p:cNvPr id="4" name="矩形 3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KSO_Shape"/>
          <p:cNvSpPr/>
          <p:nvPr/>
        </p:nvSpPr>
        <p:spPr bwMode="auto">
          <a:xfrm>
            <a:off x="297017" y="206564"/>
            <a:ext cx="367893" cy="252620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841003" y="202431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公司事记</a:t>
            </a:r>
          </a:p>
        </p:txBody>
      </p:sp>
      <p:grpSp>
        <p:nvGrpSpPr>
          <p:cNvPr id="8" name="组合 7"/>
          <p:cNvGrpSpPr/>
          <p:nvPr/>
        </p:nvGrpSpPr>
        <p:grpSpPr>
          <a:xfrm flipH="1">
            <a:off x="-23093" y="4941168"/>
            <a:ext cx="4055707" cy="1998536"/>
            <a:chOff x="5917425" y="3435846"/>
            <a:chExt cx="3226575" cy="17076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8408654" y="4941168"/>
            <a:ext cx="3809613" cy="2016224"/>
            <a:chOff x="5917425" y="3435846"/>
            <a:chExt cx="3226575" cy="170765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47" b="26929"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 flipH="1">
            <a:off x="-3" y="6525344"/>
            <a:ext cx="12195177" cy="3605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-4" y="6596410"/>
            <a:ext cx="12195177" cy="2889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5"/>
          <p:cNvSpPr/>
          <p:nvPr/>
        </p:nvSpPr>
        <p:spPr>
          <a:xfrm>
            <a:off x="9976569" y="6493142"/>
            <a:ext cx="1018294" cy="111815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067547" y="6493142"/>
            <a:ext cx="1070600" cy="3922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0202043" y="6493142"/>
            <a:ext cx="792820" cy="3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０</a:t>
            </a:r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9</a:t>
            </a:r>
            <a:endParaRPr lang="zh-CN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cxnSp>
        <p:nvCxnSpPr>
          <p:cNvPr id="19" name="直接连接符 28"/>
          <p:cNvCxnSpPr>
            <a:cxnSpLocks noChangeShapeType="1"/>
            <a:stCxn id="26" idx="1"/>
            <a:endCxn id="25" idx="5"/>
          </p:cNvCxnSpPr>
          <p:nvPr/>
        </p:nvCxnSpPr>
        <p:spPr bwMode="auto">
          <a:xfrm flipH="1" flipV="1">
            <a:off x="6468773" y="2910543"/>
            <a:ext cx="1102745" cy="1045906"/>
          </a:xfrm>
          <a:prstGeom prst="line">
            <a:avLst/>
          </a:prstGeom>
          <a:noFill/>
          <a:ln w="28575">
            <a:solidFill>
              <a:srgbClr val="A6A6A6"/>
            </a:solidFill>
            <a:beve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直接连接符 29"/>
          <p:cNvCxnSpPr>
            <a:cxnSpLocks noChangeShapeType="1"/>
            <a:stCxn id="23" idx="5"/>
            <a:endCxn id="24" idx="1"/>
          </p:cNvCxnSpPr>
          <p:nvPr/>
        </p:nvCxnSpPr>
        <p:spPr bwMode="auto">
          <a:xfrm>
            <a:off x="2731049" y="2904150"/>
            <a:ext cx="909036" cy="1082141"/>
          </a:xfrm>
          <a:prstGeom prst="line">
            <a:avLst/>
          </a:prstGeom>
          <a:noFill/>
          <a:ln w="28575">
            <a:solidFill>
              <a:srgbClr val="A6A6A6"/>
            </a:solidFill>
            <a:beve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直接连接符 30"/>
          <p:cNvCxnSpPr>
            <a:cxnSpLocks noChangeShapeType="1"/>
            <a:stCxn id="24" idx="7"/>
            <a:endCxn id="25" idx="3"/>
          </p:cNvCxnSpPr>
          <p:nvPr/>
        </p:nvCxnSpPr>
        <p:spPr bwMode="auto">
          <a:xfrm flipV="1">
            <a:off x="4422568" y="2910543"/>
            <a:ext cx="1250575" cy="1075748"/>
          </a:xfrm>
          <a:prstGeom prst="line">
            <a:avLst/>
          </a:prstGeom>
          <a:noFill/>
          <a:ln w="28575">
            <a:solidFill>
              <a:srgbClr val="A6A6A6"/>
            </a:solidFill>
            <a:beve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直接连接符 31"/>
          <p:cNvCxnSpPr>
            <a:cxnSpLocks noChangeShapeType="1"/>
            <a:stCxn id="26" idx="7"/>
            <a:endCxn id="27" idx="3"/>
          </p:cNvCxnSpPr>
          <p:nvPr/>
        </p:nvCxnSpPr>
        <p:spPr bwMode="auto">
          <a:xfrm flipV="1">
            <a:off x="8378689" y="2903658"/>
            <a:ext cx="1419637" cy="1052791"/>
          </a:xfrm>
          <a:prstGeom prst="line">
            <a:avLst/>
          </a:prstGeom>
          <a:noFill/>
          <a:ln w="28575">
            <a:solidFill>
              <a:srgbClr val="A6A6A6"/>
            </a:solidFill>
            <a:beve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椭圆 32"/>
          <p:cNvSpPr>
            <a:spLocks noChangeArrowheads="1"/>
          </p:cNvSpPr>
          <p:nvPr/>
        </p:nvSpPr>
        <p:spPr bwMode="auto">
          <a:xfrm>
            <a:off x="1770468" y="1943569"/>
            <a:ext cx="1125391" cy="112539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lt1"/>
              </a:solidFill>
              <a:sym typeface="微软雅黑" panose="020B0503020204020204" pitchFamily="34" charset="-122"/>
            </a:endParaRPr>
          </a:p>
        </p:txBody>
      </p:sp>
      <p:sp>
        <p:nvSpPr>
          <p:cNvPr id="24" name="椭圆 33"/>
          <p:cNvSpPr>
            <a:spLocks noChangeArrowheads="1"/>
          </p:cNvSpPr>
          <p:nvPr/>
        </p:nvSpPr>
        <p:spPr bwMode="auto">
          <a:xfrm>
            <a:off x="3478028" y="3824003"/>
            <a:ext cx="1106597" cy="110817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lt1"/>
              </a:solidFill>
              <a:sym typeface="微软雅黑" panose="020B0503020204020204" pitchFamily="34" charset="-122"/>
            </a:endParaRPr>
          </a:p>
        </p:txBody>
      </p:sp>
      <p:sp>
        <p:nvSpPr>
          <p:cNvPr id="25" name="椭圆 34"/>
          <p:cNvSpPr>
            <a:spLocks noChangeArrowheads="1"/>
          </p:cNvSpPr>
          <p:nvPr/>
        </p:nvSpPr>
        <p:spPr bwMode="auto">
          <a:xfrm>
            <a:off x="5508362" y="1950132"/>
            <a:ext cx="1125192" cy="112519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lt1"/>
              </a:solidFill>
              <a:sym typeface="微软雅黑" panose="020B0503020204020204" pitchFamily="34" charset="-122"/>
            </a:endParaRPr>
          </a:p>
        </p:txBody>
      </p:sp>
      <p:sp>
        <p:nvSpPr>
          <p:cNvPr id="26" name="椭圆 38"/>
          <p:cNvSpPr>
            <a:spLocks noChangeArrowheads="1"/>
          </p:cNvSpPr>
          <p:nvPr/>
        </p:nvSpPr>
        <p:spPr bwMode="auto">
          <a:xfrm>
            <a:off x="7404348" y="3789040"/>
            <a:ext cx="1141511" cy="114313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lt1"/>
              </a:solidFill>
              <a:sym typeface="微软雅黑" panose="020B0503020204020204" pitchFamily="34" charset="-122"/>
            </a:endParaRPr>
          </a:p>
        </p:txBody>
      </p:sp>
      <p:sp>
        <p:nvSpPr>
          <p:cNvPr id="27" name="椭圆 39"/>
          <p:cNvSpPr>
            <a:spLocks noChangeArrowheads="1"/>
          </p:cNvSpPr>
          <p:nvPr/>
        </p:nvSpPr>
        <p:spPr bwMode="auto">
          <a:xfrm>
            <a:off x="9633024" y="1940210"/>
            <a:ext cx="1128750" cy="11287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lt1"/>
              </a:solidFill>
              <a:sym typeface="微软雅黑" panose="020B0503020204020204" pitchFamily="34" charset="-122"/>
            </a:endParaRPr>
          </a:p>
        </p:txBody>
      </p:sp>
      <p:sp>
        <p:nvSpPr>
          <p:cNvPr id="28" name="椭圆 40"/>
          <p:cNvSpPr>
            <a:spLocks noChangeArrowheads="1"/>
          </p:cNvSpPr>
          <p:nvPr/>
        </p:nvSpPr>
        <p:spPr bwMode="auto">
          <a:xfrm>
            <a:off x="1648407" y="1916832"/>
            <a:ext cx="490943" cy="488781"/>
          </a:xfrm>
          <a:prstGeom prst="ellipse">
            <a:avLst/>
          </a:prstGeom>
          <a:solidFill>
            <a:srgbClr val="92D050"/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Impact MT Std" pitchFamily="34" charset="0"/>
                <a:sym typeface="微软雅黑" panose="020B0503020204020204" pitchFamily="34" charset="-122"/>
              </a:rPr>
              <a:t>1</a:t>
            </a:r>
            <a:endParaRPr lang="zh-CN" altLang="en-US" sz="2000" dirty="0">
              <a:solidFill>
                <a:schemeClr val="bg1"/>
              </a:solidFill>
              <a:latin typeface="Impact MT Std" pitchFamily="34" charset="0"/>
              <a:sym typeface="微软雅黑" panose="020B0503020204020204" pitchFamily="34" charset="-122"/>
            </a:endParaRPr>
          </a:p>
        </p:txBody>
      </p:sp>
      <p:sp>
        <p:nvSpPr>
          <p:cNvPr id="29" name="椭圆 41"/>
          <p:cNvSpPr>
            <a:spLocks noChangeArrowheads="1"/>
          </p:cNvSpPr>
          <p:nvPr/>
        </p:nvSpPr>
        <p:spPr bwMode="auto">
          <a:xfrm>
            <a:off x="3157137" y="4415342"/>
            <a:ext cx="490945" cy="488781"/>
          </a:xfrm>
          <a:prstGeom prst="ellipse">
            <a:avLst/>
          </a:prstGeom>
          <a:solidFill>
            <a:srgbClr val="FF6D67"/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Impact MT Std" pitchFamily="34" charset="0"/>
                <a:sym typeface="微软雅黑" panose="020B0503020204020204" pitchFamily="34" charset="-122"/>
              </a:rPr>
              <a:t>2</a:t>
            </a:r>
            <a:endParaRPr lang="zh-CN" altLang="en-US" sz="2000">
              <a:solidFill>
                <a:schemeClr val="bg1"/>
              </a:solidFill>
              <a:latin typeface="Impact MT Std" pitchFamily="34" charset="0"/>
              <a:sym typeface="微软雅黑" panose="020B0503020204020204" pitchFamily="34" charset="-122"/>
            </a:endParaRPr>
          </a:p>
        </p:txBody>
      </p:sp>
      <p:sp>
        <p:nvSpPr>
          <p:cNvPr id="30" name="椭圆 42"/>
          <p:cNvSpPr>
            <a:spLocks noChangeArrowheads="1"/>
          </p:cNvSpPr>
          <p:nvPr/>
        </p:nvSpPr>
        <p:spPr bwMode="auto">
          <a:xfrm>
            <a:off x="5305499" y="1932107"/>
            <a:ext cx="490945" cy="488781"/>
          </a:xfrm>
          <a:prstGeom prst="ellipse">
            <a:avLst/>
          </a:prstGeom>
          <a:solidFill>
            <a:srgbClr val="00B0F0"/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Impact MT Std" pitchFamily="34" charset="0"/>
                <a:sym typeface="微软雅黑" panose="020B0503020204020204" pitchFamily="34" charset="-122"/>
              </a:rPr>
              <a:t>3</a:t>
            </a:r>
            <a:endParaRPr lang="zh-CN" altLang="en-US" sz="2000">
              <a:solidFill>
                <a:schemeClr val="bg1"/>
              </a:solidFill>
              <a:latin typeface="Impact MT Std" pitchFamily="34" charset="0"/>
              <a:sym typeface="微软雅黑" panose="020B0503020204020204" pitchFamily="34" charset="-122"/>
            </a:endParaRPr>
          </a:p>
        </p:txBody>
      </p:sp>
      <p:sp>
        <p:nvSpPr>
          <p:cNvPr id="31" name="椭圆 43"/>
          <p:cNvSpPr>
            <a:spLocks noChangeArrowheads="1"/>
          </p:cNvSpPr>
          <p:nvPr/>
        </p:nvSpPr>
        <p:spPr bwMode="auto">
          <a:xfrm>
            <a:off x="7158876" y="4452387"/>
            <a:ext cx="490943" cy="488781"/>
          </a:xfrm>
          <a:prstGeom prst="ellipse">
            <a:avLst/>
          </a:prstGeom>
          <a:solidFill>
            <a:srgbClr val="F5C058"/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Impact MT Std" pitchFamily="34" charset="0"/>
                <a:sym typeface="微软雅黑" panose="020B0503020204020204" pitchFamily="34" charset="-122"/>
              </a:rPr>
              <a:t>4</a:t>
            </a:r>
            <a:endParaRPr lang="zh-CN" altLang="en-US" sz="2000">
              <a:solidFill>
                <a:schemeClr val="bg1"/>
              </a:solidFill>
              <a:latin typeface="Impact MT Std" pitchFamily="34" charset="0"/>
              <a:sym typeface="微软雅黑" panose="020B0503020204020204" pitchFamily="34" charset="-122"/>
            </a:endParaRPr>
          </a:p>
        </p:txBody>
      </p:sp>
      <p:sp>
        <p:nvSpPr>
          <p:cNvPr id="32" name="椭圆 44"/>
          <p:cNvSpPr>
            <a:spLocks noChangeArrowheads="1"/>
          </p:cNvSpPr>
          <p:nvPr/>
        </p:nvSpPr>
        <p:spPr bwMode="auto">
          <a:xfrm>
            <a:off x="9387551" y="1916832"/>
            <a:ext cx="490945" cy="488781"/>
          </a:xfrm>
          <a:prstGeom prst="ellipse">
            <a:avLst/>
          </a:prstGeom>
          <a:solidFill>
            <a:srgbClr val="5E779E"/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Impact MT Std" pitchFamily="34" charset="0"/>
                <a:sym typeface="微软雅黑" panose="020B0503020204020204" pitchFamily="34" charset="-122"/>
              </a:rPr>
              <a:t>5</a:t>
            </a:r>
            <a:endParaRPr lang="zh-CN" altLang="en-US" sz="2000">
              <a:solidFill>
                <a:schemeClr val="bg1"/>
              </a:solidFill>
              <a:latin typeface="Impact MT Std" pitchFamily="34" charset="0"/>
              <a:sym typeface="微软雅黑" panose="020B0503020204020204" pitchFamily="34" charset="-122"/>
            </a:endParaRPr>
          </a:p>
        </p:txBody>
      </p:sp>
      <p:sp>
        <p:nvSpPr>
          <p:cNvPr id="33" name="Freeform 26"/>
          <p:cNvSpPr>
            <a:spLocks noEditPoints="1"/>
          </p:cNvSpPr>
          <p:nvPr/>
        </p:nvSpPr>
        <p:spPr bwMode="auto">
          <a:xfrm>
            <a:off x="2074977" y="2276872"/>
            <a:ext cx="516372" cy="516372"/>
          </a:xfrm>
          <a:custGeom>
            <a:avLst/>
            <a:gdLst>
              <a:gd name="T0" fmla="*/ 60 w 99"/>
              <a:gd name="T1" fmla="*/ 9 h 99"/>
              <a:gd name="T2" fmla="*/ 81 w 99"/>
              <a:gd name="T3" fmla="*/ 10 h 99"/>
              <a:gd name="T4" fmla="*/ 79 w 99"/>
              <a:gd name="T5" fmla="*/ 20 h 99"/>
              <a:gd name="T6" fmla="*/ 96 w 99"/>
              <a:gd name="T7" fmla="*/ 31 h 99"/>
              <a:gd name="T8" fmla="*/ 90 w 99"/>
              <a:gd name="T9" fmla="*/ 38 h 99"/>
              <a:gd name="T10" fmla="*/ 99 w 99"/>
              <a:gd name="T11" fmla="*/ 57 h 99"/>
              <a:gd name="T12" fmla="*/ 90 w 99"/>
              <a:gd name="T13" fmla="*/ 60 h 99"/>
              <a:gd name="T14" fmla="*/ 89 w 99"/>
              <a:gd name="T15" fmla="*/ 81 h 99"/>
              <a:gd name="T16" fmla="*/ 80 w 99"/>
              <a:gd name="T17" fmla="*/ 79 h 99"/>
              <a:gd name="T18" fmla="*/ 68 w 99"/>
              <a:gd name="T19" fmla="*/ 97 h 99"/>
              <a:gd name="T20" fmla="*/ 61 w 99"/>
              <a:gd name="T21" fmla="*/ 90 h 99"/>
              <a:gd name="T22" fmla="*/ 42 w 99"/>
              <a:gd name="T23" fmla="*/ 99 h 99"/>
              <a:gd name="T24" fmla="*/ 39 w 99"/>
              <a:gd name="T25" fmla="*/ 91 h 99"/>
              <a:gd name="T26" fmla="*/ 18 w 99"/>
              <a:gd name="T27" fmla="*/ 89 h 99"/>
              <a:gd name="T28" fmla="*/ 20 w 99"/>
              <a:gd name="T29" fmla="*/ 80 h 99"/>
              <a:gd name="T30" fmla="*/ 3 w 99"/>
              <a:gd name="T31" fmla="*/ 68 h 99"/>
              <a:gd name="T32" fmla="*/ 9 w 99"/>
              <a:gd name="T33" fmla="*/ 61 h 99"/>
              <a:gd name="T34" fmla="*/ 0 w 99"/>
              <a:gd name="T35" fmla="*/ 42 h 99"/>
              <a:gd name="T36" fmla="*/ 9 w 99"/>
              <a:gd name="T37" fmla="*/ 39 h 99"/>
              <a:gd name="T38" fmla="*/ 10 w 99"/>
              <a:gd name="T39" fmla="*/ 18 h 99"/>
              <a:gd name="T40" fmla="*/ 19 w 99"/>
              <a:gd name="T41" fmla="*/ 20 h 99"/>
              <a:gd name="T42" fmla="*/ 31 w 99"/>
              <a:gd name="T43" fmla="*/ 3 h 99"/>
              <a:gd name="T44" fmla="*/ 38 w 99"/>
              <a:gd name="T45" fmla="*/ 9 h 99"/>
              <a:gd name="T46" fmla="*/ 57 w 99"/>
              <a:gd name="T47" fmla="*/ 0 h 99"/>
              <a:gd name="T48" fmla="*/ 36 w 99"/>
              <a:gd name="T49" fmla="*/ 58 h 99"/>
              <a:gd name="T50" fmla="*/ 45 w 99"/>
              <a:gd name="T51" fmla="*/ 47 h 99"/>
              <a:gd name="T52" fmla="*/ 58 w 99"/>
              <a:gd name="T53" fmla="*/ 55 h 99"/>
              <a:gd name="T54" fmla="*/ 64 w 99"/>
              <a:gd name="T55" fmla="*/ 56 h 99"/>
              <a:gd name="T56" fmla="*/ 54 w 99"/>
              <a:gd name="T57" fmla="*/ 54 h 99"/>
              <a:gd name="T58" fmla="*/ 58 w 99"/>
              <a:gd name="T59" fmla="*/ 69 h 99"/>
              <a:gd name="T60" fmla="*/ 71 w 99"/>
              <a:gd name="T61" fmla="*/ 71 h 99"/>
              <a:gd name="T62" fmla="*/ 71 w 99"/>
              <a:gd name="T63" fmla="*/ 28 h 99"/>
              <a:gd name="T64" fmla="*/ 28 w 99"/>
              <a:gd name="T65" fmla="*/ 28 h 99"/>
              <a:gd name="T66" fmla="*/ 28 w 99"/>
              <a:gd name="T67" fmla="*/ 71 h 99"/>
              <a:gd name="T68" fmla="*/ 55 w 99"/>
              <a:gd name="T69" fmla="*/ 79 h 99"/>
              <a:gd name="T70" fmla="*/ 48 w 99"/>
              <a:gd name="T71" fmla="*/ 66 h 99"/>
              <a:gd name="T72" fmla="*/ 35 w 99"/>
              <a:gd name="T73" fmla="*/ 75 h 99"/>
              <a:gd name="T74" fmla="*/ 42 w 99"/>
              <a:gd name="T75" fmla="*/ 71 h 99"/>
              <a:gd name="T76" fmla="*/ 45 w 99"/>
              <a:gd name="T77" fmla="*/ 52 h 99"/>
              <a:gd name="T78" fmla="*/ 38 w 99"/>
              <a:gd name="T79" fmla="*/ 59 h 99"/>
              <a:gd name="T80" fmla="*/ 51 w 99"/>
              <a:gd name="T81" fmla="*/ 37 h 99"/>
              <a:gd name="T82" fmla="*/ 51 w 99"/>
              <a:gd name="T83" fmla="*/ 46 h 99"/>
              <a:gd name="T84" fmla="*/ 51 w 99"/>
              <a:gd name="T85" fmla="*/ 37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9" h="99">
                <a:moveTo>
                  <a:pt x="59" y="8"/>
                </a:moveTo>
                <a:cubicBezTo>
                  <a:pt x="59" y="9"/>
                  <a:pt x="60" y="9"/>
                  <a:pt x="60" y="9"/>
                </a:cubicBezTo>
                <a:cubicBezTo>
                  <a:pt x="66" y="2"/>
                  <a:pt x="66" y="2"/>
                  <a:pt x="66" y="2"/>
                </a:cubicBezTo>
                <a:cubicBezTo>
                  <a:pt x="81" y="10"/>
                  <a:pt x="81" y="10"/>
                  <a:pt x="81" y="10"/>
                </a:cubicBezTo>
                <a:cubicBezTo>
                  <a:pt x="78" y="19"/>
                  <a:pt x="78" y="19"/>
                  <a:pt x="78" y="19"/>
                </a:cubicBezTo>
                <a:cubicBezTo>
                  <a:pt x="78" y="19"/>
                  <a:pt x="79" y="19"/>
                  <a:pt x="79" y="20"/>
                </a:cubicBezTo>
                <a:cubicBezTo>
                  <a:pt x="88" y="17"/>
                  <a:pt x="88" y="17"/>
                  <a:pt x="88" y="17"/>
                </a:cubicBezTo>
                <a:cubicBezTo>
                  <a:pt x="96" y="31"/>
                  <a:pt x="96" y="31"/>
                  <a:pt x="96" y="31"/>
                </a:cubicBezTo>
                <a:cubicBezTo>
                  <a:pt x="90" y="37"/>
                  <a:pt x="90" y="37"/>
                  <a:pt x="90" y="37"/>
                </a:cubicBezTo>
                <a:cubicBezTo>
                  <a:pt x="90" y="38"/>
                  <a:pt x="90" y="38"/>
                  <a:pt x="90" y="38"/>
                </a:cubicBezTo>
                <a:cubicBezTo>
                  <a:pt x="99" y="40"/>
                  <a:pt x="99" y="40"/>
                  <a:pt x="99" y="40"/>
                </a:cubicBezTo>
                <a:cubicBezTo>
                  <a:pt x="99" y="57"/>
                  <a:pt x="99" y="57"/>
                  <a:pt x="99" y="57"/>
                </a:cubicBezTo>
                <a:cubicBezTo>
                  <a:pt x="91" y="59"/>
                  <a:pt x="91" y="59"/>
                  <a:pt x="91" y="59"/>
                </a:cubicBezTo>
                <a:cubicBezTo>
                  <a:pt x="91" y="59"/>
                  <a:pt x="90" y="60"/>
                  <a:pt x="90" y="60"/>
                </a:cubicBezTo>
                <a:cubicBezTo>
                  <a:pt x="97" y="67"/>
                  <a:pt x="97" y="67"/>
                  <a:pt x="97" y="67"/>
                </a:cubicBezTo>
                <a:cubicBezTo>
                  <a:pt x="89" y="81"/>
                  <a:pt x="89" y="81"/>
                  <a:pt x="89" y="81"/>
                </a:cubicBezTo>
                <a:cubicBezTo>
                  <a:pt x="80" y="78"/>
                  <a:pt x="80" y="78"/>
                  <a:pt x="80" y="78"/>
                </a:cubicBezTo>
                <a:cubicBezTo>
                  <a:pt x="80" y="79"/>
                  <a:pt x="80" y="79"/>
                  <a:pt x="80" y="79"/>
                </a:cubicBezTo>
                <a:cubicBezTo>
                  <a:pt x="82" y="88"/>
                  <a:pt x="82" y="88"/>
                  <a:pt x="82" y="88"/>
                </a:cubicBezTo>
                <a:cubicBezTo>
                  <a:pt x="68" y="97"/>
                  <a:pt x="68" y="97"/>
                  <a:pt x="68" y="97"/>
                </a:cubicBezTo>
                <a:cubicBezTo>
                  <a:pt x="62" y="90"/>
                  <a:pt x="62" y="90"/>
                  <a:pt x="62" y="90"/>
                </a:cubicBezTo>
                <a:cubicBezTo>
                  <a:pt x="62" y="90"/>
                  <a:pt x="61" y="90"/>
                  <a:pt x="61" y="90"/>
                </a:cubicBezTo>
                <a:cubicBezTo>
                  <a:pt x="59" y="99"/>
                  <a:pt x="59" y="99"/>
                  <a:pt x="59" y="99"/>
                </a:cubicBezTo>
                <a:cubicBezTo>
                  <a:pt x="42" y="99"/>
                  <a:pt x="42" y="99"/>
                  <a:pt x="42" y="99"/>
                </a:cubicBezTo>
                <a:cubicBezTo>
                  <a:pt x="40" y="91"/>
                  <a:pt x="40" y="91"/>
                  <a:pt x="40" y="91"/>
                </a:cubicBezTo>
                <a:cubicBezTo>
                  <a:pt x="40" y="91"/>
                  <a:pt x="39" y="91"/>
                  <a:pt x="39" y="91"/>
                </a:cubicBezTo>
                <a:cubicBezTo>
                  <a:pt x="33" y="97"/>
                  <a:pt x="33" y="97"/>
                  <a:pt x="33" y="97"/>
                </a:cubicBezTo>
                <a:cubicBezTo>
                  <a:pt x="18" y="89"/>
                  <a:pt x="18" y="89"/>
                  <a:pt x="18" y="89"/>
                </a:cubicBezTo>
                <a:cubicBezTo>
                  <a:pt x="21" y="81"/>
                  <a:pt x="21" y="81"/>
                  <a:pt x="21" y="81"/>
                </a:cubicBezTo>
                <a:cubicBezTo>
                  <a:pt x="20" y="80"/>
                  <a:pt x="20" y="80"/>
                  <a:pt x="20" y="80"/>
                </a:cubicBezTo>
                <a:cubicBezTo>
                  <a:pt x="11" y="83"/>
                  <a:pt x="11" y="83"/>
                  <a:pt x="11" y="83"/>
                </a:cubicBezTo>
                <a:cubicBezTo>
                  <a:pt x="3" y="68"/>
                  <a:pt x="3" y="68"/>
                  <a:pt x="3" y="68"/>
                </a:cubicBezTo>
                <a:cubicBezTo>
                  <a:pt x="9" y="62"/>
                  <a:pt x="9" y="62"/>
                  <a:pt x="9" y="62"/>
                </a:cubicBezTo>
                <a:cubicBezTo>
                  <a:pt x="9" y="62"/>
                  <a:pt x="9" y="61"/>
                  <a:pt x="9" y="61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42"/>
                  <a:pt x="0" y="42"/>
                  <a:pt x="0" y="42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40"/>
                  <a:pt x="8" y="39"/>
                  <a:pt x="9" y="39"/>
                </a:cubicBezTo>
                <a:cubicBezTo>
                  <a:pt x="2" y="33"/>
                  <a:pt x="2" y="33"/>
                  <a:pt x="2" y="33"/>
                </a:cubicBezTo>
                <a:cubicBezTo>
                  <a:pt x="10" y="18"/>
                  <a:pt x="10" y="18"/>
                  <a:pt x="10" y="18"/>
                </a:cubicBezTo>
                <a:cubicBezTo>
                  <a:pt x="18" y="21"/>
                  <a:pt x="18" y="21"/>
                  <a:pt x="18" y="21"/>
                </a:cubicBezTo>
                <a:cubicBezTo>
                  <a:pt x="19" y="21"/>
                  <a:pt x="19" y="20"/>
                  <a:pt x="19" y="20"/>
                </a:cubicBezTo>
                <a:cubicBezTo>
                  <a:pt x="17" y="11"/>
                  <a:pt x="17" y="11"/>
                  <a:pt x="17" y="11"/>
                </a:cubicBezTo>
                <a:cubicBezTo>
                  <a:pt x="31" y="3"/>
                  <a:pt x="31" y="3"/>
                  <a:pt x="31" y="3"/>
                </a:cubicBezTo>
                <a:cubicBezTo>
                  <a:pt x="37" y="9"/>
                  <a:pt x="37" y="9"/>
                  <a:pt x="37" y="9"/>
                </a:cubicBezTo>
                <a:cubicBezTo>
                  <a:pt x="37" y="9"/>
                  <a:pt x="38" y="9"/>
                  <a:pt x="38" y="9"/>
                </a:cubicBezTo>
                <a:cubicBezTo>
                  <a:pt x="40" y="0"/>
                  <a:pt x="40" y="0"/>
                  <a:pt x="40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36" y="58"/>
                </a:moveTo>
                <a:cubicBezTo>
                  <a:pt x="37" y="52"/>
                  <a:pt x="37" y="52"/>
                  <a:pt x="37" y="52"/>
                </a:cubicBezTo>
                <a:cubicBezTo>
                  <a:pt x="45" y="47"/>
                  <a:pt x="45" y="47"/>
                  <a:pt x="45" y="47"/>
                </a:cubicBezTo>
                <a:cubicBezTo>
                  <a:pt x="56" y="47"/>
                  <a:pt x="56" y="47"/>
                  <a:pt x="56" y="47"/>
                </a:cubicBezTo>
                <a:cubicBezTo>
                  <a:pt x="58" y="55"/>
                  <a:pt x="58" y="55"/>
                  <a:pt x="58" y="55"/>
                </a:cubicBezTo>
                <a:cubicBezTo>
                  <a:pt x="64" y="55"/>
                  <a:pt x="64" y="55"/>
                  <a:pt x="64" y="55"/>
                </a:cubicBezTo>
                <a:cubicBezTo>
                  <a:pt x="64" y="56"/>
                  <a:pt x="64" y="56"/>
                  <a:pt x="64" y="56"/>
                </a:cubicBezTo>
                <a:cubicBezTo>
                  <a:pt x="56" y="58"/>
                  <a:pt x="56" y="58"/>
                  <a:pt x="56" y="58"/>
                </a:cubicBezTo>
                <a:cubicBezTo>
                  <a:pt x="54" y="54"/>
                  <a:pt x="54" y="54"/>
                  <a:pt x="54" y="54"/>
                </a:cubicBezTo>
                <a:cubicBezTo>
                  <a:pt x="52" y="62"/>
                  <a:pt x="52" y="62"/>
                  <a:pt x="52" y="62"/>
                </a:cubicBezTo>
                <a:cubicBezTo>
                  <a:pt x="58" y="69"/>
                  <a:pt x="58" y="69"/>
                  <a:pt x="58" y="69"/>
                </a:cubicBezTo>
                <a:cubicBezTo>
                  <a:pt x="58" y="79"/>
                  <a:pt x="58" y="79"/>
                  <a:pt x="58" y="79"/>
                </a:cubicBezTo>
                <a:cubicBezTo>
                  <a:pt x="63" y="77"/>
                  <a:pt x="67" y="74"/>
                  <a:pt x="71" y="71"/>
                </a:cubicBezTo>
                <a:cubicBezTo>
                  <a:pt x="76" y="66"/>
                  <a:pt x="80" y="58"/>
                  <a:pt x="80" y="50"/>
                </a:cubicBezTo>
                <a:cubicBezTo>
                  <a:pt x="80" y="41"/>
                  <a:pt x="76" y="34"/>
                  <a:pt x="71" y="28"/>
                </a:cubicBezTo>
                <a:cubicBezTo>
                  <a:pt x="65" y="23"/>
                  <a:pt x="58" y="19"/>
                  <a:pt x="49" y="19"/>
                </a:cubicBezTo>
                <a:cubicBezTo>
                  <a:pt x="41" y="19"/>
                  <a:pt x="34" y="23"/>
                  <a:pt x="28" y="28"/>
                </a:cubicBezTo>
                <a:cubicBezTo>
                  <a:pt x="23" y="34"/>
                  <a:pt x="19" y="41"/>
                  <a:pt x="19" y="50"/>
                </a:cubicBezTo>
                <a:cubicBezTo>
                  <a:pt x="19" y="58"/>
                  <a:pt x="23" y="66"/>
                  <a:pt x="28" y="71"/>
                </a:cubicBezTo>
                <a:cubicBezTo>
                  <a:pt x="34" y="76"/>
                  <a:pt x="41" y="80"/>
                  <a:pt x="49" y="80"/>
                </a:cubicBezTo>
                <a:cubicBezTo>
                  <a:pt x="52" y="80"/>
                  <a:pt x="54" y="80"/>
                  <a:pt x="55" y="79"/>
                </a:cubicBezTo>
                <a:cubicBezTo>
                  <a:pt x="53" y="70"/>
                  <a:pt x="53" y="70"/>
                  <a:pt x="53" y="70"/>
                </a:cubicBezTo>
                <a:cubicBezTo>
                  <a:pt x="48" y="66"/>
                  <a:pt x="48" y="66"/>
                  <a:pt x="48" y="66"/>
                </a:cubicBezTo>
                <a:cubicBezTo>
                  <a:pt x="47" y="69"/>
                  <a:pt x="45" y="73"/>
                  <a:pt x="45" y="73"/>
                </a:cubicBezTo>
                <a:cubicBezTo>
                  <a:pt x="35" y="75"/>
                  <a:pt x="35" y="75"/>
                  <a:pt x="35" y="75"/>
                </a:cubicBezTo>
                <a:cubicBezTo>
                  <a:pt x="35" y="73"/>
                  <a:pt x="35" y="73"/>
                  <a:pt x="35" y="73"/>
                </a:cubicBezTo>
                <a:cubicBezTo>
                  <a:pt x="42" y="71"/>
                  <a:pt x="42" y="71"/>
                  <a:pt x="42" y="71"/>
                </a:cubicBezTo>
                <a:cubicBezTo>
                  <a:pt x="44" y="61"/>
                  <a:pt x="44" y="61"/>
                  <a:pt x="44" y="61"/>
                </a:cubicBezTo>
                <a:cubicBezTo>
                  <a:pt x="45" y="52"/>
                  <a:pt x="45" y="52"/>
                  <a:pt x="45" y="52"/>
                </a:cubicBezTo>
                <a:cubicBezTo>
                  <a:pt x="41" y="54"/>
                  <a:pt x="41" y="54"/>
                  <a:pt x="41" y="54"/>
                </a:cubicBezTo>
                <a:cubicBezTo>
                  <a:pt x="38" y="59"/>
                  <a:pt x="38" y="59"/>
                  <a:pt x="38" y="59"/>
                </a:cubicBezTo>
                <a:cubicBezTo>
                  <a:pt x="36" y="58"/>
                  <a:pt x="36" y="58"/>
                  <a:pt x="36" y="58"/>
                </a:cubicBezTo>
                <a:close/>
                <a:moveTo>
                  <a:pt x="51" y="37"/>
                </a:moveTo>
                <a:cubicBezTo>
                  <a:pt x="48" y="37"/>
                  <a:pt x="46" y="39"/>
                  <a:pt x="46" y="41"/>
                </a:cubicBezTo>
                <a:cubicBezTo>
                  <a:pt x="46" y="44"/>
                  <a:pt x="48" y="46"/>
                  <a:pt x="51" y="46"/>
                </a:cubicBezTo>
                <a:cubicBezTo>
                  <a:pt x="53" y="46"/>
                  <a:pt x="55" y="44"/>
                  <a:pt x="55" y="41"/>
                </a:cubicBezTo>
                <a:cubicBezTo>
                  <a:pt x="55" y="39"/>
                  <a:pt x="53" y="37"/>
                  <a:pt x="51" y="37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10"/>
          <p:cNvSpPr>
            <a:spLocks noEditPoints="1"/>
          </p:cNvSpPr>
          <p:nvPr/>
        </p:nvSpPr>
        <p:spPr bwMode="auto">
          <a:xfrm>
            <a:off x="3808976" y="4164473"/>
            <a:ext cx="451620" cy="451618"/>
          </a:xfrm>
          <a:custGeom>
            <a:avLst/>
            <a:gdLst>
              <a:gd name="T0" fmla="*/ 58 w 78"/>
              <a:gd name="T1" fmla="*/ 5 h 78"/>
              <a:gd name="T2" fmla="*/ 53 w 78"/>
              <a:gd name="T3" fmla="*/ 14 h 78"/>
              <a:gd name="T4" fmla="*/ 53 w 78"/>
              <a:gd name="T5" fmla="*/ 18 h 78"/>
              <a:gd name="T6" fmla="*/ 48 w 78"/>
              <a:gd name="T7" fmla="*/ 22 h 78"/>
              <a:gd name="T8" fmla="*/ 47 w 78"/>
              <a:gd name="T9" fmla="*/ 19 h 78"/>
              <a:gd name="T10" fmla="*/ 49 w 78"/>
              <a:gd name="T11" fmla="*/ 17 h 78"/>
              <a:gd name="T12" fmla="*/ 53 w 78"/>
              <a:gd name="T13" fmla="*/ 11 h 78"/>
              <a:gd name="T14" fmla="*/ 35 w 78"/>
              <a:gd name="T15" fmla="*/ 8 h 78"/>
              <a:gd name="T16" fmla="*/ 32 w 78"/>
              <a:gd name="T17" fmla="*/ 14 h 78"/>
              <a:gd name="T18" fmla="*/ 25 w 78"/>
              <a:gd name="T19" fmla="*/ 19 h 78"/>
              <a:gd name="T20" fmla="*/ 21 w 78"/>
              <a:gd name="T21" fmla="*/ 25 h 78"/>
              <a:gd name="T22" fmla="*/ 17 w 78"/>
              <a:gd name="T23" fmla="*/ 23 h 78"/>
              <a:gd name="T24" fmla="*/ 17 w 78"/>
              <a:gd name="T25" fmla="*/ 29 h 78"/>
              <a:gd name="T26" fmla="*/ 17 w 78"/>
              <a:gd name="T27" fmla="*/ 34 h 78"/>
              <a:gd name="T28" fmla="*/ 22 w 78"/>
              <a:gd name="T29" fmla="*/ 34 h 78"/>
              <a:gd name="T30" fmla="*/ 32 w 78"/>
              <a:gd name="T31" fmla="*/ 46 h 78"/>
              <a:gd name="T32" fmla="*/ 37 w 78"/>
              <a:gd name="T33" fmla="*/ 42 h 78"/>
              <a:gd name="T34" fmla="*/ 41 w 78"/>
              <a:gd name="T35" fmla="*/ 45 h 78"/>
              <a:gd name="T36" fmla="*/ 32 w 78"/>
              <a:gd name="T37" fmla="*/ 59 h 78"/>
              <a:gd name="T38" fmla="*/ 27 w 78"/>
              <a:gd name="T39" fmla="*/ 67 h 78"/>
              <a:gd name="T40" fmla="*/ 24 w 78"/>
              <a:gd name="T41" fmla="*/ 61 h 78"/>
              <a:gd name="T42" fmla="*/ 21 w 78"/>
              <a:gd name="T43" fmla="*/ 49 h 78"/>
              <a:gd name="T44" fmla="*/ 18 w 78"/>
              <a:gd name="T45" fmla="*/ 38 h 78"/>
              <a:gd name="T46" fmla="*/ 16 w 78"/>
              <a:gd name="T47" fmla="*/ 36 h 78"/>
              <a:gd name="T48" fmla="*/ 12 w 78"/>
              <a:gd name="T49" fmla="*/ 32 h 78"/>
              <a:gd name="T50" fmla="*/ 11 w 78"/>
              <a:gd name="T51" fmla="*/ 24 h 78"/>
              <a:gd name="T52" fmla="*/ 17 w 78"/>
              <a:gd name="T53" fmla="*/ 61 h 78"/>
              <a:gd name="T54" fmla="*/ 61 w 78"/>
              <a:gd name="T55" fmla="*/ 61 h 78"/>
              <a:gd name="T56" fmla="*/ 69 w 78"/>
              <a:gd name="T57" fmla="*/ 31 h 78"/>
              <a:gd name="T58" fmla="*/ 78 w 78"/>
              <a:gd name="T59" fmla="*/ 39 h 78"/>
              <a:gd name="T60" fmla="*/ 39 w 78"/>
              <a:gd name="T61" fmla="*/ 78 h 78"/>
              <a:gd name="T62" fmla="*/ 0 w 78"/>
              <a:gd name="T63" fmla="*/ 39 h 78"/>
              <a:gd name="T64" fmla="*/ 39 w 78"/>
              <a:gd name="T65" fmla="*/ 0 h 78"/>
              <a:gd name="T66" fmla="*/ 59 w 78"/>
              <a:gd name="T67" fmla="*/ 8 h 78"/>
              <a:gd name="T68" fmla="*/ 66 w 78"/>
              <a:gd name="T69" fmla="*/ 29 h 78"/>
              <a:gd name="T70" fmla="*/ 72 w 78"/>
              <a:gd name="T71" fmla="*/ 8 h 78"/>
              <a:gd name="T72" fmla="*/ 69 w 78"/>
              <a:gd name="T73" fmla="*/ 11 h 78"/>
              <a:gd name="T74" fmla="*/ 63 w 78"/>
              <a:gd name="T75" fmla="*/ 11 h 78"/>
              <a:gd name="T76" fmla="*/ 63 w 78"/>
              <a:gd name="T77" fmla="*/ 17 h 78"/>
              <a:gd name="T78" fmla="*/ 69 w 78"/>
              <a:gd name="T79" fmla="*/ 17 h 78"/>
              <a:gd name="T80" fmla="*/ 69 w 78"/>
              <a:gd name="T81" fmla="*/ 11 h 78"/>
              <a:gd name="T82" fmla="*/ 27 w 78"/>
              <a:gd name="T83" fmla="*/ 23 h 78"/>
              <a:gd name="T84" fmla="*/ 32 w 78"/>
              <a:gd name="T85" fmla="*/ 42 h 78"/>
              <a:gd name="T86" fmla="*/ 38 w 78"/>
              <a:gd name="T87" fmla="*/ 23 h 78"/>
              <a:gd name="T88" fmla="*/ 35 w 78"/>
              <a:gd name="T89" fmla="*/ 26 h 78"/>
              <a:gd name="T90" fmla="*/ 30 w 78"/>
              <a:gd name="T91" fmla="*/ 26 h 78"/>
              <a:gd name="T92" fmla="*/ 30 w 78"/>
              <a:gd name="T93" fmla="*/ 31 h 78"/>
              <a:gd name="T94" fmla="*/ 35 w 78"/>
              <a:gd name="T95" fmla="*/ 31 h 78"/>
              <a:gd name="T96" fmla="*/ 35 w 78"/>
              <a:gd name="T97" fmla="*/ 26 h 78"/>
              <a:gd name="T98" fmla="*/ 47 w 78"/>
              <a:gd name="T99" fmla="*/ 38 h 78"/>
              <a:gd name="T100" fmla="*/ 57 w 78"/>
              <a:gd name="T101" fmla="*/ 42 h 78"/>
              <a:gd name="T102" fmla="*/ 66 w 78"/>
              <a:gd name="T103" fmla="*/ 50 h 78"/>
              <a:gd name="T104" fmla="*/ 68 w 78"/>
              <a:gd name="T105" fmla="*/ 32 h 78"/>
              <a:gd name="T106" fmla="*/ 64 w 78"/>
              <a:gd name="T107" fmla="*/ 32 h 78"/>
              <a:gd name="T108" fmla="*/ 56 w 78"/>
              <a:gd name="T109" fmla="*/ 24 h 78"/>
              <a:gd name="T110" fmla="*/ 51 w 78"/>
              <a:gd name="T111" fmla="*/ 22 h 78"/>
              <a:gd name="T112" fmla="*/ 47 w 78"/>
              <a:gd name="T113" fmla="*/ 26 h 78"/>
              <a:gd name="T114" fmla="*/ 45 w 78"/>
              <a:gd name="T115" fmla="*/ 31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8" h="78">
                <a:moveTo>
                  <a:pt x="39" y="0"/>
                </a:moveTo>
                <a:cubicBezTo>
                  <a:pt x="46" y="0"/>
                  <a:pt x="52" y="2"/>
                  <a:pt x="58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5" y="8"/>
                  <a:pt x="53" y="11"/>
                  <a:pt x="53" y="14"/>
                </a:cubicBezTo>
                <a:cubicBezTo>
                  <a:pt x="53" y="16"/>
                  <a:pt x="54" y="18"/>
                  <a:pt x="55" y="20"/>
                </a:cubicBezTo>
                <a:cubicBezTo>
                  <a:pt x="54" y="20"/>
                  <a:pt x="53" y="19"/>
                  <a:pt x="53" y="18"/>
                </a:cubicBezTo>
                <a:cubicBezTo>
                  <a:pt x="52" y="17"/>
                  <a:pt x="51" y="19"/>
                  <a:pt x="51" y="20"/>
                </a:cubicBezTo>
                <a:cubicBezTo>
                  <a:pt x="50" y="21"/>
                  <a:pt x="49" y="22"/>
                  <a:pt x="48" y="22"/>
                </a:cubicBezTo>
                <a:cubicBezTo>
                  <a:pt x="47" y="22"/>
                  <a:pt x="46" y="18"/>
                  <a:pt x="46" y="18"/>
                </a:cubicBezTo>
                <a:cubicBezTo>
                  <a:pt x="47" y="19"/>
                  <a:pt x="47" y="19"/>
                  <a:pt x="47" y="19"/>
                </a:cubicBezTo>
                <a:cubicBezTo>
                  <a:pt x="47" y="19"/>
                  <a:pt x="48" y="18"/>
                  <a:pt x="48" y="17"/>
                </a:cubicBezTo>
                <a:cubicBezTo>
                  <a:pt x="48" y="16"/>
                  <a:pt x="48" y="17"/>
                  <a:pt x="49" y="17"/>
                </a:cubicBezTo>
                <a:cubicBezTo>
                  <a:pt x="49" y="17"/>
                  <a:pt x="50" y="15"/>
                  <a:pt x="50" y="14"/>
                </a:cubicBezTo>
                <a:cubicBezTo>
                  <a:pt x="51" y="13"/>
                  <a:pt x="52" y="12"/>
                  <a:pt x="53" y="11"/>
                </a:cubicBezTo>
                <a:cubicBezTo>
                  <a:pt x="49" y="9"/>
                  <a:pt x="44" y="8"/>
                  <a:pt x="39" y="8"/>
                </a:cubicBezTo>
                <a:cubicBezTo>
                  <a:pt x="37" y="8"/>
                  <a:pt x="36" y="8"/>
                  <a:pt x="35" y="8"/>
                </a:cubicBezTo>
                <a:cubicBezTo>
                  <a:pt x="35" y="9"/>
                  <a:pt x="35" y="10"/>
                  <a:pt x="35" y="12"/>
                </a:cubicBezTo>
                <a:cubicBezTo>
                  <a:pt x="35" y="15"/>
                  <a:pt x="33" y="13"/>
                  <a:pt x="32" y="14"/>
                </a:cubicBezTo>
                <a:cubicBezTo>
                  <a:pt x="30" y="15"/>
                  <a:pt x="30" y="17"/>
                  <a:pt x="28" y="17"/>
                </a:cubicBezTo>
                <a:cubicBezTo>
                  <a:pt x="28" y="17"/>
                  <a:pt x="27" y="18"/>
                  <a:pt x="25" y="19"/>
                </a:cubicBezTo>
                <a:cubicBezTo>
                  <a:pt x="25" y="20"/>
                  <a:pt x="25" y="20"/>
                  <a:pt x="24" y="20"/>
                </a:cubicBezTo>
                <a:cubicBezTo>
                  <a:pt x="23" y="22"/>
                  <a:pt x="22" y="23"/>
                  <a:pt x="21" y="25"/>
                </a:cubicBezTo>
                <a:cubicBezTo>
                  <a:pt x="21" y="26"/>
                  <a:pt x="20" y="26"/>
                  <a:pt x="20" y="27"/>
                </a:cubicBezTo>
                <a:cubicBezTo>
                  <a:pt x="19" y="27"/>
                  <a:pt x="19" y="24"/>
                  <a:pt x="17" y="23"/>
                </a:cubicBezTo>
                <a:cubicBezTo>
                  <a:pt x="14" y="23"/>
                  <a:pt x="13" y="27"/>
                  <a:pt x="13" y="29"/>
                </a:cubicBezTo>
                <a:cubicBezTo>
                  <a:pt x="12" y="31"/>
                  <a:pt x="15" y="29"/>
                  <a:pt x="17" y="29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3"/>
                  <a:pt x="17" y="34"/>
                </a:cubicBezTo>
                <a:cubicBezTo>
                  <a:pt x="17" y="35"/>
                  <a:pt x="18" y="36"/>
                  <a:pt x="19" y="36"/>
                </a:cubicBezTo>
                <a:cubicBezTo>
                  <a:pt x="20" y="35"/>
                  <a:pt x="21" y="34"/>
                  <a:pt x="22" y="34"/>
                </a:cubicBezTo>
                <a:cubicBezTo>
                  <a:pt x="24" y="38"/>
                  <a:pt x="27" y="42"/>
                  <a:pt x="30" y="45"/>
                </a:cubicBezTo>
                <a:cubicBezTo>
                  <a:pt x="32" y="46"/>
                  <a:pt x="32" y="46"/>
                  <a:pt x="32" y="46"/>
                </a:cubicBezTo>
                <a:cubicBezTo>
                  <a:pt x="35" y="45"/>
                  <a:pt x="35" y="45"/>
                  <a:pt x="35" y="45"/>
                </a:cubicBezTo>
                <a:cubicBezTo>
                  <a:pt x="35" y="44"/>
                  <a:pt x="36" y="43"/>
                  <a:pt x="37" y="42"/>
                </a:cubicBezTo>
                <a:cubicBezTo>
                  <a:pt x="37" y="42"/>
                  <a:pt x="38" y="42"/>
                  <a:pt x="38" y="42"/>
                </a:cubicBezTo>
                <a:cubicBezTo>
                  <a:pt x="39" y="43"/>
                  <a:pt x="42" y="44"/>
                  <a:pt x="41" y="45"/>
                </a:cubicBezTo>
                <a:cubicBezTo>
                  <a:pt x="40" y="46"/>
                  <a:pt x="40" y="47"/>
                  <a:pt x="39" y="49"/>
                </a:cubicBezTo>
                <a:cubicBezTo>
                  <a:pt x="38" y="51"/>
                  <a:pt x="35" y="57"/>
                  <a:pt x="32" y="59"/>
                </a:cubicBezTo>
                <a:cubicBezTo>
                  <a:pt x="29" y="62"/>
                  <a:pt x="29" y="62"/>
                  <a:pt x="28" y="64"/>
                </a:cubicBezTo>
                <a:cubicBezTo>
                  <a:pt x="27" y="65"/>
                  <a:pt x="28" y="67"/>
                  <a:pt x="27" y="67"/>
                </a:cubicBezTo>
                <a:cubicBezTo>
                  <a:pt x="26" y="67"/>
                  <a:pt x="25" y="66"/>
                  <a:pt x="25" y="66"/>
                </a:cubicBezTo>
                <a:cubicBezTo>
                  <a:pt x="25" y="66"/>
                  <a:pt x="24" y="62"/>
                  <a:pt x="24" y="61"/>
                </a:cubicBezTo>
                <a:cubicBezTo>
                  <a:pt x="24" y="59"/>
                  <a:pt x="23" y="55"/>
                  <a:pt x="23" y="54"/>
                </a:cubicBezTo>
                <a:cubicBezTo>
                  <a:pt x="23" y="53"/>
                  <a:pt x="22" y="50"/>
                  <a:pt x="21" y="49"/>
                </a:cubicBezTo>
                <a:cubicBezTo>
                  <a:pt x="20" y="49"/>
                  <a:pt x="18" y="46"/>
                  <a:pt x="18" y="45"/>
                </a:cubicBezTo>
                <a:cubicBezTo>
                  <a:pt x="18" y="43"/>
                  <a:pt x="16" y="40"/>
                  <a:pt x="18" y="38"/>
                </a:cubicBezTo>
                <a:cubicBezTo>
                  <a:pt x="18" y="38"/>
                  <a:pt x="18" y="37"/>
                  <a:pt x="18" y="37"/>
                </a:cubicBezTo>
                <a:cubicBezTo>
                  <a:pt x="18" y="37"/>
                  <a:pt x="17" y="36"/>
                  <a:pt x="16" y="36"/>
                </a:cubicBezTo>
                <a:cubicBezTo>
                  <a:pt x="15" y="35"/>
                  <a:pt x="15" y="34"/>
                  <a:pt x="15" y="34"/>
                </a:cubicBezTo>
                <a:cubicBezTo>
                  <a:pt x="15" y="33"/>
                  <a:pt x="13" y="33"/>
                  <a:pt x="12" y="32"/>
                </a:cubicBezTo>
                <a:cubicBezTo>
                  <a:pt x="10" y="31"/>
                  <a:pt x="11" y="29"/>
                  <a:pt x="11" y="28"/>
                </a:cubicBezTo>
                <a:cubicBezTo>
                  <a:pt x="11" y="28"/>
                  <a:pt x="10" y="26"/>
                  <a:pt x="11" y="24"/>
                </a:cubicBezTo>
                <a:cubicBezTo>
                  <a:pt x="9" y="29"/>
                  <a:pt x="7" y="34"/>
                  <a:pt x="7" y="39"/>
                </a:cubicBezTo>
                <a:cubicBezTo>
                  <a:pt x="7" y="47"/>
                  <a:pt x="11" y="55"/>
                  <a:pt x="17" y="61"/>
                </a:cubicBezTo>
                <a:cubicBezTo>
                  <a:pt x="22" y="66"/>
                  <a:pt x="30" y="70"/>
                  <a:pt x="39" y="70"/>
                </a:cubicBezTo>
                <a:cubicBezTo>
                  <a:pt x="47" y="70"/>
                  <a:pt x="55" y="66"/>
                  <a:pt x="61" y="61"/>
                </a:cubicBezTo>
                <a:cubicBezTo>
                  <a:pt x="66" y="55"/>
                  <a:pt x="70" y="47"/>
                  <a:pt x="70" y="39"/>
                </a:cubicBezTo>
                <a:cubicBezTo>
                  <a:pt x="70" y="36"/>
                  <a:pt x="69" y="34"/>
                  <a:pt x="69" y="31"/>
                </a:cubicBezTo>
                <a:cubicBezTo>
                  <a:pt x="71" y="30"/>
                  <a:pt x="73" y="27"/>
                  <a:pt x="75" y="24"/>
                </a:cubicBezTo>
                <a:cubicBezTo>
                  <a:pt x="77" y="29"/>
                  <a:pt x="78" y="34"/>
                  <a:pt x="78" y="39"/>
                </a:cubicBezTo>
                <a:cubicBezTo>
                  <a:pt x="78" y="50"/>
                  <a:pt x="73" y="59"/>
                  <a:pt x="66" y="66"/>
                </a:cubicBezTo>
                <a:cubicBezTo>
                  <a:pt x="59" y="74"/>
                  <a:pt x="49" y="78"/>
                  <a:pt x="39" y="78"/>
                </a:cubicBezTo>
                <a:cubicBezTo>
                  <a:pt x="28" y="78"/>
                  <a:pt x="18" y="74"/>
                  <a:pt x="11" y="66"/>
                </a:cubicBezTo>
                <a:cubicBezTo>
                  <a:pt x="4" y="59"/>
                  <a:pt x="0" y="50"/>
                  <a:pt x="0" y="39"/>
                </a:cubicBezTo>
                <a:cubicBezTo>
                  <a:pt x="0" y="28"/>
                  <a:pt x="4" y="18"/>
                  <a:pt x="11" y="11"/>
                </a:cubicBezTo>
                <a:cubicBezTo>
                  <a:pt x="18" y="4"/>
                  <a:pt x="28" y="0"/>
                  <a:pt x="39" y="0"/>
                </a:cubicBezTo>
                <a:close/>
                <a:moveTo>
                  <a:pt x="66" y="5"/>
                </a:moveTo>
                <a:cubicBezTo>
                  <a:pt x="63" y="5"/>
                  <a:pt x="61" y="6"/>
                  <a:pt x="59" y="8"/>
                </a:cubicBezTo>
                <a:cubicBezTo>
                  <a:pt x="58" y="10"/>
                  <a:pt x="57" y="12"/>
                  <a:pt x="57" y="14"/>
                </a:cubicBezTo>
                <a:cubicBezTo>
                  <a:pt x="57" y="18"/>
                  <a:pt x="62" y="26"/>
                  <a:pt x="66" y="29"/>
                </a:cubicBezTo>
                <a:cubicBezTo>
                  <a:pt x="69" y="27"/>
                  <a:pt x="75" y="18"/>
                  <a:pt x="75" y="14"/>
                </a:cubicBezTo>
                <a:cubicBezTo>
                  <a:pt x="75" y="12"/>
                  <a:pt x="74" y="10"/>
                  <a:pt x="72" y="8"/>
                </a:cubicBezTo>
                <a:cubicBezTo>
                  <a:pt x="71" y="6"/>
                  <a:pt x="68" y="5"/>
                  <a:pt x="66" y="5"/>
                </a:cubicBezTo>
                <a:close/>
                <a:moveTo>
                  <a:pt x="69" y="11"/>
                </a:moveTo>
                <a:cubicBezTo>
                  <a:pt x="68" y="11"/>
                  <a:pt x="67" y="10"/>
                  <a:pt x="66" y="10"/>
                </a:cubicBezTo>
                <a:cubicBezTo>
                  <a:pt x="65" y="10"/>
                  <a:pt x="64" y="11"/>
                  <a:pt x="63" y="11"/>
                </a:cubicBezTo>
                <a:cubicBezTo>
                  <a:pt x="62" y="12"/>
                  <a:pt x="62" y="13"/>
                  <a:pt x="62" y="14"/>
                </a:cubicBezTo>
                <a:cubicBezTo>
                  <a:pt x="62" y="15"/>
                  <a:pt x="62" y="16"/>
                  <a:pt x="63" y="17"/>
                </a:cubicBezTo>
                <a:cubicBezTo>
                  <a:pt x="64" y="18"/>
                  <a:pt x="65" y="18"/>
                  <a:pt x="66" y="18"/>
                </a:cubicBezTo>
                <a:cubicBezTo>
                  <a:pt x="67" y="18"/>
                  <a:pt x="68" y="18"/>
                  <a:pt x="69" y="17"/>
                </a:cubicBezTo>
                <a:cubicBezTo>
                  <a:pt x="69" y="16"/>
                  <a:pt x="70" y="15"/>
                  <a:pt x="70" y="14"/>
                </a:cubicBezTo>
                <a:cubicBezTo>
                  <a:pt x="70" y="13"/>
                  <a:pt x="69" y="12"/>
                  <a:pt x="69" y="11"/>
                </a:cubicBezTo>
                <a:close/>
                <a:moveTo>
                  <a:pt x="32" y="21"/>
                </a:moveTo>
                <a:cubicBezTo>
                  <a:pt x="30" y="21"/>
                  <a:pt x="28" y="22"/>
                  <a:pt x="27" y="23"/>
                </a:cubicBezTo>
                <a:cubicBezTo>
                  <a:pt x="25" y="24"/>
                  <a:pt x="24" y="26"/>
                  <a:pt x="24" y="29"/>
                </a:cubicBezTo>
                <a:cubicBezTo>
                  <a:pt x="24" y="32"/>
                  <a:pt x="29" y="39"/>
                  <a:pt x="32" y="42"/>
                </a:cubicBezTo>
                <a:cubicBezTo>
                  <a:pt x="35" y="40"/>
                  <a:pt x="40" y="32"/>
                  <a:pt x="40" y="29"/>
                </a:cubicBezTo>
                <a:cubicBezTo>
                  <a:pt x="40" y="26"/>
                  <a:pt x="40" y="24"/>
                  <a:pt x="38" y="23"/>
                </a:cubicBezTo>
                <a:cubicBezTo>
                  <a:pt x="37" y="22"/>
                  <a:pt x="35" y="21"/>
                  <a:pt x="32" y="21"/>
                </a:cubicBezTo>
                <a:close/>
                <a:moveTo>
                  <a:pt x="35" y="26"/>
                </a:moveTo>
                <a:cubicBezTo>
                  <a:pt x="34" y="25"/>
                  <a:pt x="33" y="25"/>
                  <a:pt x="32" y="25"/>
                </a:cubicBezTo>
                <a:cubicBezTo>
                  <a:pt x="31" y="25"/>
                  <a:pt x="31" y="25"/>
                  <a:pt x="30" y="26"/>
                </a:cubicBezTo>
                <a:cubicBezTo>
                  <a:pt x="29" y="27"/>
                  <a:pt x="29" y="28"/>
                  <a:pt x="29" y="29"/>
                </a:cubicBezTo>
                <a:cubicBezTo>
                  <a:pt x="29" y="30"/>
                  <a:pt x="29" y="31"/>
                  <a:pt x="30" y="31"/>
                </a:cubicBezTo>
                <a:cubicBezTo>
                  <a:pt x="31" y="32"/>
                  <a:pt x="31" y="32"/>
                  <a:pt x="32" y="32"/>
                </a:cubicBezTo>
                <a:cubicBezTo>
                  <a:pt x="33" y="32"/>
                  <a:pt x="34" y="32"/>
                  <a:pt x="35" y="31"/>
                </a:cubicBezTo>
                <a:cubicBezTo>
                  <a:pt x="36" y="31"/>
                  <a:pt x="36" y="30"/>
                  <a:pt x="36" y="29"/>
                </a:cubicBezTo>
                <a:cubicBezTo>
                  <a:pt x="36" y="28"/>
                  <a:pt x="36" y="27"/>
                  <a:pt x="35" y="26"/>
                </a:cubicBezTo>
                <a:close/>
                <a:moveTo>
                  <a:pt x="44" y="33"/>
                </a:moveTo>
                <a:cubicBezTo>
                  <a:pt x="44" y="33"/>
                  <a:pt x="46" y="37"/>
                  <a:pt x="47" y="38"/>
                </a:cubicBezTo>
                <a:cubicBezTo>
                  <a:pt x="48" y="39"/>
                  <a:pt x="55" y="38"/>
                  <a:pt x="56" y="38"/>
                </a:cubicBezTo>
                <a:cubicBezTo>
                  <a:pt x="57" y="38"/>
                  <a:pt x="56" y="40"/>
                  <a:pt x="57" y="42"/>
                </a:cubicBezTo>
                <a:cubicBezTo>
                  <a:pt x="59" y="45"/>
                  <a:pt x="58" y="57"/>
                  <a:pt x="59" y="58"/>
                </a:cubicBezTo>
                <a:cubicBezTo>
                  <a:pt x="61" y="58"/>
                  <a:pt x="65" y="51"/>
                  <a:pt x="66" y="50"/>
                </a:cubicBezTo>
                <a:cubicBezTo>
                  <a:pt x="67" y="48"/>
                  <a:pt x="68" y="35"/>
                  <a:pt x="68" y="33"/>
                </a:cubicBezTo>
                <a:cubicBezTo>
                  <a:pt x="68" y="33"/>
                  <a:pt x="68" y="32"/>
                  <a:pt x="68" y="32"/>
                </a:cubicBezTo>
                <a:cubicBezTo>
                  <a:pt x="66" y="34"/>
                  <a:pt x="66" y="34"/>
                  <a:pt x="66" y="34"/>
                </a:cubicBezTo>
                <a:cubicBezTo>
                  <a:pt x="64" y="32"/>
                  <a:pt x="64" y="32"/>
                  <a:pt x="64" y="32"/>
                </a:cubicBezTo>
                <a:cubicBezTo>
                  <a:pt x="61" y="30"/>
                  <a:pt x="59" y="27"/>
                  <a:pt x="57" y="24"/>
                </a:cubicBezTo>
                <a:cubicBezTo>
                  <a:pt x="57" y="24"/>
                  <a:pt x="56" y="24"/>
                  <a:pt x="56" y="24"/>
                </a:cubicBezTo>
                <a:cubicBezTo>
                  <a:pt x="55" y="24"/>
                  <a:pt x="54" y="22"/>
                  <a:pt x="53" y="22"/>
                </a:cubicBezTo>
                <a:cubicBezTo>
                  <a:pt x="53" y="22"/>
                  <a:pt x="52" y="22"/>
                  <a:pt x="51" y="22"/>
                </a:cubicBezTo>
                <a:cubicBezTo>
                  <a:pt x="50" y="22"/>
                  <a:pt x="49" y="23"/>
                  <a:pt x="48" y="23"/>
                </a:cubicBezTo>
                <a:cubicBezTo>
                  <a:pt x="47" y="24"/>
                  <a:pt x="47" y="25"/>
                  <a:pt x="47" y="26"/>
                </a:cubicBezTo>
                <a:cubicBezTo>
                  <a:pt x="46" y="26"/>
                  <a:pt x="46" y="27"/>
                  <a:pt x="45" y="28"/>
                </a:cubicBezTo>
                <a:cubicBezTo>
                  <a:pt x="44" y="29"/>
                  <a:pt x="44" y="29"/>
                  <a:pt x="45" y="31"/>
                </a:cubicBezTo>
                <a:cubicBezTo>
                  <a:pt x="45" y="32"/>
                  <a:pt x="44" y="33"/>
                  <a:pt x="44" y="33"/>
                </a:cubicBezTo>
                <a:close/>
              </a:path>
            </a:pathLst>
          </a:custGeom>
          <a:solidFill>
            <a:srgbClr val="FF6D6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5"/>
          <p:cNvSpPr>
            <a:spLocks noEditPoints="1"/>
          </p:cNvSpPr>
          <p:nvPr/>
        </p:nvSpPr>
        <p:spPr bwMode="auto">
          <a:xfrm>
            <a:off x="5846135" y="2292150"/>
            <a:ext cx="493012" cy="488778"/>
          </a:xfrm>
          <a:custGeom>
            <a:avLst/>
            <a:gdLst>
              <a:gd name="T0" fmla="*/ 38 w 76"/>
              <a:gd name="T1" fmla="*/ 0 h 75"/>
              <a:gd name="T2" fmla="*/ 65 w 76"/>
              <a:gd name="T3" fmla="*/ 11 h 75"/>
              <a:gd name="T4" fmla="*/ 76 w 76"/>
              <a:gd name="T5" fmla="*/ 37 h 75"/>
              <a:gd name="T6" fmla="*/ 65 w 76"/>
              <a:gd name="T7" fmla="*/ 64 h 75"/>
              <a:gd name="T8" fmla="*/ 38 w 76"/>
              <a:gd name="T9" fmla="*/ 75 h 75"/>
              <a:gd name="T10" fmla="*/ 11 w 76"/>
              <a:gd name="T11" fmla="*/ 64 h 75"/>
              <a:gd name="T12" fmla="*/ 0 w 76"/>
              <a:gd name="T13" fmla="*/ 37 h 75"/>
              <a:gd name="T14" fmla="*/ 11 w 76"/>
              <a:gd name="T15" fmla="*/ 11 h 75"/>
              <a:gd name="T16" fmla="*/ 38 w 76"/>
              <a:gd name="T17" fmla="*/ 0 h 75"/>
              <a:gd name="T18" fmla="*/ 43 w 76"/>
              <a:gd name="T19" fmla="*/ 36 h 75"/>
              <a:gd name="T20" fmla="*/ 42 w 76"/>
              <a:gd name="T21" fmla="*/ 35 h 75"/>
              <a:gd name="T22" fmla="*/ 53 w 76"/>
              <a:gd name="T23" fmla="*/ 18 h 75"/>
              <a:gd name="T24" fmla="*/ 51 w 76"/>
              <a:gd name="T25" fmla="*/ 16 h 75"/>
              <a:gd name="T26" fmla="*/ 39 w 76"/>
              <a:gd name="T27" fmla="*/ 33 h 75"/>
              <a:gd name="T28" fmla="*/ 35 w 76"/>
              <a:gd name="T29" fmla="*/ 33 h 75"/>
              <a:gd name="T30" fmla="*/ 33 w 76"/>
              <a:gd name="T31" fmla="*/ 40 h 75"/>
              <a:gd name="T32" fmla="*/ 40 w 76"/>
              <a:gd name="T33" fmla="*/ 43 h 75"/>
              <a:gd name="T34" fmla="*/ 41 w 76"/>
              <a:gd name="T35" fmla="*/ 43 h 75"/>
              <a:gd name="T36" fmla="*/ 54 w 76"/>
              <a:gd name="T37" fmla="*/ 47 h 75"/>
              <a:gd name="T38" fmla="*/ 55 w 76"/>
              <a:gd name="T39" fmla="*/ 43 h 75"/>
              <a:gd name="T40" fmla="*/ 43 w 76"/>
              <a:gd name="T41" fmla="*/ 38 h 75"/>
              <a:gd name="T42" fmla="*/ 43 w 76"/>
              <a:gd name="T43" fmla="*/ 36 h 75"/>
              <a:gd name="T44" fmla="*/ 57 w 76"/>
              <a:gd name="T45" fmla="*/ 18 h 75"/>
              <a:gd name="T46" fmla="*/ 38 w 76"/>
              <a:gd name="T47" fmla="*/ 10 h 75"/>
              <a:gd name="T48" fmla="*/ 19 w 76"/>
              <a:gd name="T49" fmla="*/ 18 h 75"/>
              <a:gd name="T50" fmla="*/ 10 w 76"/>
              <a:gd name="T51" fmla="*/ 37 h 75"/>
              <a:gd name="T52" fmla="*/ 19 w 76"/>
              <a:gd name="T53" fmla="*/ 57 h 75"/>
              <a:gd name="T54" fmla="*/ 38 w 76"/>
              <a:gd name="T55" fmla="*/ 65 h 75"/>
              <a:gd name="T56" fmla="*/ 57 w 76"/>
              <a:gd name="T57" fmla="*/ 57 h 75"/>
              <a:gd name="T58" fmla="*/ 65 w 76"/>
              <a:gd name="T59" fmla="*/ 37 h 75"/>
              <a:gd name="T60" fmla="*/ 57 w 76"/>
              <a:gd name="T61" fmla="*/ 1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6" h="75">
                <a:moveTo>
                  <a:pt x="38" y="0"/>
                </a:moveTo>
                <a:cubicBezTo>
                  <a:pt x="48" y="0"/>
                  <a:pt x="58" y="4"/>
                  <a:pt x="65" y="11"/>
                </a:cubicBezTo>
                <a:cubicBezTo>
                  <a:pt x="71" y="18"/>
                  <a:pt x="76" y="27"/>
                  <a:pt x="76" y="37"/>
                </a:cubicBezTo>
                <a:cubicBezTo>
                  <a:pt x="76" y="48"/>
                  <a:pt x="71" y="57"/>
                  <a:pt x="65" y="64"/>
                </a:cubicBezTo>
                <a:cubicBezTo>
                  <a:pt x="58" y="71"/>
                  <a:pt x="48" y="75"/>
                  <a:pt x="38" y="75"/>
                </a:cubicBezTo>
                <a:cubicBezTo>
                  <a:pt x="28" y="75"/>
                  <a:pt x="18" y="71"/>
                  <a:pt x="11" y="64"/>
                </a:cubicBezTo>
                <a:cubicBezTo>
                  <a:pt x="4" y="57"/>
                  <a:pt x="0" y="48"/>
                  <a:pt x="0" y="37"/>
                </a:cubicBezTo>
                <a:cubicBezTo>
                  <a:pt x="0" y="27"/>
                  <a:pt x="4" y="18"/>
                  <a:pt x="11" y="11"/>
                </a:cubicBezTo>
                <a:cubicBezTo>
                  <a:pt x="18" y="4"/>
                  <a:pt x="28" y="0"/>
                  <a:pt x="38" y="0"/>
                </a:cubicBezTo>
                <a:close/>
                <a:moveTo>
                  <a:pt x="43" y="36"/>
                </a:moveTo>
                <a:cubicBezTo>
                  <a:pt x="42" y="35"/>
                  <a:pt x="42" y="35"/>
                  <a:pt x="42" y="35"/>
                </a:cubicBezTo>
                <a:cubicBezTo>
                  <a:pt x="46" y="30"/>
                  <a:pt x="50" y="24"/>
                  <a:pt x="53" y="18"/>
                </a:cubicBezTo>
                <a:cubicBezTo>
                  <a:pt x="52" y="17"/>
                  <a:pt x="52" y="17"/>
                  <a:pt x="51" y="16"/>
                </a:cubicBezTo>
                <a:cubicBezTo>
                  <a:pt x="46" y="21"/>
                  <a:pt x="42" y="27"/>
                  <a:pt x="39" y="33"/>
                </a:cubicBezTo>
                <a:cubicBezTo>
                  <a:pt x="38" y="33"/>
                  <a:pt x="36" y="33"/>
                  <a:pt x="35" y="33"/>
                </a:cubicBezTo>
                <a:cubicBezTo>
                  <a:pt x="33" y="34"/>
                  <a:pt x="31" y="38"/>
                  <a:pt x="33" y="40"/>
                </a:cubicBezTo>
                <a:cubicBezTo>
                  <a:pt x="34" y="43"/>
                  <a:pt x="37" y="44"/>
                  <a:pt x="40" y="43"/>
                </a:cubicBezTo>
                <a:cubicBezTo>
                  <a:pt x="40" y="43"/>
                  <a:pt x="41" y="43"/>
                  <a:pt x="41" y="43"/>
                </a:cubicBezTo>
                <a:cubicBezTo>
                  <a:pt x="45" y="45"/>
                  <a:pt x="49" y="46"/>
                  <a:pt x="54" y="47"/>
                </a:cubicBezTo>
                <a:cubicBezTo>
                  <a:pt x="55" y="46"/>
                  <a:pt x="55" y="45"/>
                  <a:pt x="55" y="43"/>
                </a:cubicBezTo>
                <a:cubicBezTo>
                  <a:pt x="51" y="41"/>
                  <a:pt x="47" y="40"/>
                  <a:pt x="43" y="38"/>
                </a:cubicBezTo>
                <a:cubicBezTo>
                  <a:pt x="43" y="38"/>
                  <a:pt x="43" y="37"/>
                  <a:pt x="43" y="36"/>
                </a:cubicBezTo>
                <a:close/>
                <a:moveTo>
                  <a:pt x="57" y="18"/>
                </a:moveTo>
                <a:cubicBezTo>
                  <a:pt x="52" y="13"/>
                  <a:pt x="46" y="10"/>
                  <a:pt x="38" y="10"/>
                </a:cubicBezTo>
                <a:cubicBezTo>
                  <a:pt x="30" y="10"/>
                  <a:pt x="23" y="13"/>
                  <a:pt x="19" y="18"/>
                </a:cubicBezTo>
                <a:cubicBezTo>
                  <a:pt x="14" y="23"/>
                  <a:pt x="10" y="30"/>
                  <a:pt x="10" y="37"/>
                </a:cubicBezTo>
                <a:cubicBezTo>
                  <a:pt x="10" y="45"/>
                  <a:pt x="14" y="52"/>
                  <a:pt x="19" y="57"/>
                </a:cubicBezTo>
                <a:cubicBezTo>
                  <a:pt x="23" y="62"/>
                  <a:pt x="30" y="65"/>
                  <a:pt x="38" y="65"/>
                </a:cubicBezTo>
                <a:cubicBezTo>
                  <a:pt x="46" y="65"/>
                  <a:pt x="52" y="62"/>
                  <a:pt x="57" y="57"/>
                </a:cubicBezTo>
                <a:cubicBezTo>
                  <a:pt x="62" y="52"/>
                  <a:pt x="65" y="45"/>
                  <a:pt x="65" y="37"/>
                </a:cubicBezTo>
                <a:cubicBezTo>
                  <a:pt x="65" y="30"/>
                  <a:pt x="62" y="23"/>
                  <a:pt x="57" y="18"/>
                </a:cubicBezTo>
                <a:close/>
              </a:path>
            </a:pathLst>
          </a:custGeom>
          <a:solidFill>
            <a:srgbClr val="37C1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Impact MT Std" pitchFamily="34" charset="0"/>
            </a:endParaRPr>
          </a:p>
        </p:txBody>
      </p:sp>
      <p:sp>
        <p:nvSpPr>
          <p:cNvPr id="36" name="Freeform 6"/>
          <p:cNvSpPr>
            <a:spLocks noEditPoints="1"/>
          </p:cNvSpPr>
          <p:nvPr/>
        </p:nvSpPr>
        <p:spPr bwMode="auto">
          <a:xfrm>
            <a:off x="7768343" y="4129488"/>
            <a:ext cx="462240" cy="462240"/>
          </a:xfrm>
          <a:custGeom>
            <a:avLst/>
            <a:gdLst>
              <a:gd name="T0" fmla="*/ 46 w 112"/>
              <a:gd name="T1" fmla="*/ 29 h 112"/>
              <a:gd name="T2" fmla="*/ 68 w 112"/>
              <a:gd name="T3" fmla="*/ 61 h 112"/>
              <a:gd name="T4" fmla="*/ 46 w 112"/>
              <a:gd name="T5" fmla="*/ 61 h 112"/>
              <a:gd name="T6" fmla="*/ 56 w 112"/>
              <a:gd name="T7" fmla="*/ 0 h 112"/>
              <a:gd name="T8" fmla="*/ 0 w 112"/>
              <a:gd name="T9" fmla="*/ 56 h 112"/>
              <a:gd name="T10" fmla="*/ 56 w 112"/>
              <a:gd name="T11" fmla="*/ 112 h 112"/>
              <a:gd name="T12" fmla="*/ 112 w 112"/>
              <a:gd name="T13" fmla="*/ 56 h 112"/>
              <a:gd name="T14" fmla="*/ 56 w 112"/>
              <a:gd name="T15" fmla="*/ 0 h 112"/>
              <a:gd name="T16" fmla="*/ 56 w 112"/>
              <a:gd name="T17" fmla="*/ 10 h 112"/>
              <a:gd name="T18" fmla="*/ 10 w 112"/>
              <a:gd name="T19" fmla="*/ 56 h 112"/>
              <a:gd name="T20" fmla="*/ 56 w 112"/>
              <a:gd name="T21" fmla="*/ 102 h 112"/>
              <a:gd name="T22" fmla="*/ 102 w 112"/>
              <a:gd name="T23" fmla="*/ 56 h 112"/>
              <a:gd name="T24" fmla="*/ 26 w 112"/>
              <a:gd name="T25" fmla="*/ 69 h 112"/>
              <a:gd name="T26" fmla="*/ 30 w 112"/>
              <a:gd name="T27" fmla="*/ 60 h 112"/>
              <a:gd name="T28" fmla="*/ 24 w 112"/>
              <a:gd name="T29" fmla="*/ 52 h 112"/>
              <a:gd name="T30" fmla="*/ 31 w 112"/>
              <a:gd name="T31" fmla="*/ 46 h 112"/>
              <a:gd name="T32" fmla="*/ 30 w 112"/>
              <a:gd name="T33" fmla="*/ 37 h 112"/>
              <a:gd name="T34" fmla="*/ 36 w 112"/>
              <a:gd name="T35" fmla="*/ 30 h 112"/>
              <a:gd name="T36" fmla="*/ 45 w 112"/>
              <a:gd name="T37" fmla="*/ 31 h 112"/>
              <a:gd name="T38" fmla="*/ 51 w 112"/>
              <a:gd name="T39" fmla="*/ 24 h 112"/>
              <a:gd name="T40" fmla="*/ 58 w 112"/>
              <a:gd name="T41" fmla="*/ 28 h 112"/>
              <a:gd name="T42" fmla="*/ 67 w 112"/>
              <a:gd name="T43" fmla="*/ 25 h 112"/>
              <a:gd name="T44" fmla="*/ 71 w 112"/>
              <a:gd name="T45" fmla="*/ 33 h 112"/>
              <a:gd name="T46" fmla="*/ 80 w 112"/>
              <a:gd name="T47" fmla="*/ 33 h 112"/>
              <a:gd name="T48" fmla="*/ 76 w 112"/>
              <a:gd name="T49" fmla="*/ 37 h 112"/>
              <a:gd name="T50" fmla="*/ 85 w 112"/>
              <a:gd name="T51" fmla="*/ 40 h 112"/>
              <a:gd name="T52" fmla="*/ 82 w 112"/>
              <a:gd name="T53" fmla="*/ 49 h 112"/>
              <a:gd name="T54" fmla="*/ 89 w 112"/>
              <a:gd name="T55" fmla="*/ 57 h 112"/>
              <a:gd name="T56" fmla="*/ 81 w 112"/>
              <a:gd name="T57" fmla="*/ 63 h 112"/>
              <a:gd name="T58" fmla="*/ 84 w 112"/>
              <a:gd name="T59" fmla="*/ 73 h 112"/>
              <a:gd name="T60" fmla="*/ 96 w 112"/>
              <a:gd name="T61" fmla="*/ 56 h 112"/>
              <a:gd name="T62" fmla="*/ 56 w 112"/>
              <a:gd name="T63" fmla="*/ 16 h 112"/>
              <a:gd name="T64" fmla="*/ 16 w 112"/>
              <a:gd name="T65" fmla="*/ 56 h 112"/>
              <a:gd name="T66" fmla="*/ 30 w 112"/>
              <a:gd name="T67" fmla="*/ 76 h 112"/>
              <a:gd name="T68" fmla="*/ 36 w 112"/>
              <a:gd name="T69" fmla="*/ 72 h 112"/>
              <a:gd name="T70" fmla="*/ 26 w 112"/>
              <a:gd name="T71" fmla="*/ 69 h 112"/>
              <a:gd name="T72" fmla="*/ 52 w 112"/>
              <a:gd name="T73" fmla="*/ 61 h 112"/>
              <a:gd name="T74" fmla="*/ 63 w 112"/>
              <a:gd name="T75" fmla="*/ 61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2" h="112">
                <a:moveTo>
                  <a:pt x="49" y="54"/>
                </a:moveTo>
                <a:cubicBezTo>
                  <a:pt x="46" y="29"/>
                  <a:pt x="46" y="29"/>
                  <a:pt x="46" y="29"/>
                </a:cubicBezTo>
                <a:cubicBezTo>
                  <a:pt x="60" y="50"/>
                  <a:pt x="60" y="50"/>
                  <a:pt x="60" y="50"/>
                </a:cubicBezTo>
                <a:cubicBezTo>
                  <a:pt x="65" y="51"/>
                  <a:pt x="68" y="55"/>
                  <a:pt x="68" y="61"/>
                </a:cubicBezTo>
                <a:cubicBezTo>
                  <a:pt x="68" y="67"/>
                  <a:pt x="63" y="72"/>
                  <a:pt x="57" y="72"/>
                </a:cubicBezTo>
                <a:cubicBezTo>
                  <a:pt x="51" y="72"/>
                  <a:pt x="46" y="67"/>
                  <a:pt x="46" y="61"/>
                </a:cubicBezTo>
                <a:cubicBezTo>
                  <a:pt x="46" y="58"/>
                  <a:pt x="47" y="56"/>
                  <a:pt x="49" y="54"/>
                </a:cubicBezTo>
                <a:close/>
                <a:moveTo>
                  <a:pt x="56" y="0"/>
                </a:moveTo>
                <a:cubicBezTo>
                  <a:pt x="41" y="0"/>
                  <a:pt x="27" y="6"/>
                  <a:pt x="17" y="17"/>
                </a:cubicBezTo>
                <a:cubicBezTo>
                  <a:pt x="7" y="27"/>
                  <a:pt x="0" y="41"/>
                  <a:pt x="0" y="56"/>
                </a:cubicBezTo>
                <a:cubicBezTo>
                  <a:pt x="0" y="72"/>
                  <a:pt x="7" y="86"/>
                  <a:pt x="17" y="96"/>
                </a:cubicBezTo>
                <a:cubicBezTo>
                  <a:pt x="27" y="106"/>
                  <a:pt x="41" y="112"/>
                  <a:pt x="56" y="112"/>
                </a:cubicBezTo>
                <a:cubicBezTo>
                  <a:pt x="72" y="112"/>
                  <a:pt x="86" y="106"/>
                  <a:pt x="96" y="96"/>
                </a:cubicBezTo>
                <a:cubicBezTo>
                  <a:pt x="106" y="86"/>
                  <a:pt x="112" y="72"/>
                  <a:pt x="112" y="56"/>
                </a:cubicBezTo>
                <a:cubicBezTo>
                  <a:pt x="112" y="41"/>
                  <a:pt x="106" y="27"/>
                  <a:pt x="96" y="17"/>
                </a:cubicBezTo>
                <a:cubicBezTo>
                  <a:pt x="86" y="6"/>
                  <a:pt x="72" y="0"/>
                  <a:pt x="56" y="0"/>
                </a:cubicBezTo>
                <a:close/>
                <a:moveTo>
                  <a:pt x="89" y="24"/>
                </a:moveTo>
                <a:cubicBezTo>
                  <a:pt x="81" y="15"/>
                  <a:pt x="69" y="10"/>
                  <a:pt x="56" y="10"/>
                </a:cubicBezTo>
                <a:cubicBezTo>
                  <a:pt x="44" y="10"/>
                  <a:pt x="32" y="15"/>
                  <a:pt x="24" y="24"/>
                </a:cubicBezTo>
                <a:cubicBezTo>
                  <a:pt x="15" y="32"/>
                  <a:pt x="10" y="43"/>
                  <a:pt x="10" y="56"/>
                </a:cubicBezTo>
                <a:cubicBezTo>
                  <a:pt x="10" y="69"/>
                  <a:pt x="15" y="80"/>
                  <a:pt x="24" y="89"/>
                </a:cubicBezTo>
                <a:cubicBezTo>
                  <a:pt x="32" y="97"/>
                  <a:pt x="44" y="102"/>
                  <a:pt x="56" y="102"/>
                </a:cubicBezTo>
                <a:cubicBezTo>
                  <a:pt x="69" y="102"/>
                  <a:pt x="81" y="97"/>
                  <a:pt x="89" y="89"/>
                </a:cubicBezTo>
                <a:cubicBezTo>
                  <a:pt x="97" y="80"/>
                  <a:pt x="102" y="69"/>
                  <a:pt x="102" y="56"/>
                </a:cubicBezTo>
                <a:cubicBezTo>
                  <a:pt x="102" y="43"/>
                  <a:pt x="97" y="32"/>
                  <a:pt x="89" y="24"/>
                </a:cubicBezTo>
                <a:close/>
                <a:moveTo>
                  <a:pt x="26" y="69"/>
                </a:moveTo>
                <a:cubicBezTo>
                  <a:pt x="25" y="66"/>
                  <a:pt x="24" y="63"/>
                  <a:pt x="24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30" y="52"/>
                  <a:pt x="30" y="52"/>
                  <a:pt x="30" y="52"/>
                </a:cubicBezTo>
                <a:cubicBezTo>
                  <a:pt x="24" y="52"/>
                  <a:pt x="24" y="52"/>
                  <a:pt x="24" y="52"/>
                </a:cubicBezTo>
                <a:cubicBezTo>
                  <a:pt x="24" y="49"/>
                  <a:pt x="25" y="46"/>
                  <a:pt x="26" y="43"/>
                </a:cubicBezTo>
                <a:cubicBezTo>
                  <a:pt x="31" y="46"/>
                  <a:pt x="31" y="46"/>
                  <a:pt x="31" y="46"/>
                </a:cubicBezTo>
                <a:cubicBezTo>
                  <a:pt x="34" y="40"/>
                  <a:pt x="34" y="40"/>
                  <a:pt x="34" y="40"/>
                </a:cubicBezTo>
                <a:cubicBezTo>
                  <a:pt x="30" y="37"/>
                  <a:pt x="30" y="37"/>
                  <a:pt x="30" y="37"/>
                </a:cubicBezTo>
                <a:cubicBezTo>
                  <a:pt x="31" y="35"/>
                  <a:pt x="32" y="34"/>
                  <a:pt x="33" y="33"/>
                </a:cubicBezTo>
                <a:cubicBezTo>
                  <a:pt x="34" y="32"/>
                  <a:pt x="35" y="31"/>
                  <a:pt x="36" y="30"/>
                </a:cubicBezTo>
                <a:cubicBezTo>
                  <a:pt x="38" y="34"/>
                  <a:pt x="38" y="34"/>
                  <a:pt x="38" y="34"/>
                </a:cubicBezTo>
                <a:cubicBezTo>
                  <a:pt x="45" y="31"/>
                  <a:pt x="45" y="31"/>
                  <a:pt x="45" y="31"/>
                </a:cubicBezTo>
                <a:cubicBezTo>
                  <a:pt x="42" y="26"/>
                  <a:pt x="42" y="26"/>
                  <a:pt x="42" y="26"/>
                </a:cubicBezTo>
                <a:cubicBezTo>
                  <a:pt x="45" y="25"/>
                  <a:pt x="48" y="24"/>
                  <a:pt x="51" y="24"/>
                </a:cubicBezTo>
                <a:cubicBezTo>
                  <a:pt x="51" y="28"/>
                  <a:pt x="51" y="28"/>
                  <a:pt x="51" y="28"/>
                </a:cubicBezTo>
                <a:cubicBezTo>
                  <a:pt x="58" y="28"/>
                  <a:pt x="58" y="28"/>
                  <a:pt x="58" y="28"/>
                </a:cubicBezTo>
                <a:cubicBezTo>
                  <a:pt x="58" y="23"/>
                  <a:pt x="58" y="23"/>
                  <a:pt x="58" y="23"/>
                </a:cubicBezTo>
                <a:cubicBezTo>
                  <a:pt x="61" y="23"/>
                  <a:pt x="64" y="24"/>
                  <a:pt x="67" y="25"/>
                </a:cubicBezTo>
                <a:cubicBezTo>
                  <a:pt x="64" y="29"/>
                  <a:pt x="64" y="29"/>
                  <a:pt x="64" y="29"/>
                </a:cubicBezTo>
                <a:cubicBezTo>
                  <a:pt x="71" y="33"/>
                  <a:pt x="71" y="33"/>
                  <a:pt x="71" y="33"/>
                </a:cubicBezTo>
                <a:cubicBezTo>
                  <a:pt x="74" y="28"/>
                  <a:pt x="74" y="28"/>
                  <a:pt x="74" y="28"/>
                </a:cubicBezTo>
                <a:cubicBezTo>
                  <a:pt x="76" y="29"/>
                  <a:pt x="78" y="31"/>
                  <a:pt x="80" y="33"/>
                </a:cubicBezTo>
                <a:cubicBezTo>
                  <a:pt x="80" y="33"/>
                  <a:pt x="80" y="34"/>
                  <a:pt x="81" y="34"/>
                </a:cubicBezTo>
                <a:cubicBezTo>
                  <a:pt x="76" y="37"/>
                  <a:pt x="76" y="37"/>
                  <a:pt x="76" y="37"/>
                </a:cubicBezTo>
                <a:cubicBezTo>
                  <a:pt x="80" y="43"/>
                  <a:pt x="80" y="43"/>
                  <a:pt x="80" y="43"/>
                </a:cubicBezTo>
                <a:cubicBezTo>
                  <a:pt x="85" y="40"/>
                  <a:pt x="85" y="40"/>
                  <a:pt x="85" y="40"/>
                </a:cubicBezTo>
                <a:cubicBezTo>
                  <a:pt x="87" y="43"/>
                  <a:pt x="88" y="46"/>
                  <a:pt x="89" y="49"/>
                </a:cubicBezTo>
                <a:cubicBezTo>
                  <a:pt x="82" y="49"/>
                  <a:pt x="82" y="49"/>
                  <a:pt x="82" y="49"/>
                </a:cubicBezTo>
                <a:cubicBezTo>
                  <a:pt x="82" y="57"/>
                  <a:pt x="82" y="57"/>
                  <a:pt x="82" y="57"/>
                </a:cubicBezTo>
                <a:cubicBezTo>
                  <a:pt x="89" y="57"/>
                  <a:pt x="89" y="57"/>
                  <a:pt x="89" y="57"/>
                </a:cubicBezTo>
                <a:cubicBezTo>
                  <a:pt x="89" y="59"/>
                  <a:pt x="88" y="63"/>
                  <a:pt x="87" y="66"/>
                </a:cubicBezTo>
                <a:cubicBezTo>
                  <a:pt x="81" y="63"/>
                  <a:pt x="81" y="63"/>
                  <a:pt x="81" y="63"/>
                </a:cubicBezTo>
                <a:cubicBezTo>
                  <a:pt x="78" y="69"/>
                  <a:pt x="78" y="69"/>
                  <a:pt x="78" y="69"/>
                </a:cubicBezTo>
                <a:cubicBezTo>
                  <a:pt x="84" y="73"/>
                  <a:pt x="84" y="73"/>
                  <a:pt x="84" y="73"/>
                </a:cubicBezTo>
                <a:cubicBezTo>
                  <a:pt x="91" y="77"/>
                  <a:pt x="91" y="77"/>
                  <a:pt x="91" y="77"/>
                </a:cubicBezTo>
                <a:cubicBezTo>
                  <a:pt x="94" y="71"/>
                  <a:pt x="96" y="63"/>
                  <a:pt x="96" y="56"/>
                </a:cubicBezTo>
                <a:cubicBezTo>
                  <a:pt x="96" y="45"/>
                  <a:pt x="92" y="35"/>
                  <a:pt x="85" y="28"/>
                </a:cubicBezTo>
                <a:cubicBezTo>
                  <a:pt x="77" y="21"/>
                  <a:pt x="67" y="16"/>
                  <a:pt x="56" y="16"/>
                </a:cubicBezTo>
                <a:cubicBezTo>
                  <a:pt x="45" y="16"/>
                  <a:pt x="35" y="21"/>
                  <a:pt x="28" y="28"/>
                </a:cubicBezTo>
                <a:cubicBezTo>
                  <a:pt x="21" y="35"/>
                  <a:pt x="16" y="45"/>
                  <a:pt x="16" y="56"/>
                </a:cubicBezTo>
                <a:cubicBezTo>
                  <a:pt x="16" y="64"/>
                  <a:pt x="19" y="73"/>
                  <a:pt x="24" y="79"/>
                </a:cubicBezTo>
                <a:cubicBezTo>
                  <a:pt x="30" y="76"/>
                  <a:pt x="30" y="76"/>
                  <a:pt x="30" y="76"/>
                </a:cubicBezTo>
                <a:cubicBezTo>
                  <a:pt x="30" y="76"/>
                  <a:pt x="30" y="76"/>
                  <a:pt x="30" y="76"/>
                </a:cubicBezTo>
                <a:cubicBezTo>
                  <a:pt x="36" y="72"/>
                  <a:pt x="36" y="72"/>
                  <a:pt x="36" y="72"/>
                </a:cubicBezTo>
                <a:cubicBezTo>
                  <a:pt x="32" y="66"/>
                  <a:pt x="32" y="66"/>
                  <a:pt x="32" y="66"/>
                </a:cubicBezTo>
                <a:cubicBezTo>
                  <a:pt x="26" y="69"/>
                  <a:pt x="26" y="69"/>
                  <a:pt x="26" y="69"/>
                </a:cubicBezTo>
                <a:close/>
                <a:moveTo>
                  <a:pt x="57" y="55"/>
                </a:moveTo>
                <a:cubicBezTo>
                  <a:pt x="54" y="55"/>
                  <a:pt x="52" y="58"/>
                  <a:pt x="52" y="61"/>
                </a:cubicBezTo>
                <a:cubicBezTo>
                  <a:pt x="52" y="64"/>
                  <a:pt x="54" y="66"/>
                  <a:pt x="57" y="66"/>
                </a:cubicBezTo>
                <a:cubicBezTo>
                  <a:pt x="60" y="66"/>
                  <a:pt x="63" y="64"/>
                  <a:pt x="63" y="61"/>
                </a:cubicBezTo>
                <a:cubicBezTo>
                  <a:pt x="63" y="58"/>
                  <a:pt x="60" y="55"/>
                  <a:pt x="57" y="55"/>
                </a:cubicBezTo>
                <a:close/>
              </a:path>
            </a:pathLst>
          </a:custGeom>
          <a:solidFill>
            <a:srgbClr val="F5C05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Impact MT Std" pitchFamily="34" charset="0"/>
            </a:endParaRPr>
          </a:p>
        </p:txBody>
      </p:sp>
      <p:sp>
        <p:nvSpPr>
          <p:cNvPr id="37" name="Freeform 58"/>
          <p:cNvSpPr>
            <a:spLocks noEditPoints="1"/>
          </p:cNvSpPr>
          <p:nvPr/>
        </p:nvSpPr>
        <p:spPr bwMode="auto">
          <a:xfrm>
            <a:off x="9946443" y="2276872"/>
            <a:ext cx="488950" cy="487363"/>
          </a:xfrm>
          <a:custGeom>
            <a:avLst/>
            <a:gdLst>
              <a:gd name="T0" fmla="*/ 41 w 81"/>
              <a:gd name="T1" fmla="*/ 0 h 81"/>
              <a:gd name="T2" fmla="*/ 81 w 81"/>
              <a:gd name="T3" fmla="*/ 41 h 81"/>
              <a:gd name="T4" fmla="*/ 41 w 81"/>
              <a:gd name="T5" fmla="*/ 81 h 81"/>
              <a:gd name="T6" fmla="*/ 0 w 81"/>
              <a:gd name="T7" fmla="*/ 41 h 81"/>
              <a:gd name="T8" fmla="*/ 41 w 81"/>
              <a:gd name="T9" fmla="*/ 0 h 81"/>
              <a:gd name="T10" fmla="*/ 39 w 81"/>
              <a:gd name="T11" fmla="*/ 54 h 81"/>
              <a:gd name="T12" fmla="*/ 36 w 81"/>
              <a:gd name="T13" fmla="*/ 52 h 81"/>
              <a:gd name="T14" fmla="*/ 34 w 81"/>
              <a:gd name="T15" fmla="*/ 48 h 81"/>
              <a:gd name="T16" fmla="*/ 26 w 81"/>
              <a:gd name="T17" fmla="*/ 49 h 81"/>
              <a:gd name="T18" fmla="*/ 30 w 81"/>
              <a:gd name="T19" fmla="*/ 58 h 81"/>
              <a:gd name="T20" fmla="*/ 39 w 81"/>
              <a:gd name="T21" fmla="*/ 62 h 81"/>
              <a:gd name="T22" fmla="*/ 39 w 81"/>
              <a:gd name="T23" fmla="*/ 67 h 81"/>
              <a:gd name="T24" fmla="*/ 43 w 81"/>
              <a:gd name="T25" fmla="*/ 67 h 81"/>
              <a:gd name="T26" fmla="*/ 43 w 81"/>
              <a:gd name="T27" fmla="*/ 62 h 81"/>
              <a:gd name="T28" fmla="*/ 53 w 81"/>
              <a:gd name="T29" fmla="*/ 57 h 81"/>
              <a:gd name="T30" fmla="*/ 56 w 81"/>
              <a:gd name="T31" fmla="*/ 48 h 81"/>
              <a:gd name="T32" fmla="*/ 53 w 81"/>
              <a:gd name="T33" fmla="*/ 39 h 81"/>
              <a:gd name="T34" fmla="*/ 43 w 81"/>
              <a:gd name="T35" fmla="*/ 34 h 81"/>
              <a:gd name="T36" fmla="*/ 43 w 81"/>
              <a:gd name="T37" fmla="*/ 22 h 81"/>
              <a:gd name="T38" fmla="*/ 47 w 81"/>
              <a:gd name="T39" fmla="*/ 27 h 81"/>
              <a:gd name="T40" fmla="*/ 55 w 81"/>
              <a:gd name="T41" fmla="*/ 26 h 81"/>
              <a:gd name="T42" fmla="*/ 51 w 81"/>
              <a:gd name="T43" fmla="*/ 19 h 81"/>
              <a:gd name="T44" fmla="*/ 43 w 81"/>
              <a:gd name="T45" fmla="*/ 15 h 81"/>
              <a:gd name="T46" fmla="*/ 43 w 81"/>
              <a:gd name="T47" fmla="*/ 12 h 81"/>
              <a:gd name="T48" fmla="*/ 39 w 81"/>
              <a:gd name="T49" fmla="*/ 12 h 81"/>
              <a:gd name="T50" fmla="*/ 39 w 81"/>
              <a:gd name="T51" fmla="*/ 15 h 81"/>
              <a:gd name="T52" fmla="*/ 30 w 81"/>
              <a:gd name="T53" fmla="*/ 19 h 81"/>
              <a:gd name="T54" fmla="*/ 27 w 81"/>
              <a:gd name="T55" fmla="*/ 28 h 81"/>
              <a:gd name="T56" fmla="*/ 30 w 81"/>
              <a:gd name="T57" fmla="*/ 36 h 81"/>
              <a:gd name="T58" fmla="*/ 39 w 81"/>
              <a:gd name="T59" fmla="*/ 42 h 81"/>
              <a:gd name="T60" fmla="*/ 39 w 81"/>
              <a:gd name="T61" fmla="*/ 54 h 81"/>
              <a:gd name="T62" fmla="*/ 39 w 81"/>
              <a:gd name="T63" fmla="*/ 22 h 81"/>
              <a:gd name="T64" fmla="*/ 36 w 81"/>
              <a:gd name="T65" fmla="*/ 24 h 81"/>
              <a:gd name="T66" fmla="*/ 35 w 81"/>
              <a:gd name="T67" fmla="*/ 28 h 81"/>
              <a:gd name="T68" fmla="*/ 36 w 81"/>
              <a:gd name="T69" fmla="*/ 31 h 81"/>
              <a:gd name="T70" fmla="*/ 39 w 81"/>
              <a:gd name="T71" fmla="*/ 33 h 81"/>
              <a:gd name="T72" fmla="*/ 39 w 81"/>
              <a:gd name="T73" fmla="*/ 22 h 81"/>
              <a:gd name="T74" fmla="*/ 43 w 81"/>
              <a:gd name="T75" fmla="*/ 55 h 81"/>
              <a:gd name="T76" fmla="*/ 47 w 81"/>
              <a:gd name="T77" fmla="*/ 53 h 81"/>
              <a:gd name="T78" fmla="*/ 48 w 81"/>
              <a:gd name="T79" fmla="*/ 49 h 81"/>
              <a:gd name="T80" fmla="*/ 47 w 81"/>
              <a:gd name="T81" fmla="*/ 45 h 81"/>
              <a:gd name="T82" fmla="*/ 43 w 81"/>
              <a:gd name="T83" fmla="*/ 43 h 81"/>
              <a:gd name="T84" fmla="*/ 43 w 81"/>
              <a:gd name="T85" fmla="*/ 55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1" h="81">
                <a:moveTo>
                  <a:pt x="41" y="0"/>
                </a:moveTo>
                <a:cubicBezTo>
                  <a:pt x="63" y="0"/>
                  <a:pt x="81" y="18"/>
                  <a:pt x="81" y="41"/>
                </a:cubicBezTo>
                <a:cubicBezTo>
                  <a:pt x="81" y="63"/>
                  <a:pt x="63" y="81"/>
                  <a:pt x="41" y="81"/>
                </a:cubicBezTo>
                <a:cubicBezTo>
                  <a:pt x="18" y="81"/>
                  <a:pt x="0" y="63"/>
                  <a:pt x="0" y="41"/>
                </a:cubicBezTo>
                <a:cubicBezTo>
                  <a:pt x="0" y="18"/>
                  <a:pt x="18" y="0"/>
                  <a:pt x="41" y="0"/>
                </a:cubicBezTo>
                <a:close/>
                <a:moveTo>
                  <a:pt x="39" y="54"/>
                </a:moveTo>
                <a:cubicBezTo>
                  <a:pt x="38" y="54"/>
                  <a:pt x="37" y="53"/>
                  <a:pt x="36" y="52"/>
                </a:cubicBezTo>
                <a:cubicBezTo>
                  <a:pt x="35" y="51"/>
                  <a:pt x="34" y="49"/>
                  <a:pt x="34" y="48"/>
                </a:cubicBezTo>
                <a:cubicBezTo>
                  <a:pt x="26" y="49"/>
                  <a:pt x="26" y="49"/>
                  <a:pt x="26" y="49"/>
                </a:cubicBezTo>
                <a:cubicBezTo>
                  <a:pt x="26" y="53"/>
                  <a:pt x="28" y="56"/>
                  <a:pt x="30" y="58"/>
                </a:cubicBezTo>
                <a:cubicBezTo>
                  <a:pt x="32" y="60"/>
                  <a:pt x="35" y="61"/>
                  <a:pt x="39" y="62"/>
                </a:cubicBezTo>
                <a:cubicBezTo>
                  <a:pt x="39" y="67"/>
                  <a:pt x="39" y="67"/>
                  <a:pt x="39" y="67"/>
                </a:cubicBezTo>
                <a:cubicBezTo>
                  <a:pt x="43" y="67"/>
                  <a:pt x="43" y="67"/>
                  <a:pt x="43" y="67"/>
                </a:cubicBezTo>
                <a:cubicBezTo>
                  <a:pt x="43" y="62"/>
                  <a:pt x="43" y="62"/>
                  <a:pt x="43" y="62"/>
                </a:cubicBezTo>
                <a:cubicBezTo>
                  <a:pt x="47" y="61"/>
                  <a:pt x="50" y="60"/>
                  <a:pt x="53" y="57"/>
                </a:cubicBezTo>
                <a:cubicBezTo>
                  <a:pt x="55" y="54"/>
                  <a:pt x="56" y="51"/>
                  <a:pt x="56" y="48"/>
                </a:cubicBezTo>
                <a:cubicBezTo>
                  <a:pt x="56" y="44"/>
                  <a:pt x="55" y="42"/>
                  <a:pt x="53" y="39"/>
                </a:cubicBezTo>
                <a:cubicBezTo>
                  <a:pt x="51" y="37"/>
                  <a:pt x="48" y="36"/>
                  <a:pt x="43" y="34"/>
                </a:cubicBezTo>
                <a:cubicBezTo>
                  <a:pt x="43" y="22"/>
                  <a:pt x="43" y="22"/>
                  <a:pt x="43" y="22"/>
                </a:cubicBezTo>
                <a:cubicBezTo>
                  <a:pt x="45" y="23"/>
                  <a:pt x="46" y="25"/>
                  <a:pt x="47" y="27"/>
                </a:cubicBezTo>
                <a:cubicBezTo>
                  <a:pt x="55" y="26"/>
                  <a:pt x="55" y="26"/>
                  <a:pt x="55" y="26"/>
                </a:cubicBezTo>
                <a:cubicBezTo>
                  <a:pt x="54" y="23"/>
                  <a:pt x="53" y="21"/>
                  <a:pt x="51" y="19"/>
                </a:cubicBezTo>
                <a:cubicBezTo>
                  <a:pt x="49" y="17"/>
                  <a:pt x="46" y="16"/>
                  <a:pt x="43" y="15"/>
                </a:cubicBezTo>
                <a:cubicBezTo>
                  <a:pt x="43" y="12"/>
                  <a:pt x="43" y="12"/>
                  <a:pt x="43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5"/>
                  <a:pt x="39" y="15"/>
                  <a:pt x="39" y="15"/>
                </a:cubicBezTo>
                <a:cubicBezTo>
                  <a:pt x="35" y="16"/>
                  <a:pt x="32" y="17"/>
                  <a:pt x="30" y="19"/>
                </a:cubicBezTo>
                <a:cubicBezTo>
                  <a:pt x="28" y="22"/>
                  <a:pt x="27" y="24"/>
                  <a:pt x="27" y="28"/>
                </a:cubicBezTo>
                <a:cubicBezTo>
                  <a:pt x="27" y="31"/>
                  <a:pt x="28" y="34"/>
                  <a:pt x="30" y="36"/>
                </a:cubicBezTo>
                <a:cubicBezTo>
                  <a:pt x="32" y="39"/>
                  <a:pt x="35" y="40"/>
                  <a:pt x="39" y="42"/>
                </a:cubicBezTo>
                <a:cubicBezTo>
                  <a:pt x="39" y="54"/>
                  <a:pt x="39" y="54"/>
                  <a:pt x="39" y="54"/>
                </a:cubicBezTo>
                <a:close/>
                <a:moveTo>
                  <a:pt x="39" y="22"/>
                </a:moveTo>
                <a:cubicBezTo>
                  <a:pt x="37" y="23"/>
                  <a:pt x="37" y="23"/>
                  <a:pt x="36" y="24"/>
                </a:cubicBezTo>
                <a:cubicBezTo>
                  <a:pt x="35" y="25"/>
                  <a:pt x="35" y="26"/>
                  <a:pt x="35" y="28"/>
                </a:cubicBezTo>
                <a:cubicBezTo>
                  <a:pt x="35" y="29"/>
                  <a:pt x="35" y="30"/>
                  <a:pt x="36" y="31"/>
                </a:cubicBezTo>
                <a:cubicBezTo>
                  <a:pt x="36" y="31"/>
                  <a:pt x="37" y="32"/>
                  <a:pt x="39" y="33"/>
                </a:cubicBezTo>
                <a:cubicBezTo>
                  <a:pt x="39" y="22"/>
                  <a:pt x="39" y="22"/>
                  <a:pt x="39" y="22"/>
                </a:cubicBezTo>
                <a:close/>
                <a:moveTo>
                  <a:pt x="43" y="55"/>
                </a:moveTo>
                <a:cubicBezTo>
                  <a:pt x="45" y="55"/>
                  <a:pt x="46" y="54"/>
                  <a:pt x="47" y="53"/>
                </a:cubicBezTo>
                <a:cubicBezTo>
                  <a:pt x="48" y="52"/>
                  <a:pt x="48" y="50"/>
                  <a:pt x="48" y="49"/>
                </a:cubicBezTo>
                <a:cubicBezTo>
                  <a:pt x="48" y="47"/>
                  <a:pt x="48" y="46"/>
                  <a:pt x="47" y="45"/>
                </a:cubicBezTo>
                <a:cubicBezTo>
                  <a:pt x="46" y="44"/>
                  <a:pt x="45" y="43"/>
                  <a:pt x="43" y="43"/>
                </a:cubicBezTo>
                <a:lnTo>
                  <a:pt x="43" y="55"/>
                </a:lnTo>
                <a:close/>
              </a:path>
            </a:pathLst>
          </a:custGeom>
          <a:solidFill>
            <a:srgbClr val="5E779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TextBox 27"/>
          <p:cNvSpPr txBox="1"/>
          <p:nvPr/>
        </p:nvSpPr>
        <p:spPr>
          <a:xfrm>
            <a:off x="1602410" y="3284984"/>
            <a:ext cx="111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b="1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Rectangle 28"/>
          <p:cNvSpPr/>
          <p:nvPr/>
        </p:nvSpPr>
        <p:spPr>
          <a:xfrm>
            <a:off x="1399547" y="3622997"/>
            <a:ext cx="1673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请在此输入详细的计划内容文字信息，表达图表含义。</a:t>
            </a:r>
          </a:p>
        </p:txBody>
      </p:sp>
      <p:sp>
        <p:nvSpPr>
          <p:cNvPr id="40" name="TextBox 27"/>
          <p:cNvSpPr txBox="1"/>
          <p:nvPr/>
        </p:nvSpPr>
        <p:spPr>
          <a:xfrm>
            <a:off x="5508362" y="3284984"/>
            <a:ext cx="111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37C1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b="1" dirty="0">
              <a:solidFill>
                <a:srgbClr val="37C1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Rectangle 28"/>
          <p:cNvSpPr/>
          <p:nvPr/>
        </p:nvSpPr>
        <p:spPr>
          <a:xfrm>
            <a:off x="5305499" y="3622997"/>
            <a:ext cx="1673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请在此输入详细的计划内容文字信息，表达图表含义。</a:t>
            </a:r>
          </a:p>
        </p:txBody>
      </p:sp>
      <p:sp>
        <p:nvSpPr>
          <p:cNvPr id="42" name="TextBox 27"/>
          <p:cNvSpPr txBox="1"/>
          <p:nvPr/>
        </p:nvSpPr>
        <p:spPr>
          <a:xfrm>
            <a:off x="9684826" y="3284984"/>
            <a:ext cx="111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5E77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b="1" dirty="0">
              <a:solidFill>
                <a:srgbClr val="5E77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Rectangle 28"/>
          <p:cNvSpPr/>
          <p:nvPr/>
        </p:nvSpPr>
        <p:spPr>
          <a:xfrm>
            <a:off x="9481963" y="3622997"/>
            <a:ext cx="1673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请在此输入详细的计划内容文字信息，表达图表含义。</a:t>
            </a:r>
          </a:p>
        </p:txBody>
      </p:sp>
      <p:sp>
        <p:nvSpPr>
          <p:cNvPr id="44" name="TextBox 27"/>
          <p:cNvSpPr txBox="1"/>
          <p:nvPr/>
        </p:nvSpPr>
        <p:spPr>
          <a:xfrm>
            <a:off x="7542106" y="2568347"/>
            <a:ext cx="111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5C0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b="1" dirty="0">
              <a:solidFill>
                <a:srgbClr val="F5C05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Rectangle 28"/>
          <p:cNvSpPr/>
          <p:nvPr/>
        </p:nvSpPr>
        <p:spPr>
          <a:xfrm>
            <a:off x="7339243" y="2906360"/>
            <a:ext cx="1673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请在此输入详细的计划内容文字信息，表达图表含义。</a:t>
            </a:r>
          </a:p>
        </p:txBody>
      </p:sp>
      <p:sp>
        <p:nvSpPr>
          <p:cNvPr id="46" name="TextBox 27"/>
          <p:cNvSpPr txBox="1"/>
          <p:nvPr/>
        </p:nvSpPr>
        <p:spPr>
          <a:xfrm>
            <a:off x="3474618" y="2564904"/>
            <a:ext cx="111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6D6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b="1" dirty="0">
              <a:solidFill>
                <a:srgbClr val="FF6D6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Rectangle 28"/>
          <p:cNvSpPr/>
          <p:nvPr/>
        </p:nvSpPr>
        <p:spPr>
          <a:xfrm>
            <a:off x="3271755" y="2902917"/>
            <a:ext cx="1673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请在此输入详细的计划内容文字信息，表达图表含义。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3077</Words>
  <Application>Microsoft Office PowerPoint</Application>
  <PresentationFormat>自定义</PresentationFormat>
  <Paragraphs>580</Paragraphs>
  <Slides>40</Slides>
  <Notes>40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9" baseType="lpstr">
      <vt:lpstr>DIN-BoldItalic</vt:lpstr>
      <vt:lpstr>Impact MT Std</vt:lpstr>
      <vt:lpstr>方正兰亭超细黑简体</vt:lpstr>
      <vt:lpstr>方正兰亭黑简体</vt:lpstr>
      <vt:lpstr>Arial</vt:lpstr>
      <vt:lpstr>Calibri</vt:lpstr>
      <vt:lpstr>Wingdings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深度联盟http://www.deepbbs.org</dc:creator>
  <cp:lastModifiedBy>Administrator</cp:lastModifiedBy>
  <cp:revision>52</cp:revision>
  <dcterms:created xsi:type="dcterms:W3CDTF">2015-12-19T06:40:00Z</dcterms:created>
  <dcterms:modified xsi:type="dcterms:W3CDTF">2019-07-23T05:46:08Z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2052-10.1.0.6135</vt:lpwstr>
  </property>
</Properties>
</file>