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402" r:id="rId2"/>
    <p:sldId id="370" r:id="rId3"/>
    <p:sldId id="322" r:id="rId4"/>
    <p:sldId id="382" r:id="rId5"/>
    <p:sldId id="397" r:id="rId6"/>
    <p:sldId id="387" r:id="rId7"/>
    <p:sldId id="400" r:id="rId8"/>
    <p:sldId id="373" r:id="rId9"/>
    <p:sldId id="321" r:id="rId10"/>
    <p:sldId id="378" r:id="rId11"/>
    <p:sldId id="390" r:id="rId12"/>
    <p:sldId id="391" r:id="rId13"/>
    <p:sldId id="392" r:id="rId14"/>
    <p:sldId id="357" r:id="rId15"/>
    <p:sldId id="394" r:id="rId16"/>
    <p:sldId id="401" r:id="rId17"/>
    <p:sldId id="395" r:id="rId18"/>
    <p:sldId id="396" r:id="rId19"/>
    <p:sldId id="320" r:id="rId20"/>
    <p:sldId id="398" r:id="rId21"/>
    <p:sldId id="399" r:id="rId22"/>
    <p:sldId id="386" r:id="rId23"/>
    <p:sldId id="389" r:id="rId24"/>
    <p:sldId id="318" r:id="rId2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  <a:srgbClr val="029BA8"/>
    <a:srgbClr val="0198A8"/>
    <a:srgbClr val="039AAB"/>
    <a:srgbClr val="AABEB5"/>
    <a:srgbClr val="BCBFA4"/>
    <a:srgbClr val="F7F8FB"/>
    <a:srgbClr val="A3BB7F"/>
    <a:srgbClr val="EEEEEE"/>
    <a:srgbClr val="7784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935" autoAdjust="0"/>
    <p:restoredTop sz="94660" autoAdjust="0"/>
  </p:normalViewPr>
  <p:slideViewPr>
    <p:cSldViewPr>
      <p:cViewPr varScale="1">
        <p:scale>
          <a:sx n="148" d="100"/>
          <a:sy n="148" d="100"/>
        </p:scale>
        <p:origin x="1386" y="1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381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53A075-29DF-4CAE-8BA7-CDA0ED456C88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924EE-29F1-4E68-A53A-86CBCBDF82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3EA-EE91-4E33-A9C1-8BF5DD7139A2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92B679-AE23-4750-8FB0-6513430B895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1FC198-2D83-4DFC-8CDD-7D23AF44D411}" type="slidenum">
              <a:rPr lang="zh-CN" altLang="en-US" smtClean="0"/>
              <a:t>1</a:t>
            </a:fld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392B679-AE23-4750-8FB0-6513430B8953}" type="slidenum">
              <a:rPr lang="zh-CN" altLang="en-US" smtClean="0"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2019/7/23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2" name="矩形 1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7F8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椭圆 65"/>
          <p:cNvSpPr/>
          <p:nvPr/>
        </p:nvSpPr>
        <p:spPr>
          <a:xfrm>
            <a:off x="-2086245" y="-3336552"/>
            <a:ext cx="5249197" cy="5249197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7" name="椭圆 76"/>
          <p:cNvSpPr/>
          <p:nvPr/>
        </p:nvSpPr>
        <p:spPr>
          <a:xfrm>
            <a:off x="-2678006" y="-559426"/>
            <a:ext cx="6504158" cy="6504158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78" name="椭圆 77"/>
          <p:cNvSpPr/>
          <p:nvPr/>
        </p:nvSpPr>
        <p:spPr>
          <a:xfrm>
            <a:off x="-2375203" y="1469295"/>
            <a:ext cx="5249197" cy="5249197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79" name="椭圆 78"/>
          <p:cNvSpPr/>
          <p:nvPr/>
        </p:nvSpPr>
        <p:spPr>
          <a:xfrm>
            <a:off x="-1518640" y="-1384529"/>
            <a:ext cx="5286471" cy="5249197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67" name="组合 66"/>
          <p:cNvGrpSpPr/>
          <p:nvPr/>
        </p:nvGrpSpPr>
        <p:grpSpPr>
          <a:xfrm>
            <a:off x="3410283" y="1367069"/>
            <a:ext cx="741472" cy="741472"/>
            <a:chOff x="3059832" y="3339719"/>
            <a:chExt cx="3607562" cy="3607562"/>
          </a:xfrm>
        </p:grpSpPr>
        <p:sp>
          <p:nvSpPr>
            <p:cNvPr id="68" name="椭圆 67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0" name="同心圆 6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椭圆 70"/>
              <p:cNvSpPr/>
              <p:nvPr/>
            </p:nvSpPr>
            <p:spPr>
              <a:xfrm>
                <a:off x="392114" y="760414"/>
                <a:ext cx="3825871" cy="3825871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72" name="TextBox 71"/>
          <p:cNvSpPr txBox="1"/>
          <p:nvPr/>
        </p:nvSpPr>
        <p:spPr>
          <a:xfrm>
            <a:off x="4427984" y="2804667"/>
            <a:ext cx="44935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【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年终总结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】【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新年计划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】【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述职报告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】【</a:t>
            </a:r>
            <a:r>
              <a:rPr lang="zh-CN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工作汇报</a:t>
            </a:r>
            <a:r>
              <a:rPr lang="en-US" altLang="zh-CN" sz="1400" dirty="0">
                <a:solidFill>
                  <a:schemeClr val="tx1">
                    <a:lumMod val="65000"/>
                    <a:lumOff val="35000"/>
                  </a:schemeClr>
                </a:solidFill>
                <a:cs typeface="+mn-ea"/>
                <a:sym typeface="+mn-lt"/>
              </a:rPr>
              <a:t>】</a:t>
            </a:r>
            <a:endParaRPr lang="zh-CN" altLang="en-US" sz="1400" dirty="0">
              <a:solidFill>
                <a:schemeClr val="tx1">
                  <a:lumMod val="65000"/>
                  <a:lumOff val="35000"/>
                </a:schemeClr>
              </a:solidFill>
              <a:cs typeface="+mn-ea"/>
              <a:sym typeface="+mn-lt"/>
            </a:endParaRPr>
          </a:p>
        </p:txBody>
      </p:sp>
      <p:grpSp>
        <p:nvGrpSpPr>
          <p:cNvPr id="73" name="组合 72"/>
          <p:cNvGrpSpPr/>
          <p:nvPr/>
        </p:nvGrpSpPr>
        <p:grpSpPr>
          <a:xfrm>
            <a:off x="601676" y="599024"/>
            <a:ext cx="2507330" cy="2507330"/>
            <a:chOff x="537232" y="2069509"/>
            <a:chExt cx="2507330" cy="2507330"/>
          </a:xfrm>
        </p:grpSpPr>
        <p:sp>
          <p:nvSpPr>
            <p:cNvPr id="89" name="椭圆 88"/>
            <p:cNvSpPr/>
            <p:nvPr/>
          </p:nvSpPr>
          <p:spPr>
            <a:xfrm>
              <a:off x="537232" y="2069509"/>
              <a:ext cx="2507330" cy="250733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90" name="组合 89"/>
            <p:cNvGrpSpPr/>
            <p:nvPr/>
          </p:nvGrpSpPr>
          <p:grpSpPr>
            <a:xfrm>
              <a:off x="612550" y="2144827"/>
              <a:ext cx="2356696" cy="2356696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91" name="同心圆 9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3" name="椭圆 92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98" name="矩形 97"/>
          <p:cNvSpPr/>
          <p:nvPr/>
        </p:nvSpPr>
        <p:spPr>
          <a:xfrm>
            <a:off x="4427984" y="2054390"/>
            <a:ext cx="518457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000" b="1" spc="300" dirty="0">
                <a:solidFill>
                  <a:srgbClr val="029BA8"/>
                </a:solidFill>
                <a:cs typeface="+mn-ea"/>
                <a:sym typeface="+mn-lt"/>
              </a:rPr>
              <a:t>工作述职报告</a:t>
            </a:r>
            <a:r>
              <a:rPr lang="en-US" altLang="zh-CN" sz="4000" b="1" spc="300" dirty="0">
                <a:solidFill>
                  <a:srgbClr val="029BA8"/>
                </a:solidFill>
                <a:cs typeface="+mn-ea"/>
                <a:sym typeface="+mn-lt"/>
              </a:rPr>
              <a:t>PPT</a:t>
            </a:r>
            <a:endParaRPr lang="zh-CN" altLang="en-US" sz="4000" b="1" spc="300" dirty="0">
              <a:solidFill>
                <a:srgbClr val="029BA8"/>
              </a:solidFill>
              <a:cs typeface="+mn-ea"/>
              <a:sym typeface="+mn-lt"/>
            </a:endParaRPr>
          </a:p>
        </p:txBody>
      </p:sp>
      <p:grpSp>
        <p:nvGrpSpPr>
          <p:cNvPr id="33" name="组合 32"/>
          <p:cNvGrpSpPr/>
          <p:nvPr/>
        </p:nvGrpSpPr>
        <p:grpSpPr>
          <a:xfrm>
            <a:off x="2485330" y="2998704"/>
            <a:ext cx="616395" cy="616395"/>
            <a:chOff x="3059832" y="3339719"/>
            <a:chExt cx="3607562" cy="3607562"/>
          </a:xfrm>
        </p:grpSpPr>
        <p:sp>
          <p:nvSpPr>
            <p:cNvPr id="34" name="椭圆 3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6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244442" y="2779416"/>
            <a:ext cx="400371" cy="400371"/>
            <a:chOff x="3059832" y="3339719"/>
            <a:chExt cx="3607562" cy="3607562"/>
          </a:xfrm>
        </p:grpSpPr>
        <p:sp>
          <p:nvSpPr>
            <p:cNvPr id="40" name="椭圆 39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1" name="组合 40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2" name="同心圆 4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3" name="椭圆 42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4" name="组合 43"/>
          <p:cNvGrpSpPr/>
          <p:nvPr/>
        </p:nvGrpSpPr>
        <p:grpSpPr>
          <a:xfrm>
            <a:off x="2340393" y="4622939"/>
            <a:ext cx="740681" cy="740681"/>
            <a:chOff x="3059832" y="3339719"/>
            <a:chExt cx="3607562" cy="3607562"/>
          </a:xfrm>
        </p:grpSpPr>
        <p:sp>
          <p:nvSpPr>
            <p:cNvPr id="45" name="椭圆 44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6" name="组合 45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7" name="同心圆 4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8" name="椭圆 47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9" name="组合 48"/>
          <p:cNvGrpSpPr/>
          <p:nvPr/>
        </p:nvGrpSpPr>
        <p:grpSpPr>
          <a:xfrm>
            <a:off x="1403648" y="3279090"/>
            <a:ext cx="292233" cy="292233"/>
            <a:chOff x="3059832" y="3339719"/>
            <a:chExt cx="3607562" cy="3607562"/>
          </a:xfrm>
        </p:grpSpPr>
        <p:sp>
          <p:nvSpPr>
            <p:cNvPr id="50" name="椭圆 49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1" name="组合 50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2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3" name="椭圆 52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4" name="组合 53"/>
          <p:cNvGrpSpPr/>
          <p:nvPr/>
        </p:nvGrpSpPr>
        <p:grpSpPr>
          <a:xfrm>
            <a:off x="2735264" y="3995970"/>
            <a:ext cx="277459" cy="277459"/>
            <a:chOff x="3059832" y="3339719"/>
            <a:chExt cx="3607562" cy="3607562"/>
          </a:xfrm>
        </p:grpSpPr>
        <p:sp>
          <p:nvSpPr>
            <p:cNvPr id="55" name="椭圆 54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6" name="组合 55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7" name="同心圆 5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8" name="椭圆 57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9" name="组合 58"/>
          <p:cNvGrpSpPr/>
          <p:nvPr/>
        </p:nvGrpSpPr>
        <p:grpSpPr>
          <a:xfrm>
            <a:off x="925416" y="4659982"/>
            <a:ext cx="190200" cy="190200"/>
            <a:chOff x="3059832" y="3339719"/>
            <a:chExt cx="3607562" cy="3607562"/>
          </a:xfrm>
        </p:grpSpPr>
        <p:sp>
          <p:nvSpPr>
            <p:cNvPr id="60" name="椭圆 59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1" name="组合 60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2" name="同心圆 6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3" name="椭圆 62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4" name="组合 63"/>
          <p:cNvGrpSpPr/>
          <p:nvPr/>
        </p:nvGrpSpPr>
        <p:grpSpPr>
          <a:xfrm>
            <a:off x="417798" y="556129"/>
            <a:ext cx="324557" cy="324557"/>
            <a:chOff x="3059832" y="3339719"/>
            <a:chExt cx="3607562" cy="3607562"/>
          </a:xfrm>
        </p:grpSpPr>
        <p:sp>
          <p:nvSpPr>
            <p:cNvPr id="65" name="椭圆 64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74" name="组合 73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5" name="同心圆 74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6" name="椭圆 75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0" name="组合 79"/>
          <p:cNvGrpSpPr/>
          <p:nvPr/>
        </p:nvGrpSpPr>
        <p:grpSpPr>
          <a:xfrm>
            <a:off x="2749743" y="244119"/>
            <a:ext cx="324557" cy="324557"/>
            <a:chOff x="3059832" y="3339719"/>
            <a:chExt cx="3607562" cy="3607562"/>
          </a:xfrm>
          <a:solidFill>
            <a:srgbClr val="0198A8"/>
          </a:solidFill>
        </p:grpSpPr>
        <p:sp>
          <p:nvSpPr>
            <p:cNvPr id="81" name="椭圆 80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82" name="组合 81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grpFill/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83" name="同心圆 8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84" name="椭圆 83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6" name="椭圆 5"/>
          <p:cNvSpPr/>
          <p:nvPr/>
        </p:nvSpPr>
        <p:spPr>
          <a:xfrm>
            <a:off x="841732" y="842574"/>
            <a:ext cx="2038920" cy="203892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85" name="组合 84"/>
          <p:cNvGrpSpPr/>
          <p:nvPr/>
        </p:nvGrpSpPr>
        <p:grpSpPr>
          <a:xfrm>
            <a:off x="7723147" y="4395514"/>
            <a:ext cx="616395" cy="616395"/>
            <a:chOff x="3059832" y="3339719"/>
            <a:chExt cx="3607562" cy="3607562"/>
          </a:xfrm>
        </p:grpSpPr>
        <p:sp>
          <p:nvSpPr>
            <p:cNvPr id="86" name="椭圆 85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87" name="组合 86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88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92" name="椭圆 9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4" name="组合 93"/>
          <p:cNvGrpSpPr/>
          <p:nvPr/>
        </p:nvGrpSpPr>
        <p:grpSpPr>
          <a:xfrm>
            <a:off x="7045557" y="4191295"/>
            <a:ext cx="292233" cy="292233"/>
            <a:chOff x="3059832" y="3339719"/>
            <a:chExt cx="3607562" cy="3607562"/>
          </a:xfrm>
        </p:grpSpPr>
        <p:sp>
          <p:nvSpPr>
            <p:cNvPr id="95" name="椭圆 94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96" name="组合 95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97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0" name="椭圆 99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1" name="组合 100"/>
          <p:cNvGrpSpPr/>
          <p:nvPr/>
        </p:nvGrpSpPr>
        <p:grpSpPr>
          <a:xfrm>
            <a:off x="8028343" y="3652368"/>
            <a:ext cx="292233" cy="292233"/>
            <a:chOff x="3059832" y="3339719"/>
            <a:chExt cx="3607562" cy="3607562"/>
          </a:xfrm>
        </p:grpSpPr>
        <p:sp>
          <p:nvSpPr>
            <p:cNvPr id="102" name="椭圆 101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3" name="组合 102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4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05" name="椭圆 10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6" name="组合 105"/>
          <p:cNvGrpSpPr/>
          <p:nvPr/>
        </p:nvGrpSpPr>
        <p:grpSpPr>
          <a:xfrm>
            <a:off x="7020272" y="3760516"/>
            <a:ext cx="179386" cy="179386"/>
            <a:chOff x="3059832" y="3339719"/>
            <a:chExt cx="3607562" cy="3607562"/>
          </a:xfrm>
        </p:grpSpPr>
        <p:sp>
          <p:nvSpPr>
            <p:cNvPr id="107" name="椭圆 106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08" name="组合 107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09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10" name="椭圆 109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111" name="矩形 110"/>
          <p:cNvSpPr/>
          <p:nvPr/>
        </p:nvSpPr>
        <p:spPr>
          <a:xfrm>
            <a:off x="4427984" y="1131590"/>
            <a:ext cx="3244561" cy="11068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6600" b="1" spc="300" dirty="0">
                <a:solidFill>
                  <a:srgbClr val="029BA8"/>
                </a:solidFill>
                <a:cs typeface="+mn-ea"/>
                <a:sym typeface="+mn-lt"/>
              </a:rPr>
              <a:t>20XX</a:t>
            </a:r>
            <a:endParaRPr lang="zh-CN" altLang="en-US" sz="6600" b="1" spc="300" dirty="0">
              <a:solidFill>
                <a:srgbClr val="029BA8"/>
              </a:solidFill>
              <a:cs typeface="+mn-ea"/>
              <a:sym typeface="+mn-lt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4572000" y="2762276"/>
            <a:ext cx="41405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0"/>
    </mc:Choice>
    <mc:Fallback xmlns="">
      <p:transition advTm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" dur="12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2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25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611 -0.39772 L -3.33333E-6 1.66307E-6 " pathEditMode="relative" rAng="0" ptsTypes="AA">
                                      <p:cBhvr>
                                        <p:cTn id="13" dur="125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806" y="19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25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2750"/>
                            </p:stCondLst>
                            <p:childTnLst>
                              <p:par>
                                <p:cTn id="9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3250"/>
                            </p:stCondLst>
                            <p:childTnLst>
                              <p:par>
                                <p:cTn id="9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3750"/>
                            </p:stCondLst>
                            <p:childTnLst>
                              <p:par>
                                <p:cTn id="99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425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77" grpId="0" animBg="1"/>
      <p:bldP spid="78" grpId="0" animBg="1"/>
      <p:bldP spid="79" grpId="0" animBg="1"/>
      <p:bldP spid="72" grpId="0"/>
      <p:bldP spid="98" grpId="0"/>
      <p:bldP spid="6" grpId="0" animBg="1"/>
      <p:bldP spid="1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组合 14"/>
          <p:cNvGrpSpPr/>
          <p:nvPr/>
        </p:nvGrpSpPr>
        <p:grpSpPr>
          <a:xfrm>
            <a:off x="5827987" y="1289107"/>
            <a:ext cx="1890210" cy="2565285"/>
            <a:chOff x="5827987" y="1289107"/>
            <a:chExt cx="1890210" cy="2565285"/>
          </a:xfrm>
        </p:grpSpPr>
        <p:sp>
          <p:nvSpPr>
            <p:cNvPr id="8" name="Rectangle 11"/>
            <p:cNvSpPr/>
            <p:nvPr/>
          </p:nvSpPr>
          <p:spPr>
            <a:xfrm>
              <a:off x="5887831" y="1370116"/>
              <a:ext cx="1770522" cy="2484276"/>
            </a:xfrm>
            <a:prstGeom prst="rect">
              <a:avLst/>
            </a:prstGeom>
            <a:ln w="1905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tIns="2160000" anchor="t" anchorCtr="1">
              <a:normAutofit fontScale="850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>
                  <a:cs typeface="+mn-ea"/>
                  <a:sym typeface="+mn-lt"/>
                </a:rPr>
                <a:t>此部分内容作为文字排版占位显示 （建议使用主题字体）</a:t>
              </a:r>
            </a:p>
          </p:txBody>
        </p:sp>
        <p:sp>
          <p:nvSpPr>
            <p:cNvPr id="9" name="Arrow: Pentagon 12"/>
            <p:cNvSpPr/>
            <p:nvPr/>
          </p:nvSpPr>
          <p:spPr>
            <a:xfrm rot="5400000">
              <a:off x="6044010" y="1073084"/>
              <a:ext cx="1458164" cy="1890210"/>
            </a:xfrm>
            <a:prstGeom prst="homePlat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none" lIns="216000" tIns="0" anchor="t" anchorCtr="1">
              <a:normAutofit/>
            </a:bodyPr>
            <a:lstStyle/>
            <a:p>
              <a:pPr algn="ctr"/>
              <a:r>
                <a:rPr lang="zh-CN" altLang="en-US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0" name="Freeform: Shape 19"/>
            <p:cNvSpPr/>
            <p:nvPr/>
          </p:nvSpPr>
          <p:spPr bwMode="auto">
            <a:xfrm>
              <a:off x="6535640" y="1894422"/>
              <a:ext cx="474903" cy="474903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06 w 236"/>
                <a:gd name="T11" fmla="*/ 171 h 236"/>
                <a:gd name="T12" fmla="*/ 54 w 236"/>
                <a:gd name="T13" fmla="*/ 163 h 236"/>
                <a:gd name="T14" fmla="*/ 54 w 236"/>
                <a:gd name="T15" fmla="*/ 121 h 236"/>
                <a:gd name="T16" fmla="*/ 106 w 236"/>
                <a:gd name="T17" fmla="*/ 121 h 236"/>
                <a:gd name="T18" fmla="*/ 106 w 236"/>
                <a:gd name="T19" fmla="*/ 171 h 236"/>
                <a:gd name="T20" fmla="*/ 106 w 236"/>
                <a:gd name="T21" fmla="*/ 114 h 236"/>
                <a:gd name="T22" fmla="*/ 54 w 236"/>
                <a:gd name="T23" fmla="*/ 114 h 236"/>
                <a:gd name="T24" fmla="*/ 54 w 236"/>
                <a:gd name="T25" fmla="*/ 72 h 236"/>
                <a:gd name="T26" fmla="*/ 106 w 236"/>
                <a:gd name="T27" fmla="*/ 64 h 236"/>
                <a:gd name="T28" fmla="*/ 106 w 236"/>
                <a:gd name="T29" fmla="*/ 114 h 236"/>
                <a:gd name="T30" fmla="*/ 182 w 236"/>
                <a:gd name="T31" fmla="*/ 182 h 236"/>
                <a:gd name="T32" fmla="*/ 113 w 236"/>
                <a:gd name="T33" fmla="*/ 172 h 236"/>
                <a:gd name="T34" fmla="*/ 113 w 236"/>
                <a:gd name="T35" fmla="*/ 121 h 236"/>
                <a:gd name="T36" fmla="*/ 182 w 236"/>
                <a:gd name="T37" fmla="*/ 121 h 236"/>
                <a:gd name="T38" fmla="*/ 182 w 236"/>
                <a:gd name="T39" fmla="*/ 182 h 236"/>
                <a:gd name="T40" fmla="*/ 182 w 236"/>
                <a:gd name="T41" fmla="*/ 114 h 236"/>
                <a:gd name="T42" fmla="*/ 113 w 236"/>
                <a:gd name="T43" fmla="*/ 114 h 236"/>
                <a:gd name="T44" fmla="*/ 113 w 236"/>
                <a:gd name="T45" fmla="*/ 63 h 236"/>
                <a:gd name="T46" fmla="*/ 182 w 236"/>
                <a:gd name="T47" fmla="*/ 53 h 236"/>
                <a:gd name="T48" fmla="*/ 182 w 236"/>
                <a:gd name="T49" fmla="*/ 11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06" y="171"/>
                  </a:moveTo>
                  <a:cubicBezTo>
                    <a:pt x="54" y="163"/>
                    <a:pt x="54" y="163"/>
                    <a:pt x="54" y="163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106" y="121"/>
                    <a:pt x="106" y="121"/>
                    <a:pt x="106" y="121"/>
                  </a:cubicBezTo>
                  <a:lnTo>
                    <a:pt x="106" y="171"/>
                  </a:lnTo>
                  <a:close/>
                  <a:moveTo>
                    <a:pt x="106" y="114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106" y="64"/>
                    <a:pt x="106" y="64"/>
                    <a:pt x="106" y="64"/>
                  </a:cubicBezTo>
                  <a:lnTo>
                    <a:pt x="106" y="114"/>
                  </a:lnTo>
                  <a:close/>
                  <a:moveTo>
                    <a:pt x="182" y="182"/>
                  </a:moveTo>
                  <a:cubicBezTo>
                    <a:pt x="113" y="172"/>
                    <a:pt x="113" y="172"/>
                    <a:pt x="113" y="172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182" y="121"/>
                    <a:pt x="182" y="121"/>
                    <a:pt x="182" y="121"/>
                  </a:cubicBezTo>
                  <a:lnTo>
                    <a:pt x="182" y="182"/>
                  </a:lnTo>
                  <a:close/>
                  <a:moveTo>
                    <a:pt x="182" y="114"/>
                  </a:moveTo>
                  <a:cubicBezTo>
                    <a:pt x="113" y="114"/>
                    <a:pt x="113" y="114"/>
                    <a:pt x="113" y="114"/>
                  </a:cubicBezTo>
                  <a:cubicBezTo>
                    <a:pt x="113" y="63"/>
                    <a:pt x="113" y="63"/>
                    <a:pt x="113" y="63"/>
                  </a:cubicBezTo>
                  <a:cubicBezTo>
                    <a:pt x="182" y="53"/>
                    <a:pt x="182" y="53"/>
                    <a:pt x="182" y="53"/>
                  </a:cubicBezTo>
                  <a:lnTo>
                    <a:pt x="182" y="114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1425804" y="1289107"/>
            <a:ext cx="1890210" cy="2565285"/>
            <a:chOff x="1425804" y="1289107"/>
            <a:chExt cx="1890210" cy="2565285"/>
          </a:xfrm>
        </p:grpSpPr>
        <p:sp>
          <p:nvSpPr>
            <p:cNvPr id="4" name="Rectangle 1"/>
            <p:cNvSpPr/>
            <p:nvPr/>
          </p:nvSpPr>
          <p:spPr>
            <a:xfrm>
              <a:off x="1485648" y="1370116"/>
              <a:ext cx="1770522" cy="2484276"/>
            </a:xfrm>
            <a:prstGeom prst="rect">
              <a:avLst/>
            </a:prstGeom>
            <a:ln w="1905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tIns="2160000" anchor="t" anchorCtr="1">
              <a:normAutofit fontScale="850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>
                  <a:cs typeface="+mn-ea"/>
                  <a:sym typeface="+mn-lt"/>
                </a:rPr>
                <a:t>此部分内容作为文字排版占位显示 （建议使用主题字体）</a:t>
              </a:r>
            </a:p>
          </p:txBody>
        </p:sp>
        <p:sp>
          <p:nvSpPr>
            <p:cNvPr id="5" name="Arrow: Pentagon 2"/>
            <p:cNvSpPr/>
            <p:nvPr/>
          </p:nvSpPr>
          <p:spPr>
            <a:xfrm rot="5400000">
              <a:off x="1641827" y="1073084"/>
              <a:ext cx="1458164" cy="1890210"/>
            </a:xfrm>
            <a:prstGeom prst="homePlat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none" lIns="216000" anchor="t" anchorCtr="1">
              <a:normAutofit/>
            </a:bodyPr>
            <a:lstStyle/>
            <a:p>
              <a:pPr algn="ctr"/>
              <a:r>
                <a:rPr lang="zh-CN" altLang="en-US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1" name="Freeform: Shape 20"/>
            <p:cNvSpPr/>
            <p:nvPr/>
          </p:nvSpPr>
          <p:spPr bwMode="auto">
            <a:xfrm>
              <a:off x="2133458" y="1894422"/>
              <a:ext cx="474903" cy="474903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3626895" y="1289107"/>
            <a:ext cx="1890210" cy="2565285"/>
            <a:chOff x="3626895" y="1289107"/>
            <a:chExt cx="1890210" cy="2565285"/>
          </a:xfrm>
        </p:grpSpPr>
        <p:sp>
          <p:nvSpPr>
            <p:cNvPr id="6" name="Rectangle 6"/>
            <p:cNvSpPr/>
            <p:nvPr/>
          </p:nvSpPr>
          <p:spPr>
            <a:xfrm>
              <a:off x="3686739" y="1370116"/>
              <a:ext cx="1770522" cy="2484276"/>
            </a:xfrm>
            <a:prstGeom prst="rect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wrap="square" tIns="2160000" anchor="t" anchorCtr="1">
              <a:normAutofit fontScale="85000" lnSpcReduction="2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>
                  <a:cs typeface="+mn-ea"/>
                  <a:sym typeface="+mn-lt"/>
                </a:rPr>
                <a:t>此部分内容作为文字排版占位显示 （建议使用主题字体）</a:t>
              </a:r>
            </a:p>
          </p:txBody>
        </p:sp>
        <p:sp>
          <p:nvSpPr>
            <p:cNvPr id="7" name="Arrow: Pentagon 7"/>
            <p:cNvSpPr/>
            <p:nvPr/>
          </p:nvSpPr>
          <p:spPr>
            <a:xfrm rot="5400000">
              <a:off x="3842918" y="1073084"/>
              <a:ext cx="1458164" cy="1890210"/>
            </a:xfrm>
            <a:prstGeom prst="homePlat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wrap="none" lIns="216000" anchor="t" anchorCtr="1">
              <a:normAutofit/>
            </a:bodyPr>
            <a:lstStyle/>
            <a:p>
              <a:pPr algn="ctr"/>
              <a:r>
                <a:rPr lang="zh-CN" altLang="en-US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2" name="Freeform: Shape 21"/>
            <p:cNvSpPr/>
            <p:nvPr/>
          </p:nvSpPr>
          <p:spPr bwMode="auto">
            <a:xfrm>
              <a:off x="4342814" y="1894561"/>
              <a:ext cx="474903" cy="474903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17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组合 24"/>
          <p:cNvGrpSpPr/>
          <p:nvPr/>
        </p:nvGrpSpPr>
        <p:grpSpPr>
          <a:xfrm>
            <a:off x="3750871" y="1517121"/>
            <a:ext cx="1429250" cy="1429248"/>
            <a:chOff x="3750871" y="1517121"/>
            <a:chExt cx="1429250" cy="1429248"/>
          </a:xfrm>
        </p:grpSpPr>
        <p:sp>
          <p:nvSpPr>
            <p:cNvPr id="8" name="Oval 18"/>
            <p:cNvSpPr/>
            <p:nvPr/>
          </p:nvSpPr>
          <p:spPr>
            <a:xfrm>
              <a:off x="3750871" y="1517121"/>
              <a:ext cx="1429250" cy="142924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TextBox 23"/>
            <p:cNvSpPr txBox="1"/>
            <p:nvPr/>
          </p:nvSpPr>
          <p:spPr bwMode="auto">
            <a:xfrm>
              <a:off x="4094369" y="2433572"/>
              <a:ext cx="742253" cy="192073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fontScale="77500" lnSpcReduction="20000"/>
            </a:bodyPr>
            <a:lstStyle/>
            <a:p>
              <a:pPr latinLnBrk="0"/>
              <a:r>
                <a:rPr lang="zh-CN" altLang="en-US" sz="1050" dirty="0">
                  <a:solidFill>
                    <a:srgbClr val="595959"/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0" name="Freeform: Shape 36"/>
            <p:cNvSpPr/>
            <p:nvPr/>
          </p:nvSpPr>
          <p:spPr bwMode="auto">
            <a:xfrm>
              <a:off x="4252205" y="1921760"/>
              <a:ext cx="426581" cy="426581"/>
            </a:xfrm>
            <a:custGeom>
              <a:avLst/>
              <a:gdLst>
                <a:gd name="T0" fmla="*/ 182 w 236"/>
                <a:gd name="T1" fmla="*/ 109 h 236"/>
                <a:gd name="T2" fmla="*/ 157 w 236"/>
                <a:gd name="T3" fmla="*/ 103 h 236"/>
                <a:gd name="T4" fmla="*/ 134 w 236"/>
                <a:gd name="T5" fmla="*/ 102 h 236"/>
                <a:gd name="T6" fmla="*/ 120 w 236"/>
                <a:gd name="T7" fmla="*/ 114 h 236"/>
                <a:gd name="T8" fmla="*/ 118 w 236"/>
                <a:gd name="T9" fmla="*/ 129 h 236"/>
                <a:gd name="T10" fmla="*/ 122 w 236"/>
                <a:gd name="T11" fmla="*/ 141 h 236"/>
                <a:gd name="T12" fmla="*/ 135 w 236"/>
                <a:gd name="T13" fmla="*/ 156 h 236"/>
                <a:gd name="T14" fmla="*/ 139 w 236"/>
                <a:gd name="T15" fmla="*/ 185 h 236"/>
                <a:gd name="T16" fmla="*/ 152 w 236"/>
                <a:gd name="T17" fmla="*/ 198 h 236"/>
                <a:gd name="T18" fmla="*/ 169 w 236"/>
                <a:gd name="T19" fmla="*/ 180 h 236"/>
                <a:gd name="T20" fmla="*/ 187 w 236"/>
                <a:gd name="T21" fmla="*/ 150 h 236"/>
                <a:gd name="T22" fmla="*/ 200 w 236"/>
                <a:gd name="T23" fmla="*/ 122 h 236"/>
                <a:gd name="T24" fmla="*/ 182 w 236"/>
                <a:gd name="T25" fmla="*/ 109 h 236"/>
                <a:gd name="T26" fmla="*/ 118 w 236"/>
                <a:gd name="T27" fmla="*/ 0 h 236"/>
                <a:gd name="T28" fmla="*/ 0 w 236"/>
                <a:gd name="T29" fmla="*/ 118 h 236"/>
                <a:gd name="T30" fmla="*/ 118 w 236"/>
                <a:gd name="T31" fmla="*/ 236 h 236"/>
                <a:gd name="T32" fmla="*/ 236 w 236"/>
                <a:gd name="T33" fmla="*/ 118 h 236"/>
                <a:gd name="T34" fmla="*/ 118 w 236"/>
                <a:gd name="T35" fmla="*/ 0 h 236"/>
                <a:gd name="T36" fmla="*/ 126 w 236"/>
                <a:gd name="T37" fmla="*/ 212 h 236"/>
                <a:gd name="T38" fmla="*/ 128 w 236"/>
                <a:gd name="T39" fmla="*/ 208 h 236"/>
                <a:gd name="T40" fmla="*/ 125 w 236"/>
                <a:gd name="T41" fmla="*/ 186 h 236"/>
                <a:gd name="T42" fmla="*/ 105 w 236"/>
                <a:gd name="T43" fmla="*/ 186 h 236"/>
                <a:gd name="T44" fmla="*/ 98 w 236"/>
                <a:gd name="T45" fmla="*/ 207 h 236"/>
                <a:gd name="T46" fmla="*/ 102 w 236"/>
                <a:gd name="T47" fmla="*/ 211 h 236"/>
                <a:gd name="T48" fmla="*/ 34 w 236"/>
                <a:gd name="T49" fmla="*/ 161 h 236"/>
                <a:gd name="T50" fmla="*/ 44 w 236"/>
                <a:gd name="T51" fmla="*/ 157 h 236"/>
                <a:gd name="T52" fmla="*/ 44 w 236"/>
                <a:gd name="T53" fmla="*/ 157 h 236"/>
                <a:gd name="T54" fmla="*/ 81 w 236"/>
                <a:gd name="T55" fmla="*/ 142 h 236"/>
                <a:gd name="T56" fmla="*/ 81 w 236"/>
                <a:gd name="T57" fmla="*/ 118 h 236"/>
                <a:gd name="T58" fmla="*/ 55 w 236"/>
                <a:gd name="T59" fmla="*/ 94 h 236"/>
                <a:gd name="T60" fmla="*/ 28 w 236"/>
                <a:gd name="T61" fmla="*/ 90 h 236"/>
                <a:gd name="T62" fmla="*/ 84 w 236"/>
                <a:gd name="T63" fmla="*/ 30 h 236"/>
                <a:gd name="T64" fmla="*/ 84 w 236"/>
                <a:gd name="T65" fmla="*/ 31 h 236"/>
                <a:gd name="T66" fmla="*/ 102 w 236"/>
                <a:gd name="T67" fmla="*/ 56 h 236"/>
                <a:gd name="T68" fmla="*/ 120 w 236"/>
                <a:gd name="T69" fmla="*/ 79 h 236"/>
                <a:gd name="T70" fmla="*/ 131 w 236"/>
                <a:gd name="T71" fmla="*/ 97 h 236"/>
                <a:gd name="T72" fmla="*/ 146 w 236"/>
                <a:gd name="T73" fmla="*/ 88 h 236"/>
                <a:gd name="T74" fmla="*/ 177 w 236"/>
                <a:gd name="T75" fmla="*/ 66 h 236"/>
                <a:gd name="T76" fmla="*/ 190 w 236"/>
                <a:gd name="T77" fmla="*/ 57 h 236"/>
                <a:gd name="T78" fmla="*/ 212 w 236"/>
                <a:gd name="T79" fmla="*/ 118 h 236"/>
                <a:gd name="T80" fmla="*/ 126 w 236"/>
                <a:gd name="T81" fmla="*/ 21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36" h="236">
                  <a:moveTo>
                    <a:pt x="182" y="109"/>
                  </a:moveTo>
                  <a:cubicBezTo>
                    <a:pt x="172" y="107"/>
                    <a:pt x="161" y="105"/>
                    <a:pt x="157" y="103"/>
                  </a:cubicBezTo>
                  <a:cubicBezTo>
                    <a:pt x="153" y="102"/>
                    <a:pt x="143" y="101"/>
                    <a:pt x="134" y="102"/>
                  </a:cubicBezTo>
                  <a:cubicBezTo>
                    <a:pt x="125" y="103"/>
                    <a:pt x="119" y="109"/>
                    <a:pt x="120" y="114"/>
                  </a:cubicBezTo>
                  <a:cubicBezTo>
                    <a:pt x="121" y="119"/>
                    <a:pt x="120" y="126"/>
                    <a:pt x="118" y="129"/>
                  </a:cubicBezTo>
                  <a:cubicBezTo>
                    <a:pt x="117" y="132"/>
                    <a:pt x="118" y="138"/>
                    <a:pt x="122" y="141"/>
                  </a:cubicBezTo>
                  <a:cubicBezTo>
                    <a:pt x="127" y="144"/>
                    <a:pt x="132" y="151"/>
                    <a:pt x="135" y="156"/>
                  </a:cubicBezTo>
                  <a:cubicBezTo>
                    <a:pt x="138" y="162"/>
                    <a:pt x="140" y="175"/>
                    <a:pt x="139" y="185"/>
                  </a:cubicBezTo>
                  <a:cubicBezTo>
                    <a:pt x="139" y="195"/>
                    <a:pt x="145" y="201"/>
                    <a:pt x="152" y="198"/>
                  </a:cubicBezTo>
                  <a:cubicBezTo>
                    <a:pt x="160" y="195"/>
                    <a:pt x="167" y="187"/>
                    <a:pt x="169" y="180"/>
                  </a:cubicBezTo>
                  <a:cubicBezTo>
                    <a:pt x="171" y="174"/>
                    <a:pt x="179" y="160"/>
                    <a:pt x="187" y="150"/>
                  </a:cubicBezTo>
                  <a:cubicBezTo>
                    <a:pt x="195" y="140"/>
                    <a:pt x="201" y="127"/>
                    <a:pt x="200" y="122"/>
                  </a:cubicBezTo>
                  <a:cubicBezTo>
                    <a:pt x="200" y="116"/>
                    <a:pt x="191" y="111"/>
                    <a:pt x="182" y="109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6" y="212"/>
                  </a:moveTo>
                  <a:cubicBezTo>
                    <a:pt x="127" y="211"/>
                    <a:pt x="128" y="209"/>
                    <a:pt x="128" y="208"/>
                  </a:cubicBezTo>
                  <a:cubicBezTo>
                    <a:pt x="130" y="201"/>
                    <a:pt x="128" y="191"/>
                    <a:pt x="125" y="186"/>
                  </a:cubicBezTo>
                  <a:cubicBezTo>
                    <a:pt x="121" y="181"/>
                    <a:pt x="112" y="181"/>
                    <a:pt x="105" y="186"/>
                  </a:cubicBezTo>
                  <a:cubicBezTo>
                    <a:pt x="97" y="191"/>
                    <a:pt x="94" y="200"/>
                    <a:pt x="98" y="207"/>
                  </a:cubicBezTo>
                  <a:cubicBezTo>
                    <a:pt x="99" y="208"/>
                    <a:pt x="100" y="210"/>
                    <a:pt x="102" y="211"/>
                  </a:cubicBezTo>
                  <a:cubicBezTo>
                    <a:pt x="72" y="206"/>
                    <a:pt x="47" y="187"/>
                    <a:pt x="34" y="161"/>
                  </a:cubicBezTo>
                  <a:cubicBezTo>
                    <a:pt x="37" y="161"/>
                    <a:pt x="40" y="159"/>
                    <a:pt x="44" y="157"/>
                  </a:cubicBezTo>
                  <a:cubicBezTo>
                    <a:pt x="44" y="157"/>
                    <a:pt x="44" y="157"/>
                    <a:pt x="44" y="157"/>
                  </a:cubicBezTo>
                  <a:cubicBezTo>
                    <a:pt x="57" y="148"/>
                    <a:pt x="74" y="141"/>
                    <a:pt x="81" y="142"/>
                  </a:cubicBezTo>
                  <a:cubicBezTo>
                    <a:pt x="89" y="142"/>
                    <a:pt x="89" y="131"/>
                    <a:pt x="81" y="118"/>
                  </a:cubicBezTo>
                  <a:cubicBezTo>
                    <a:pt x="74" y="105"/>
                    <a:pt x="62" y="94"/>
                    <a:pt x="55" y="94"/>
                  </a:cubicBezTo>
                  <a:cubicBezTo>
                    <a:pt x="48" y="94"/>
                    <a:pt x="36" y="92"/>
                    <a:pt x="28" y="90"/>
                  </a:cubicBezTo>
                  <a:cubicBezTo>
                    <a:pt x="37" y="62"/>
                    <a:pt x="58" y="41"/>
                    <a:pt x="84" y="30"/>
                  </a:cubicBezTo>
                  <a:cubicBezTo>
                    <a:pt x="84" y="31"/>
                    <a:pt x="84" y="31"/>
                    <a:pt x="84" y="31"/>
                  </a:cubicBezTo>
                  <a:cubicBezTo>
                    <a:pt x="86" y="39"/>
                    <a:pt x="95" y="50"/>
                    <a:pt x="102" y="56"/>
                  </a:cubicBezTo>
                  <a:cubicBezTo>
                    <a:pt x="110" y="62"/>
                    <a:pt x="118" y="72"/>
                    <a:pt x="120" y="79"/>
                  </a:cubicBezTo>
                  <a:cubicBezTo>
                    <a:pt x="122" y="85"/>
                    <a:pt x="127" y="93"/>
                    <a:pt x="131" y="97"/>
                  </a:cubicBezTo>
                  <a:cubicBezTo>
                    <a:pt x="136" y="100"/>
                    <a:pt x="142" y="96"/>
                    <a:pt x="146" y="88"/>
                  </a:cubicBezTo>
                  <a:cubicBezTo>
                    <a:pt x="150" y="80"/>
                    <a:pt x="164" y="70"/>
                    <a:pt x="177" y="66"/>
                  </a:cubicBezTo>
                  <a:cubicBezTo>
                    <a:pt x="183" y="64"/>
                    <a:pt x="187" y="61"/>
                    <a:pt x="190" y="57"/>
                  </a:cubicBezTo>
                  <a:cubicBezTo>
                    <a:pt x="204" y="74"/>
                    <a:pt x="212" y="95"/>
                    <a:pt x="212" y="118"/>
                  </a:cubicBezTo>
                  <a:cubicBezTo>
                    <a:pt x="212" y="168"/>
                    <a:pt x="174" y="208"/>
                    <a:pt x="126" y="212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1248306" y="1707654"/>
            <a:ext cx="2710346" cy="2295255"/>
            <a:chOff x="1248306" y="1707654"/>
            <a:chExt cx="2710346" cy="2295255"/>
          </a:xfrm>
        </p:grpSpPr>
        <p:sp>
          <p:nvSpPr>
            <p:cNvPr id="4" name="Oval 17"/>
            <p:cNvSpPr/>
            <p:nvPr/>
          </p:nvSpPr>
          <p:spPr>
            <a:xfrm>
              <a:off x="1304638" y="1707654"/>
              <a:ext cx="1048182" cy="1048181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Rectangle: Rounded Corners 10"/>
            <p:cNvSpPr/>
            <p:nvPr/>
          </p:nvSpPr>
          <p:spPr>
            <a:xfrm>
              <a:off x="1304637" y="2895786"/>
              <a:ext cx="2654015" cy="244044"/>
            </a:xfrm>
            <a:prstGeom prst="roundRect">
              <a:avLst>
                <a:gd name="adj" fmla="val 50000"/>
              </a:avLst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7" name="Oval 16"/>
            <p:cNvSpPr/>
            <p:nvPr/>
          </p:nvSpPr>
          <p:spPr>
            <a:xfrm>
              <a:off x="2276685" y="1707654"/>
              <a:ext cx="1048182" cy="1048181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" name="TextBox 21"/>
            <p:cNvSpPr txBox="1"/>
            <p:nvPr/>
          </p:nvSpPr>
          <p:spPr bwMode="auto">
            <a:xfrm>
              <a:off x="1456413" y="2433572"/>
              <a:ext cx="769906" cy="192073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fontScale="77500" lnSpcReduction="20000"/>
            </a:bodyPr>
            <a:lstStyle/>
            <a:p>
              <a:pPr latinLnBrk="0"/>
              <a:r>
                <a:rPr lang="zh-CN" altLang="en-US" sz="1050" dirty="0">
                  <a:solidFill>
                    <a:srgbClr val="595959"/>
                  </a:solidFill>
                  <a:effectLst/>
                  <a:cs typeface="+mn-ea"/>
                  <a:sym typeface="+mn-lt"/>
                </a:rPr>
                <a:t>标题文本预设 </a:t>
              </a:r>
            </a:p>
          </p:txBody>
        </p:sp>
        <p:sp>
          <p:nvSpPr>
            <p:cNvPr id="12" name="TextBox 22"/>
            <p:cNvSpPr txBox="1"/>
            <p:nvPr/>
          </p:nvSpPr>
          <p:spPr bwMode="auto">
            <a:xfrm>
              <a:off x="2442286" y="2433572"/>
              <a:ext cx="742253" cy="192073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fontScale="77500" lnSpcReduction="20000"/>
            </a:bodyPr>
            <a:lstStyle/>
            <a:p>
              <a:pPr latinLnBrk="0"/>
              <a:r>
                <a:rPr lang="zh-CN" altLang="en-US" sz="1050" dirty="0">
                  <a:solidFill>
                    <a:srgbClr val="595959"/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7" name="Freeform: Shape 33"/>
            <p:cNvSpPr/>
            <p:nvPr/>
          </p:nvSpPr>
          <p:spPr bwMode="auto">
            <a:xfrm>
              <a:off x="1648148" y="1921760"/>
              <a:ext cx="426581" cy="426581"/>
            </a:xfrm>
            <a:custGeom>
              <a:avLst/>
              <a:gdLst>
                <a:gd name="T0" fmla="*/ 187 w 228"/>
                <a:gd name="T1" fmla="*/ 114 h 240"/>
                <a:gd name="T2" fmla="*/ 114 w 228"/>
                <a:gd name="T3" fmla="*/ 40 h 240"/>
                <a:gd name="T4" fmla="*/ 40 w 228"/>
                <a:gd name="T5" fmla="*/ 114 h 240"/>
                <a:gd name="T6" fmla="*/ 68 w 228"/>
                <a:gd name="T7" fmla="*/ 171 h 240"/>
                <a:gd name="T8" fmla="*/ 74 w 228"/>
                <a:gd name="T9" fmla="*/ 173 h 240"/>
                <a:gd name="T10" fmla="*/ 81 w 228"/>
                <a:gd name="T11" fmla="*/ 169 h 240"/>
                <a:gd name="T12" fmla="*/ 79 w 228"/>
                <a:gd name="T13" fmla="*/ 156 h 240"/>
                <a:gd name="T14" fmla="*/ 59 w 228"/>
                <a:gd name="T15" fmla="*/ 114 h 240"/>
                <a:gd name="T16" fmla="*/ 114 w 228"/>
                <a:gd name="T17" fmla="*/ 59 h 240"/>
                <a:gd name="T18" fmla="*/ 169 w 228"/>
                <a:gd name="T19" fmla="*/ 114 h 240"/>
                <a:gd name="T20" fmla="*/ 152 w 228"/>
                <a:gd name="T21" fmla="*/ 153 h 240"/>
                <a:gd name="T22" fmla="*/ 151 w 228"/>
                <a:gd name="T23" fmla="*/ 166 h 240"/>
                <a:gd name="T24" fmla="*/ 165 w 228"/>
                <a:gd name="T25" fmla="*/ 167 h 240"/>
                <a:gd name="T26" fmla="*/ 187 w 228"/>
                <a:gd name="T27" fmla="*/ 114 h 240"/>
                <a:gd name="T28" fmla="*/ 116 w 228"/>
                <a:gd name="T29" fmla="*/ 79 h 240"/>
                <a:gd name="T30" fmla="*/ 81 w 228"/>
                <a:gd name="T31" fmla="*/ 114 h 240"/>
                <a:gd name="T32" fmla="*/ 101 w 228"/>
                <a:gd name="T33" fmla="*/ 144 h 240"/>
                <a:gd name="T34" fmla="*/ 101 w 228"/>
                <a:gd name="T35" fmla="*/ 226 h 240"/>
                <a:gd name="T36" fmla="*/ 115 w 228"/>
                <a:gd name="T37" fmla="*/ 240 h 240"/>
                <a:gd name="T38" fmla="*/ 129 w 228"/>
                <a:gd name="T39" fmla="*/ 226 h 240"/>
                <a:gd name="T40" fmla="*/ 129 w 228"/>
                <a:gd name="T41" fmla="*/ 145 h 240"/>
                <a:gd name="T42" fmla="*/ 150 w 228"/>
                <a:gd name="T43" fmla="*/ 114 h 240"/>
                <a:gd name="T44" fmla="*/ 116 w 228"/>
                <a:gd name="T45" fmla="*/ 79 h 240"/>
                <a:gd name="T46" fmla="*/ 114 w 228"/>
                <a:gd name="T47" fmla="*/ 0 h 240"/>
                <a:gd name="T48" fmla="*/ 0 w 228"/>
                <a:gd name="T49" fmla="*/ 114 h 240"/>
                <a:gd name="T50" fmla="*/ 52 w 228"/>
                <a:gd name="T51" fmla="*/ 209 h 240"/>
                <a:gd name="T52" fmla="*/ 57 w 228"/>
                <a:gd name="T53" fmla="*/ 211 h 240"/>
                <a:gd name="T54" fmla="*/ 65 w 228"/>
                <a:gd name="T55" fmla="*/ 206 h 240"/>
                <a:gd name="T56" fmla="*/ 62 w 228"/>
                <a:gd name="T57" fmla="*/ 193 h 240"/>
                <a:gd name="T58" fmla="*/ 19 w 228"/>
                <a:gd name="T59" fmla="*/ 114 h 240"/>
                <a:gd name="T60" fmla="*/ 114 w 228"/>
                <a:gd name="T61" fmla="*/ 18 h 240"/>
                <a:gd name="T62" fmla="*/ 209 w 228"/>
                <a:gd name="T63" fmla="*/ 114 h 240"/>
                <a:gd name="T64" fmla="*/ 168 w 228"/>
                <a:gd name="T65" fmla="*/ 192 h 240"/>
                <a:gd name="T66" fmla="*/ 165 w 228"/>
                <a:gd name="T67" fmla="*/ 205 h 240"/>
                <a:gd name="T68" fmla="*/ 178 w 228"/>
                <a:gd name="T69" fmla="*/ 208 h 240"/>
                <a:gd name="T70" fmla="*/ 228 w 228"/>
                <a:gd name="T71" fmla="*/ 114 h 240"/>
                <a:gd name="T72" fmla="*/ 114 w 228"/>
                <a:gd name="T73" fmla="*/ 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28" h="240">
                  <a:moveTo>
                    <a:pt x="187" y="114"/>
                  </a:moveTo>
                  <a:cubicBezTo>
                    <a:pt x="187" y="73"/>
                    <a:pt x="154" y="40"/>
                    <a:pt x="114" y="40"/>
                  </a:cubicBezTo>
                  <a:cubicBezTo>
                    <a:pt x="73" y="40"/>
                    <a:pt x="40" y="73"/>
                    <a:pt x="40" y="114"/>
                  </a:cubicBezTo>
                  <a:cubicBezTo>
                    <a:pt x="40" y="136"/>
                    <a:pt x="50" y="157"/>
                    <a:pt x="68" y="171"/>
                  </a:cubicBezTo>
                  <a:cubicBezTo>
                    <a:pt x="69" y="172"/>
                    <a:pt x="71" y="173"/>
                    <a:pt x="74" y="173"/>
                  </a:cubicBezTo>
                  <a:cubicBezTo>
                    <a:pt x="76" y="173"/>
                    <a:pt x="79" y="171"/>
                    <a:pt x="81" y="169"/>
                  </a:cubicBezTo>
                  <a:cubicBezTo>
                    <a:pt x="84" y="165"/>
                    <a:pt x="83" y="159"/>
                    <a:pt x="79" y="156"/>
                  </a:cubicBezTo>
                  <a:cubicBezTo>
                    <a:pt x="67" y="146"/>
                    <a:pt x="59" y="130"/>
                    <a:pt x="59" y="114"/>
                  </a:cubicBezTo>
                  <a:cubicBezTo>
                    <a:pt x="59" y="83"/>
                    <a:pt x="84" y="59"/>
                    <a:pt x="114" y="59"/>
                  </a:cubicBezTo>
                  <a:cubicBezTo>
                    <a:pt x="144" y="59"/>
                    <a:pt x="169" y="83"/>
                    <a:pt x="169" y="114"/>
                  </a:cubicBezTo>
                  <a:cubicBezTo>
                    <a:pt x="169" y="129"/>
                    <a:pt x="163" y="143"/>
                    <a:pt x="152" y="153"/>
                  </a:cubicBezTo>
                  <a:cubicBezTo>
                    <a:pt x="148" y="157"/>
                    <a:pt x="148" y="163"/>
                    <a:pt x="151" y="166"/>
                  </a:cubicBezTo>
                  <a:cubicBezTo>
                    <a:pt x="155" y="170"/>
                    <a:pt x="161" y="170"/>
                    <a:pt x="165" y="167"/>
                  </a:cubicBezTo>
                  <a:cubicBezTo>
                    <a:pt x="179" y="153"/>
                    <a:pt x="187" y="134"/>
                    <a:pt x="187" y="114"/>
                  </a:cubicBezTo>
                  <a:close/>
                  <a:moveTo>
                    <a:pt x="116" y="79"/>
                  </a:moveTo>
                  <a:cubicBezTo>
                    <a:pt x="97" y="79"/>
                    <a:pt x="81" y="95"/>
                    <a:pt x="81" y="114"/>
                  </a:cubicBezTo>
                  <a:cubicBezTo>
                    <a:pt x="81" y="127"/>
                    <a:pt x="89" y="139"/>
                    <a:pt x="101" y="144"/>
                  </a:cubicBezTo>
                  <a:cubicBezTo>
                    <a:pt x="101" y="226"/>
                    <a:pt x="101" y="226"/>
                    <a:pt x="101" y="226"/>
                  </a:cubicBezTo>
                  <a:cubicBezTo>
                    <a:pt x="101" y="233"/>
                    <a:pt x="107" y="240"/>
                    <a:pt x="115" y="240"/>
                  </a:cubicBezTo>
                  <a:cubicBezTo>
                    <a:pt x="123" y="240"/>
                    <a:pt x="129" y="233"/>
                    <a:pt x="129" y="226"/>
                  </a:cubicBezTo>
                  <a:cubicBezTo>
                    <a:pt x="129" y="145"/>
                    <a:pt x="129" y="145"/>
                    <a:pt x="129" y="145"/>
                  </a:cubicBezTo>
                  <a:cubicBezTo>
                    <a:pt x="141" y="140"/>
                    <a:pt x="150" y="128"/>
                    <a:pt x="150" y="114"/>
                  </a:cubicBezTo>
                  <a:cubicBezTo>
                    <a:pt x="150" y="95"/>
                    <a:pt x="134" y="79"/>
                    <a:pt x="116" y="79"/>
                  </a:cubicBezTo>
                  <a:close/>
                  <a:moveTo>
                    <a:pt x="114" y="0"/>
                  </a:moveTo>
                  <a:cubicBezTo>
                    <a:pt x="51" y="0"/>
                    <a:pt x="0" y="51"/>
                    <a:pt x="0" y="114"/>
                  </a:cubicBezTo>
                  <a:cubicBezTo>
                    <a:pt x="0" y="152"/>
                    <a:pt x="19" y="188"/>
                    <a:pt x="52" y="209"/>
                  </a:cubicBezTo>
                  <a:cubicBezTo>
                    <a:pt x="54" y="210"/>
                    <a:pt x="55" y="211"/>
                    <a:pt x="57" y="211"/>
                  </a:cubicBezTo>
                  <a:cubicBezTo>
                    <a:pt x="60" y="211"/>
                    <a:pt x="63" y="209"/>
                    <a:pt x="65" y="206"/>
                  </a:cubicBezTo>
                  <a:cubicBezTo>
                    <a:pt x="68" y="202"/>
                    <a:pt x="67" y="196"/>
                    <a:pt x="62" y="193"/>
                  </a:cubicBezTo>
                  <a:cubicBezTo>
                    <a:pt x="35" y="176"/>
                    <a:pt x="19" y="146"/>
                    <a:pt x="19" y="114"/>
                  </a:cubicBezTo>
                  <a:cubicBezTo>
                    <a:pt x="19" y="61"/>
                    <a:pt x="61" y="18"/>
                    <a:pt x="114" y="18"/>
                  </a:cubicBezTo>
                  <a:cubicBezTo>
                    <a:pt x="166" y="18"/>
                    <a:pt x="209" y="61"/>
                    <a:pt x="209" y="114"/>
                  </a:cubicBezTo>
                  <a:cubicBezTo>
                    <a:pt x="209" y="145"/>
                    <a:pt x="194" y="174"/>
                    <a:pt x="168" y="192"/>
                  </a:cubicBezTo>
                  <a:cubicBezTo>
                    <a:pt x="163" y="195"/>
                    <a:pt x="162" y="201"/>
                    <a:pt x="165" y="205"/>
                  </a:cubicBezTo>
                  <a:cubicBezTo>
                    <a:pt x="168" y="209"/>
                    <a:pt x="174" y="211"/>
                    <a:pt x="178" y="208"/>
                  </a:cubicBezTo>
                  <a:cubicBezTo>
                    <a:pt x="209" y="186"/>
                    <a:pt x="228" y="151"/>
                    <a:pt x="228" y="114"/>
                  </a:cubicBezTo>
                  <a:cubicBezTo>
                    <a:pt x="228" y="51"/>
                    <a:pt x="177" y="0"/>
                    <a:pt x="114" y="0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8" name="Freeform: Shape 34"/>
            <p:cNvSpPr/>
            <p:nvPr/>
          </p:nvSpPr>
          <p:spPr bwMode="auto">
            <a:xfrm>
              <a:off x="2589014" y="1921760"/>
              <a:ext cx="426581" cy="426581"/>
            </a:xfrm>
            <a:custGeom>
              <a:avLst/>
              <a:gdLst>
                <a:gd name="T0" fmla="*/ 74 w 236"/>
                <a:gd name="T1" fmla="*/ 160 h 236"/>
                <a:gd name="T2" fmla="*/ 93 w 236"/>
                <a:gd name="T3" fmla="*/ 160 h 236"/>
                <a:gd name="T4" fmla="*/ 93 w 236"/>
                <a:gd name="T5" fmla="*/ 103 h 236"/>
                <a:gd name="T6" fmla="*/ 74 w 236"/>
                <a:gd name="T7" fmla="*/ 103 h 236"/>
                <a:gd name="T8" fmla="*/ 74 w 236"/>
                <a:gd name="T9" fmla="*/ 160 h 236"/>
                <a:gd name="T10" fmla="*/ 140 w 236"/>
                <a:gd name="T11" fmla="*/ 102 h 236"/>
                <a:gd name="T12" fmla="*/ 122 w 236"/>
                <a:gd name="T13" fmla="*/ 111 h 236"/>
                <a:gd name="T14" fmla="*/ 122 w 236"/>
                <a:gd name="T15" fmla="*/ 103 h 236"/>
                <a:gd name="T16" fmla="*/ 103 w 236"/>
                <a:gd name="T17" fmla="*/ 103 h 236"/>
                <a:gd name="T18" fmla="*/ 103 w 236"/>
                <a:gd name="T19" fmla="*/ 160 h 236"/>
                <a:gd name="T20" fmla="*/ 122 w 236"/>
                <a:gd name="T21" fmla="*/ 160 h 236"/>
                <a:gd name="T22" fmla="*/ 122 w 236"/>
                <a:gd name="T23" fmla="*/ 128 h 236"/>
                <a:gd name="T24" fmla="*/ 123 w 236"/>
                <a:gd name="T25" fmla="*/ 124 h 236"/>
                <a:gd name="T26" fmla="*/ 133 w 236"/>
                <a:gd name="T27" fmla="*/ 117 h 236"/>
                <a:gd name="T28" fmla="*/ 142 w 236"/>
                <a:gd name="T29" fmla="*/ 130 h 236"/>
                <a:gd name="T30" fmla="*/ 142 w 236"/>
                <a:gd name="T31" fmla="*/ 160 h 236"/>
                <a:gd name="T32" fmla="*/ 161 w 236"/>
                <a:gd name="T33" fmla="*/ 160 h 236"/>
                <a:gd name="T34" fmla="*/ 161 w 236"/>
                <a:gd name="T35" fmla="*/ 160 h 236"/>
                <a:gd name="T36" fmla="*/ 161 w 236"/>
                <a:gd name="T37" fmla="*/ 127 h 236"/>
                <a:gd name="T38" fmla="*/ 140 w 236"/>
                <a:gd name="T39" fmla="*/ 102 h 236"/>
                <a:gd name="T40" fmla="*/ 122 w 236"/>
                <a:gd name="T41" fmla="*/ 111 h 236"/>
                <a:gd name="T42" fmla="*/ 122 w 236"/>
                <a:gd name="T43" fmla="*/ 111 h 236"/>
                <a:gd name="T44" fmla="*/ 122 w 236"/>
                <a:gd name="T45" fmla="*/ 111 h 236"/>
                <a:gd name="T46" fmla="*/ 83 w 236"/>
                <a:gd name="T47" fmla="*/ 75 h 236"/>
                <a:gd name="T48" fmla="*/ 73 w 236"/>
                <a:gd name="T49" fmla="*/ 85 h 236"/>
                <a:gd name="T50" fmla="*/ 83 w 236"/>
                <a:gd name="T51" fmla="*/ 95 h 236"/>
                <a:gd name="T52" fmla="*/ 83 w 236"/>
                <a:gd name="T53" fmla="*/ 95 h 236"/>
                <a:gd name="T54" fmla="*/ 94 w 236"/>
                <a:gd name="T55" fmla="*/ 85 h 236"/>
                <a:gd name="T56" fmla="*/ 83 w 236"/>
                <a:gd name="T57" fmla="*/ 75 h 236"/>
                <a:gd name="T58" fmla="*/ 118 w 236"/>
                <a:gd name="T59" fmla="*/ 0 h 236"/>
                <a:gd name="T60" fmla="*/ 0 w 236"/>
                <a:gd name="T61" fmla="*/ 118 h 236"/>
                <a:gd name="T62" fmla="*/ 118 w 236"/>
                <a:gd name="T63" fmla="*/ 236 h 236"/>
                <a:gd name="T64" fmla="*/ 236 w 236"/>
                <a:gd name="T65" fmla="*/ 118 h 236"/>
                <a:gd name="T66" fmla="*/ 118 w 236"/>
                <a:gd name="T67" fmla="*/ 0 h 236"/>
                <a:gd name="T68" fmla="*/ 181 w 236"/>
                <a:gd name="T69" fmla="*/ 172 h 236"/>
                <a:gd name="T70" fmla="*/ 171 w 236"/>
                <a:gd name="T71" fmla="*/ 181 h 236"/>
                <a:gd name="T72" fmla="*/ 64 w 236"/>
                <a:gd name="T73" fmla="*/ 181 h 236"/>
                <a:gd name="T74" fmla="*/ 55 w 236"/>
                <a:gd name="T75" fmla="*/ 172 h 236"/>
                <a:gd name="T76" fmla="*/ 55 w 236"/>
                <a:gd name="T77" fmla="*/ 63 h 236"/>
                <a:gd name="T78" fmla="*/ 64 w 236"/>
                <a:gd name="T79" fmla="*/ 54 h 236"/>
                <a:gd name="T80" fmla="*/ 171 w 236"/>
                <a:gd name="T81" fmla="*/ 54 h 236"/>
                <a:gd name="T82" fmla="*/ 181 w 236"/>
                <a:gd name="T83" fmla="*/ 63 h 236"/>
                <a:gd name="T84" fmla="*/ 181 w 236"/>
                <a:gd name="T85" fmla="*/ 17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36" h="236">
                  <a:moveTo>
                    <a:pt x="74" y="160"/>
                  </a:moveTo>
                  <a:cubicBezTo>
                    <a:pt x="93" y="160"/>
                    <a:pt x="93" y="160"/>
                    <a:pt x="93" y="160"/>
                  </a:cubicBezTo>
                  <a:cubicBezTo>
                    <a:pt x="93" y="103"/>
                    <a:pt x="93" y="103"/>
                    <a:pt x="93" y="103"/>
                  </a:cubicBezTo>
                  <a:cubicBezTo>
                    <a:pt x="74" y="103"/>
                    <a:pt x="74" y="103"/>
                    <a:pt x="74" y="103"/>
                  </a:cubicBezTo>
                  <a:lnTo>
                    <a:pt x="74" y="160"/>
                  </a:lnTo>
                  <a:close/>
                  <a:moveTo>
                    <a:pt x="140" y="102"/>
                  </a:moveTo>
                  <a:cubicBezTo>
                    <a:pt x="129" y="102"/>
                    <a:pt x="125" y="107"/>
                    <a:pt x="122" y="111"/>
                  </a:cubicBezTo>
                  <a:cubicBezTo>
                    <a:pt x="122" y="103"/>
                    <a:pt x="122" y="103"/>
                    <a:pt x="122" y="103"/>
                  </a:cubicBezTo>
                  <a:cubicBezTo>
                    <a:pt x="103" y="103"/>
                    <a:pt x="103" y="103"/>
                    <a:pt x="103" y="103"/>
                  </a:cubicBezTo>
                  <a:cubicBezTo>
                    <a:pt x="104" y="108"/>
                    <a:pt x="103" y="160"/>
                    <a:pt x="103" y="160"/>
                  </a:cubicBezTo>
                  <a:cubicBezTo>
                    <a:pt x="122" y="160"/>
                    <a:pt x="122" y="160"/>
                    <a:pt x="122" y="160"/>
                  </a:cubicBezTo>
                  <a:cubicBezTo>
                    <a:pt x="122" y="128"/>
                    <a:pt x="122" y="128"/>
                    <a:pt x="122" y="128"/>
                  </a:cubicBezTo>
                  <a:cubicBezTo>
                    <a:pt x="122" y="127"/>
                    <a:pt x="123" y="125"/>
                    <a:pt x="123" y="124"/>
                  </a:cubicBezTo>
                  <a:cubicBezTo>
                    <a:pt x="124" y="120"/>
                    <a:pt x="128" y="117"/>
                    <a:pt x="133" y="117"/>
                  </a:cubicBezTo>
                  <a:cubicBezTo>
                    <a:pt x="140" y="117"/>
                    <a:pt x="142" y="122"/>
                    <a:pt x="142" y="130"/>
                  </a:cubicBezTo>
                  <a:cubicBezTo>
                    <a:pt x="142" y="160"/>
                    <a:pt x="142" y="160"/>
                    <a:pt x="142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60"/>
                    <a:pt x="161" y="160"/>
                    <a:pt x="161" y="160"/>
                  </a:cubicBezTo>
                  <a:cubicBezTo>
                    <a:pt x="161" y="127"/>
                    <a:pt x="161" y="127"/>
                    <a:pt x="161" y="127"/>
                  </a:cubicBezTo>
                  <a:cubicBezTo>
                    <a:pt x="161" y="110"/>
                    <a:pt x="152" y="102"/>
                    <a:pt x="140" y="102"/>
                  </a:cubicBezTo>
                  <a:close/>
                  <a:moveTo>
                    <a:pt x="122" y="111"/>
                  </a:moveTo>
                  <a:cubicBezTo>
                    <a:pt x="122" y="111"/>
                    <a:pt x="122" y="111"/>
                    <a:pt x="122" y="111"/>
                  </a:cubicBezTo>
                  <a:cubicBezTo>
                    <a:pt x="122" y="111"/>
                    <a:pt x="122" y="111"/>
                    <a:pt x="122" y="111"/>
                  </a:cubicBezTo>
                  <a:close/>
                  <a:moveTo>
                    <a:pt x="83" y="75"/>
                  </a:moveTo>
                  <a:cubicBezTo>
                    <a:pt x="77" y="75"/>
                    <a:pt x="73" y="80"/>
                    <a:pt x="73" y="85"/>
                  </a:cubicBezTo>
                  <a:cubicBezTo>
                    <a:pt x="73" y="91"/>
                    <a:pt x="77" y="95"/>
                    <a:pt x="83" y="95"/>
                  </a:cubicBezTo>
                  <a:cubicBezTo>
                    <a:pt x="83" y="95"/>
                    <a:pt x="83" y="95"/>
                    <a:pt x="83" y="95"/>
                  </a:cubicBezTo>
                  <a:cubicBezTo>
                    <a:pt x="90" y="95"/>
                    <a:pt x="94" y="91"/>
                    <a:pt x="94" y="85"/>
                  </a:cubicBezTo>
                  <a:cubicBezTo>
                    <a:pt x="94" y="80"/>
                    <a:pt x="90" y="75"/>
                    <a:pt x="83" y="75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1" y="172"/>
                  </a:moveTo>
                  <a:cubicBezTo>
                    <a:pt x="181" y="177"/>
                    <a:pt x="176" y="181"/>
                    <a:pt x="171" y="181"/>
                  </a:cubicBezTo>
                  <a:cubicBezTo>
                    <a:pt x="64" y="181"/>
                    <a:pt x="64" y="181"/>
                    <a:pt x="64" y="181"/>
                  </a:cubicBezTo>
                  <a:cubicBezTo>
                    <a:pt x="59" y="181"/>
                    <a:pt x="55" y="177"/>
                    <a:pt x="55" y="172"/>
                  </a:cubicBezTo>
                  <a:cubicBezTo>
                    <a:pt x="55" y="63"/>
                    <a:pt x="55" y="63"/>
                    <a:pt x="55" y="63"/>
                  </a:cubicBezTo>
                  <a:cubicBezTo>
                    <a:pt x="55" y="58"/>
                    <a:pt x="59" y="54"/>
                    <a:pt x="64" y="54"/>
                  </a:cubicBezTo>
                  <a:cubicBezTo>
                    <a:pt x="171" y="54"/>
                    <a:pt x="171" y="54"/>
                    <a:pt x="171" y="54"/>
                  </a:cubicBezTo>
                  <a:cubicBezTo>
                    <a:pt x="176" y="54"/>
                    <a:pt x="181" y="58"/>
                    <a:pt x="181" y="63"/>
                  </a:cubicBezTo>
                  <a:cubicBezTo>
                    <a:pt x="181" y="172"/>
                    <a:pt x="181" y="172"/>
                    <a:pt x="181" y="172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TextBox 39"/>
            <p:cNvSpPr txBox="1"/>
            <p:nvPr/>
          </p:nvSpPr>
          <p:spPr bwMode="auto">
            <a:xfrm>
              <a:off x="2212660" y="2973631"/>
              <a:ext cx="837970" cy="145424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t" anchorCtr="0">
              <a:normAutofit fontScale="77500" lnSpcReduction="20000"/>
            </a:bodyPr>
            <a:lstStyle/>
            <a:p>
              <a:pPr algn="ctr" latinLnBrk="0">
                <a:buClr>
                  <a:prstClr val="white"/>
                </a:buClr>
                <a:defRPr/>
              </a:pPr>
              <a:r>
                <a:rPr lang="zh-CN" altLang="en-US" sz="1400" b="1">
                  <a:solidFill>
                    <a:schemeClr val="bg1"/>
                  </a:solidFill>
                  <a:cs typeface="+mn-ea"/>
                  <a:sym typeface="+mn-lt"/>
                </a:rPr>
                <a:t>标题文本预设 </a:t>
              </a:r>
            </a:p>
          </p:txBody>
        </p:sp>
        <p:sp>
          <p:nvSpPr>
            <p:cNvPr id="23" name="Rectangle 40"/>
            <p:cNvSpPr/>
            <p:nvPr/>
          </p:nvSpPr>
          <p:spPr>
            <a:xfrm>
              <a:off x="1248306" y="3147662"/>
              <a:ext cx="2626842" cy="855247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此部分内容作为文字排版占位显示（建议使用主题字体）</a:t>
              </a:r>
              <a:br>
                <a:rPr lang="zh-CN" altLang="en-US" sz="1000">
                  <a:cs typeface="+mn-ea"/>
                  <a:sym typeface="+mn-lt"/>
                </a:rPr>
              </a:br>
              <a:r>
                <a:rPr lang="zh-CN" altLang="en-US" sz="1000">
                  <a:cs typeface="+mn-ea"/>
                  <a:sym typeface="+mn-lt"/>
                </a:rPr>
                <a:t>如需更改请在（设置形状格式）菜单下（文本选项）中调整</a:t>
              </a:r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5112061" y="1707654"/>
            <a:ext cx="2654015" cy="2295255"/>
            <a:chOff x="5112061" y="1707654"/>
            <a:chExt cx="2654015" cy="2295255"/>
          </a:xfrm>
        </p:grpSpPr>
        <p:sp>
          <p:nvSpPr>
            <p:cNvPr id="6" name="Rectangle: Rounded Corners 13"/>
            <p:cNvSpPr/>
            <p:nvPr/>
          </p:nvSpPr>
          <p:spPr>
            <a:xfrm>
              <a:off x="5112061" y="2895786"/>
              <a:ext cx="2654015" cy="244044"/>
            </a:xfrm>
            <a:prstGeom prst="roundRect">
              <a:avLst>
                <a:gd name="adj" fmla="val 50000"/>
              </a:avLst>
            </a:prstGeom>
            <a:solidFill>
              <a:srgbClr val="029BA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Oval 19"/>
            <p:cNvSpPr/>
            <p:nvPr/>
          </p:nvSpPr>
          <p:spPr>
            <a:xfrm>
              <a:off x="5615648" y="1707654"/>
              <a:ext cx="1048182" cy="1048181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Oval 20"/>
            <p:cNvSpPr/>
            <p:nvPr/>
          </p:nvSpPr>
          <p:spPr>
            <a:xfrm>
              <a:off x="6587696" y="1707654"/>
              <a:ext cx="1048182" cy="1048181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TextBox 24"/>
            <p:cNvSpPr txBox="1"/>
            <p:nvPr/>
          </p:nvSpPr>
          <p:spPr bwMode="auto">
            <a:xfrm>
              <a:off x="5767423" y="2433572"/>
              <a:ext cx="769906" cy="192073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fontScale="77500" lnSpcReduction="20000"/>
            </a:bodyPr>
            <a:lstStyle/>
            <a:p>
              <a:pPr latinLnBrk="0"/>
              <a:r>
                <a:rPr lang="zh-CN" altLang="en-US" sz="1050" dirty="0">
                  <a:solidFill>
                    <a:srgbClr val="595959"/>
                  </a:solidFill>
                  <a:effectLst/>
                  <a:cs typeface="+mn-ea"/>
                  <a:sym typeface="+mn-lt"/>
                </a:rPr>
                <a:t>标题文本预设 </a:t>
              </a:r>
            </a:p>
          </p:txBody>
        </p:sp>
        <p:sp>
          <p:nvSpPr>
            <p:cNvPr id="15" name="TextBox 25"/>
            <p:cNvSpPr txBox="1"/>
            <p:nvPr/>
          </p:nvSpPr>
          <p:spPr bwMode="auto">
            <a:xfrm>
              <a:off x="6739471" y="2433572"/>
              <a:ext cx="769906" cy="192073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fontScale="77500" lnSpcReduction="20000"/>
            </a:bodyPr>
            <a:lstStyle/>
            <a:p>
              <a:pPr latinLnBrk="0"/>
              <a:r>
                <a:rPr lang="zh-CN" altLang="en-US" sz="1050" dirty="0">
                  <a:solidFill>
                    <a:srgbClr val="595959"/>
                  </a:solidFill>
                  <a:effectLst/>
                  <a:cs typeface="+mn-ea"/>
                  <a:sym typeface="+mn-lt"/>
                </a:rPr>
                <a:t>标题文本预设 </a:t>
              </a:r>
            </a:p>
          </p:txBody>
        </p:sp>
        <p:sp>
          <p:nvSpPr>
            <p:cNvPr id="16" name="Freeform: Shape 32"/>
            <p:cNvSpPr/>
            <p:nvPr/>
          </p:nvSpPr>
          <p:spPr bwMode="auto">
            <a:xfrm>
              <a:off x="5964516" y="1921760"/>
              <a:ext cx="426581" cy="426581"/>
            </a:xfrm>
            <a:custGeom>
              <a:avLst/>
              <a:gdLst>
                <a:gd name="T0" fmla="*/ 184 w 260"/>
                <a:gd name="T1" fmla="*/ 106 h 260"/>
                <a:gd name="T2" fmla="*/ 193 w 260"/>
                <a:gd name="T3" fmla="*/ 143 h 260"/>
                <a:gd name="T4" fmla="*/ 117 w 260"/>
                <a:gd name="T5" fmla="*/ 219 h 260"/>
                <a:gd name="T6" fmla="*/ 42 w 260"/>
                <a:gd name="T7" fmla="*/ 143 h 260"/>
                <a:gd name="T8" fmla="*/ 117 w 260"/>
                <a:gd name="T9" fmla="*/ 66 h 260"/>
                <a:gd name="T10" fmla="*/ 154 w 260"/>
                <a:gd name="T11" fmla="*/ 76 h 260"/>
                <a:gd name="T12" fmla="*/ 183 w 260"/>
                <a:gd name="T13" fmla="*/ 46 h 260"/>
                <a:gd name="T14" fmla="*/ 117 w 260"/>
                <a:gd name="T15" fmla="*/ 25 h 260"/>
                <a:gd name="T16" fmla="*/ 0 w 260"/>
                <a:gd name="T17" fmla="*/ 143 h 260"/>
                <a:gd name="T18" fmla="*/ 117 w 260"/>
                <a:gd name="T19" fmla="*/ 260 h 260"/>
                <a:gd name="T20" fmla="*/ 233 w 260"/>
                <a:gd name="T21" fmla="*/ 143 h 260"/>
                <a:gd name="T22" fmla="*/ 213 w 260"/>
                <a:gd name="T23" fmla="*/ 77 h 260"/>
                <a:gd name="T24" fmla="*/ 184 w 260"/>
                <a:gd name="T25" fmla="*/ 106 h 260"/>
                <a:gd name="T26" fmla="*/ 225 w 260"/>
                <a:gd name="T27" fmla="*/ 35 h 260"/>
                <a:gd name="T28" fmla="*/ 225 w 260"/>
                <a:gd name="T29" fmla="*/ 35 h 260"/>
                <a:gd name="T30" fmla="*/ 225 w 260"/>
                <a:gd name="T31" fmla="*/ 0 h 260"/>
                <a:gd name="T32" fmla="*/ 203 w 260"/>
                <a:gd name="T33" fmla="*/ 23 h 260"/>
                <a:gd name="T34" fmla="*/ 203 w 260"/>
                <a:gd name="T35" fmla="*/ 46 h 260"/>
                <a:gd name="T36" fmla="*/ 139 w 260"/>
                <a:gd name="T37" fmla="*/ 111 h 260"/>
                <a:gd name="T38" fmla="*/ 117 w 260"/>
                <a:gd name="T39" fmla="*/ 104 h 260"/>
                <a:gd name="T40" fmla="*/ 79 w 260"/>
                <a:gd name="T41" fmla="*/ 143 h 260"/>
                <a:gd name="T42" fmla="*/ 117 w 260"/>
                <a:gd name="T43" fmla="*/ 181 h 260"/>
                <a:gd name="T44" fmla="*/ 155 w 260"/>
                <a:gd name="T45" fmla="*/ 143 h 260"/>
                <a:gd name="T46" fmla="*/ 150 w 260"/>
                <a:gd name="T47" fmla="*/ 123 h 260"/>
                <a:gd name="T48" fmla="*/ 215 w 260"/>
                <a:gd name="T49" fmla="*/ 58 h 260"/>
                <a:gd name="T50" fmla="*/ 237 w 260"/>
                <a:gd name="T51" fmla="*/ 58 h 260"/>
                <a:gd name="T52" fmla="*/ 260 w 260"/>
                <a:gd name="T53" fmla="*/ 35 h 260"/>
                <a:gd name="T54" fmla="*/ 225 w 260"/>
                <a:gd name="T55" fmla="*/ 35 h 2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60" h="260">
                  <a:moveTo>
                    <a:pt x="184" y="106"/>
                  </a:moveTo>
                  <a:cubicBezTo>
                    <a:pt x="190" y="117"/>
                    <a:pt x="193" y="129"/>
                    <a:pt x="193" y="143"/>
                  </a:cubicBezTo>
                  <a:cubicBezTo>
                    <a:pt x="193" y="185"/>
                    <a:pt x="159" y="219"/>
                    <a:pt x="117" y="219"/>
                  </a:cubicBezTo>
                  <a:cubicBezTo>
                    <a:pt x="76" y="219"/>
                    <a:pt x="42" y="185"/>
                    <a:pt x="42" y="143"/>
                  </a:cubicBezTo>
                  <a:cubicBezTo>
                    <a:pt x="42" y="100"/>
                    <a:pt x="76" y="66"/>
                    <a:pt x="117" y="66"/>
                  </a:cubicBezTo>
                  <a:cubicBezTo>
                    <a:pt x="131" y="66"/>
                    <a:pt x="143" y="70"/>
                    <a:pt x="154" y="76"/>
                  </a:cubicBezTo>
                  <a:cubicBezTo>
                    <a:pt x="183" y="46"/>
                    <a:pt x="183" y="46"/>
                    <a:pt x="183" y="46"/>
                  </a:cubicBezTo>
                  <a:cubicBezTo>
                    <a:pt x="165" y="33"/>
                    <a:pt x="141" y="25"/>
                    <a:pt x="117" y="25"/>
                  </a:cubicBezTo>
                  <a:cubicBezTo>
                    <a:pt x="52" y="25"/>
                    <a:pt x="0" y="78"/>
                    <a:pt x="0" y="143"/>
                  </a:cubicBezTo>
                  <a:cubicBezTo>
                    <a:pt x="0" y="207"/>
                    <a:pt x="52" y="260"/>
                    <a:pt x="117" y="260"/>
                  </a:cubicBezTo>
                  <a:cubicBezTo>
                    <a:pt x="181" y="260"/>
                    <a:pt x="233" y="207"/>
                    <a:pt x="233" y="143"/>
                  </a:cubicBezTo>
                  <a:cubicBezTo>
                    <a:pt x="233" y="118"/>
                    <a:pt x="226" y="96"/>
                    <a:pt x="213" y="77"/>
                  </a:cubicBezTo>
                  <a:cubicBezTo>
                    <a:pt x="184" y="106"/>
                    <a:pt x="184" y="106"/>
                    <a:pt x="184" y="106"/>
                  </a:cubicBezTo>
                  <a:close/>
                  <a:moveTo>
                    <a:pt x="225" y="35"/>
                  </a:moveTo>
                  <a:cubicBezTo>
                    <a:pt x="225" y="35"/>
                    <a:pt x="225" y="35"/>
                    <a:pt x="225" y="35"/>
                  </a:cubicBezTo>
                  <a:cubicBezTo>
                    <a:pt x="225" y="0"/>
                    <a:pt x="225" y="0"/>
                    <a:pt x="225" y="0"/>
                  </a:cubicBezTo>
                  <a:cubicBezTo>
                    <a:pt x="203" y="23"/>
                    <a:pt x="203" y="23"/>
                    <a:pt x="203" y="23"/>
                  </a:cubicBezTo>
                  <a:cubicBezTo>
                    <a:pt x="203" y="46"/>
                    <a:pt x="203" y="46"/>
                    <a:pt x="203" y="46"/>
                  </a:cubicBezTo>
                  <a:cubicBezTo>
                    <a:pt x="139" y="111"/>
                    <a:pt x="139" y="111"/>
                    <a:pt x="139" y="111"/>
                  </a:cubicBezTo>
                  <a:cubicBezTo>
                    <a:pt x="133" y="106"/>
                    <a:pt x="125" y="104"/>
                    <a:pt x="117" y="104"/>
                  </a:cubicBezTo>
                  <a:cubicBezTo>
                    <a:pt x="96" y="104"/>
                    <a:pt x="79" y="121"/>
                    <a:pt x="79" y="143"/>
                  </a:cubicBezTo>
                  <a:cubicBezTo>
                    <a:pt x="79" y="164"/>
                    <a:pt x="96" y="181"/>
                    <a:pt x="117" y="181"/>
                  </a:cubicBezTo>
                  <a:cubicBezTo>
                    <a:pt x="138" y="181"/>
                    <a:pt x="155" y="164"/>
                    <a:pt x="155" y="143"/>
                  </a:cubicBezTo>
                  <a:cubicBezTo>
                    <a:pt x="155" y="136"/>
                    <a:pt x="154" y="129"/>
                    <a:pt x="150" y="123"/>
                  </a:cubicBezTo>
                  <a:cubicBezTo>
                    <a:pt x="215" y="58"/>
                    <a:pt x="215" y="58"/>
                    <a:pt x="215" y="58"/>
                  </a:cubicBezTo>
                  <a:cubicBezTo>
                    <a:pt x="237" y="58"/>
                    <a:pt x="237" y="58"/>
                    <a:pt x="237" y="58"/>
                  </a:cubicBezTo>
                  <a:cubicBezTo>
                    <a:pt x="260" y="35"/>
                    <a:pt x="260" y="35"/>
                    <a:pt x="260" y="35"/>
                  </a:cubicBezTo>
                  <a:cubicBezTo>
                    <a:pt x="225" y="35"/>
                    <a:pt x="225" y="35"/>
                    <a:pt x="225" y="35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9" name="Freeform: Shape 35"/>
            <p:cNvSpPr/>
            <p:nvPr/>
          </p:nvSpPr>
          <p:spPr bwMode="auto">
            <a:xfrm>
              <a:off x="6911948" y="1921760"/>
              <a:ext cx="426581" cy="426581"/>
            </a:xfrm>
            <a:custGeom>
              <a:avLst/>
              <a:gdLst>
                <a:gd name="T0" fmla="*/ 116 w 232"/>
                <a:gd name="T1" fmla="*/ 0 h 232"/>
                <a:gd name="T2" fmla="*/ 0 w 232"/>
                <a:gd name="T3" fmla="*/ 116 h 232"/>
                <a:gd name="T4" fmla="*/ 116 w 232"/>
                <a:gd name="T5" fmla="*/ 232 h 232"/>
                <a:gd name="T6" fmla="*/ 232 w 232"/>
                <a:gd name="T7" fmla="*/ 116 h 232"/>
                <a:gd name="T8" fmla="*/ 116 w 232"/>
                <a:gd name="T9" fmla="*/ 0 h 232"/>
                <a:gd name="T10" fmla="*/ 129 w 232"/>
                <a:gd name="T11" fmla="*/ 208 h 232"/>
                <a:gd name="T12" fmla="*/ 129 w 232"/>
                <a:gd name="T13" fmla="*/ 190 h 232"/>
                <a:gd name="T14" fmla="*/ 117 w 232"/>
                <a:gd name="T15" fmla="*/ 178 h 232"/>
                <a:gd name="T16" fmla="*/ 105 w 232"/>
                <a:gd name="T17" fmla="*/ 190 h 232"/>
                <a:gd name="T18" fmla="*/ 105 w 232"/>
                <a:gd name="T19" fmla="*/ 208 h 232"/>
                <a:gd name="T20" fmla="*/ 25 w 232"/>
                <a:gd name="T21" fmla="*/ 129 h 232"/>
                <a:gd name="T22" fmla="*/ 42 w 232"/>
                <a:gd name="T23" fmla="*/ 129 h 232"/>
                <a:gd name="T24" fmla="*/ 53 w 232"/>
                <a:gd name="T25" fmla="*/ 117 h 232"/>
                <a:gd name="T26" fmla="*/ 42 w 232"/>
                <a:gd name="T27" fmla="*/ 105 h 232"/>
                <a:gd name="T28" fmla="*/ 24 w 232"/>
                <a:gd name="T29" fmla="*/ 105 h 232"/>
                <a:gd name="T30" fmla="*/ 104 w 232"/>
                <a:gd name="T31" fmla="*/ 25 h 232"/>
                <a:gd name="T32" fmla="*/ 104 w 232"/>
                <a:gd name="T33" fmla="*/ 41 h 232"/>
                <a:gd name="T34" fmla="*/ 116 w 232"/>
                <a:gd name="T35" fmla="*/ 53 h 232"/>
                <a:gd name="T36" fmla="*/ 128 w 232"/>
                <a:gd name="T37" fmla="*/ 41 h 232"/>
                <a:gd name="T38" fmla="*/ 128 w 232"/>
                <a:gd name="T39" fmla="*/ 25 h 232"/>
                <a:gd name="T40" fmla="*/ 208 w 232"/>
                <a:gd name="T41" fmla="*/ 104 h 232"/>
                <a:gd name="T42" fmla="*/ 190 w 232"/>
                <a:gd name="T43" fmla="*/ 104 h 232"/>
                <a:gd name="T44" fmla="*/ 179 w 232"/>
                <a:gd name="T45" fmla="*/ 116 h 232"/>
                <a:gd name="T46" fmla="*/ 190 w 232"/>
                <a:gd name="T47" fmla="*/ 128 h 232"/>
                <a:gd name="T48" fmla="*/ 208 w 232"/>
                <a:gd name="T49" fmla="*/ 128 h 232"/>
                <a:gd name="T50" fmla="*/ 129 w 232"/>
                <a:gd name="T51" fmla="*/ 208 h 232"/>
                <a:gd name="T52" fmla="*/ 124 w 232"/>
                <a:gd name="T53" fmla="*/ 94 h 232"/>
                <a:gd name="T54" fmla="*/ 70 w 232"/>
                <a:gd name="T55" fmla="*/ 69 h 232"/>
                <a:gd name="T56" fmla="*/ 94 w 232"/>
                <a:gd name="T57" fmla="*/ 124 h 232"/>
                <a:gd name="T58" fmla="*/ 109 w 232"/>
                <a:gd name="T59" fmla="*/ 138 h 232"/>
                <a:gd name="T60" fmla="*/ 163 w 232"/>
                <a:gd name="T61" fmla="*/ 163 h 232"/>
                <a:gd name="T62" fmla="*/ 138 w 232"/>
                <a:gd name="T63" fmla="*/ 108 h 232"/>
                <a:gd name="T64" fmla="*/ 124 w 232"/>
                <a:gd name="T65" fmla="*/ 94 h 232"/>
                <a:gd name="T66" fmla="*/ 123 w 232"/>
                <a:gd name="T67" fmla="*/ 123 h 232"/>
                <a:gd name="T68" fmla="*/ 110 w 232"/>
                <a:gd name="T69" fmla="*/ 123 h 232"/>
                <a:gd name="T70" fmla="*/ 110 w 232"/>
                <a:gd name="T71" fmla="*/ 109 h 232"/>
                <a:gd name="T72" fmla="*/ 123 w 232"/>
                <a:gd name="T73" fmla="*/ 109 h 232"/>
                <a:gd name="T74" fmla="*/ 123 w 232"/>
                <a:gd name="T75" fmla="*/ 123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32" h="232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1" name="TextBox 38"/>
            <p:cNvSpPr txBox="1"/>
            <p:nvPr/>
          </p:nvSpPr>
          <p:spPr bwMode="auto">
            <a:xfrm>
              <a:off x="6020084" y="2973631"/>
              <a:ext cx="837970" cy="145424"/>
            </a:xfrm>
            <a:prstGeom prst="rect">
              <a:avLst/>
            </a:prstGeom>
            <a:noFill/>
            <a:scene3d>
              <a:camera prst="orthographicFront">
                <a:rot lat="0" lon="0" rev="0"/>
              </a:camera>
              <a:lightRig rig="threePt" dir="t"/>
            </a:scene3d>
            <a:sp3d prstMaterial="matte">
              <a:bevelT w="1270" h="1270"/>
            </a:sp3d>
          </p:spPr>
          <p:txBody>
            <a:bodyPr wrap="none" lIns="0" tIns="0" rIns="0" bIns="0" anchor="t" anchorCtr="0">
              <a:normAutofit fontScale="77500" lnSpcReduction="20000"/>
            </a:bodyPr>
            <a:lstStyle/>
            <a:p>
              <a:pPr algn="ctr" latinLnBrk="0">
                <a:buClr>
                  <a:prstClr val="white"/>
                </a:buClr>
                <a:defRPr/>
              </a:pPr>
              <a:r>
                <a:rPr lang="zh-CN" altLang="en-US" sz="1400" b="1">
                  <a:solidFill>
                    <a:schemeClr val="bg1"/>
                  </a:solidFill>
                  <a:cs typeface="+mn-ea"/>
                  <a:sym typeface="+mn-lt"/>
                </a:rPr>
                <a:t>标题文本预设 </a:t>
              </a:r>
            </a:p>
          </p:txBody>
        </p:sp>
        <p:sp>
          <p:nvSpPr>
            <p:cNvPr id="24" name="Rectangle 41"/>
            <p:cNvSpPr/>
            <p:nvPr/>
          </p:nvSpPr>
          <p:spPr>
            <a:xfrm>
              <a:off x="5139234" y="3147662"/>
              <a:ext cx="2626842" cy="855247"/>
            </a:xfrm>
            <a:prstGeom prst="rect">
              <a:avLst/>
            </a:prstGeom>
          </p:spPr>
          <p:txBody>
            <a:bodyPr wrap="square">
              <a:normAutofit/>
            </a:bodyPr>
            <a:lstStyle/>
            <a:p>
              <a:pPr algn="ctr">
                <a:lnSpc>
                  <a:spcPct val="120000"/>
                </a:lnSpc>
                <a:defRPr/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此部分内容作为文字排版占位显示（建议使用主题字体）</a:t>
              </a:r>
              <a:br>
                <a:rPr lang="zh-CN" altLang="en-US" sz="1000">
                  <a:cs typeface="+mn-ea"/>
                  <a:sym typeface="+mn-lt"/>
                </a:rPr>
              </a:br>
              <a:r>
                <a:rPr lang="zh-CN" altLang="en-US" sz="1000">
                  <a:cs typeface="+mn-ea"/>
                  <a:sym typeface="+mn-lt"/>
                </a:rPr>
                <a:t>如需更改请在（设置形状格式）菜单下（文本选项）中调整</a:t>
              </a:r>
            </a:p>
          </p:txBody>
        </p:sp>
      </p:grpSp>
      <p:sp>
        <p:nvSpPr>
          <p:cNvPr id="28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: 形状 3"/>
          <p:cNvSpPr/>
          <p:nvPr/>
        </p:nvSpPr>
        <p:spPr>
          <a:xfrm>
            <a:off x="3842321" y="1850425"/>
            <a:ext cx="1459359" cy="1442651"/>
          </a:xfrm>
          <a:custGeom>
            <a:avLst/>
            <a:gdLst/>
            <a:ahLst/>
            <a:cxnLst/>
            <a:rect l="l" t="t" r="r" b="b"/>
            <a:pathLst>
              <a:path w="146902" h="145220">
                <a:moveTo>
                  <a:pt x="137410" y="123064"/>
                </a:moveTo>
                <a:cubicBezTo>
                  <a:pt x="137707" y="122915"/>
                  <a:pt x="138005" y="122915"/>
                  <a:pt x="138303" y="123064"/>
                </a:cubicBezTo>
                <a:lnTo>
                  <a:pt x="138303" y="123510"/>
                </a:lnTo>
                <a:cubicBezTo>
                  <a:pt x="138600" y="123510"/>
                  <a:pt x="138823" y="123510"/>
                  <a:pt x="138972" y="123510"/>
                </a:cubicBezTo>
                <a:cubicBezTo>
                  <a:pt x="139270" y="123659"/>
                  <a:pt x="139419" y="123808"/>
                  <a:pt x="139419" y="123957"/>
                </a:cubicBezTo>
                <a:cubicBezTo>
                  <a:pt x="138675" y="126636"/>
                  <a:pt x="137707" y="128868"/>
                  <a:pt x="136517" y="130654"/>
                </a:cubicBezTo>
                <a:cubicBezTo>
                  <a:pt x="134582" y="133035"/>
                  <a:pt x="133466" y="134226"/>
                  <a:pt x="133168" y="134226"/>
                </a:cubicBezTo>
                <a:cubicBezTo>
                  <a:pt x="132870" y="134226"/>
                  <a:pt x="132721" y="134003"/>
                  <a:pt x="132721" y="133556"/>
                </a:cubicBezTo>
                <a:cubicBezTo>
                  <a:pt x="132721" y="133556"/>
                  <a:pt x="132498" y="133408"/>
                  <a:pt x="132052" y="133110"/>
                </a:cubicBezTo>
                <a:cubicBezTo>
                  <a:pt x="131903" y="132812"/>
                  <a:pt x="131754" y="132440"/>
                  <a:pt x="131605" y="131994"/>
                </a:cubicBezTo>
                <a:cubicBezTo>
                  <a:pt x="131605" y="131547"/>
                  <a:pt x="131754" y="131026"/>
                  <a:pt x="132052" y="130431"/>
                </a:cubicBezTo>
                <a:cubicBezTo>
                  <a:pt x="134284" y="126561"/>
                  <a:pt x="135624" y="124403"/>
                  <a:pt x="136070" y="123957"/>
                </a:cubicBezTo>
                <a:cubicBezTo>
                  <a:pt x="136517" y="123362"/>
                  <a:pt x="136963" y="123064"/>
                  <a:pt x="137410" y="123064"/>
                </a:cubicBezTo>
                <a:close/>
                <a:moveTo>
                  <a:pt x="7929" y="123064"/>
                </a:moveTo>
                <a:cubicBezTo>
                  <a:pt x="8078" y="122915"/>
                  <a:pt x="8376" y="122915"/>
                  <a:pt x="8822" y="123064"/>
                </a:cubicBezTo>
                <a:cubicBezTo>
                  <a:pt x="9269" y="123064"/>
                  <a:pt x="9715" y="123362"/>
                  <a:pt x="10162" y="123957"/>
                </a:cubicBezTo>
                <a:cubicBezTo>
                  <a:pt x="10608" y="124403"/>
                  <a:pt x="11947" y="126561"/>
                  <a:pt x="14180" y="130431"/>
                </a:cubicBezTo>
                <a:cubicBezTo>
                  <a:pt x="14478" y="131026"/>
                  <a:pt x="14626" y="131547"/>
                  <a:pt x="14626" y="131994"/>
                </a:cubicBezTo>
                <a:cubicBezTo>
                  <a:pt x="14329" y="132440"/>
                  <a:pt x="14105" y="132812"/>
                  <a:pt x="13957" y="133110"/>
                </a:cubicBezTo>
                <a:cubicBezTo>
                  <a:pt x="13659" y="133408"/>
                  <a:pt x="13510" y="133556"/>
                  <a:pt x="13510" y="133556"/>
                </a:cubicBezTo>
                <a:cubicBezTo>
                  <a:pt x="13510" y="134003"/>
                  <a:pt x="13361" y="134226"/>
                  <a:pt x="13064" y="134226"/>
                </a:cubicBezTo>
                <a:cubicBezTo>
                  <a:pt x="12766" y="134226"/>
                  <a:pt x="11650" y="133035"/>
                  <a:pt x="9715" y="130654"/>
                </a:cubicBezTo>
                <a:cubicBezTo>
                  <a:pt x="8524" y="128868"/>
                  <a:pt x="7557" y="126636"/>
                  <a:pt x="6813" y="123957"/>
                </a:cubicBezTo>
                <a:cubicBezTo>
                  <a:pt x="6813" y="123808"/>
                  <a:pt x="6962" y="123659"/>
                  <a:pt x="7259" y="123510"/>
                </a:cubicBezTo>
                <a:cubicBezTo>
                  <a:pt x="7408" y="123510"/>
                  <a:pt x="7631" y="123510"/>
                  <a:pt x="7929" y="123510"/>
                </a:cubicBezTo>
                <a:close/>
                <a:moveTo>
                  <a:pt x="125578" y="80425"/>
                </a:moveTo>
                <a:cubicBezTo>
                  <a:pt x="127661" y="80127"/>
                  <a:pt x="129001" y="80350"/>
                  <a:pt x="129596" y="81094"/>
                </a:cubicBezTo>
                <a:lnTo>
                  <a:pt x="130936" y="82657"/>
                </a:lnTo>
                <a:cubicBezTo>
                  <a:pt x="132424" y="82062"/>
                  <a:pt x="133838" y="81913"/>
                  <a:pt x="135177" y="82211"/>
                </a:cubicBezTo>
                <a:cubicBezTo>
                  <a:pt x="136517" y="82657"/>
                  <a:pt x="137038" y="83699"/>
                  <a:pt x="136740" y="85336"/>
                </a:cubicBezTo>
                <a:cubicBezTo>
                  <a:pt x="131977" y="100814"/>
                  <a:pt x="125355" y="113613"/>
                  <a:pt x="116871" y="123734"/>
                </a:cubicBezTo>
                <a:cubicBezTo>
                  <a:pt x="106156" y="136831"/>
                  <a:pt x="99607" y="143379"/>
                  <a:pt x="97226" y="143379"/>
                </a:cubicBezTo>
                <a:cubicBezTo>
                  <a:pt x="95589" y="143379"/>
                  <a:pt x="94770" y="142263"/>
                  <a:pt x="94770" y="140030"/>
                </a:cubicBezTo>
                <a:cubicBezTo>
                  <a:pt x="94770" y="139286"/>
                  <a:pt x="93729" y="137947"/>
                  <a:pt x="91645" y="136012"/>
                </a:cubicBezTo>
                <a:cubicBezTo>
                  <a:pt x="90603" y="134970"/>
                  <a:pt x="90008" y="133408"/>
                  <a:pt x="89859" y="131324"/>
                </a:cubicBezTo>
                <a:cubicBezTo>
                  <a:pt x="89561" y="128347"/>
                  <a:pt x="90305" y="125371"/>
                  <a:pt x="92091" y="122394"/>
                </a:cubicBezTo>
                <a:cubicBezTo>
                  <a:pt x="106379" y="100070"/>
                  <a:pt x="114937" y="87568"/>
                  <a:pt x="117764" y="84890"/>
                </a:cubicBezTo>
                <a:cubicBezTo>
                  <a:pt x="120592" y="82211"/>
                  <a:pt x="123196" y="80722"/>
                  <a:pt x="125578" y="80425"/>
                </a:cubicBezTo>
                <a:close/>
                <a:moveTo>
                  <a:pt x="22217" y="78416"/>
                </a:moveTo>
                <a:cubicBezTo>
                  <a:pt x="24747" y="78862"/>
                  <a:pt x="27351" y="80425"/>
                  <a:pt x="30030" y="83104"/>
                </a:cubicBezTo>
                <a:cubicBezTo>
                  <a:pt x="32858" y="85931"/>
                  <a:pt x="40597" y="98656"/>
                  <a:pt x="53247" y="121278"/>
                </a:cubicBezTo>
                <a:cubicBezTo>
                  <a:pt x="54884" y="124255"/>
                  <a:pt x="55554" y="127231"/>
                  <a:pt x="55256" y="130208"/>
                </a:cubicBezTo>
                <a:cubicBezTo>
                  <a:pt x="54959" y="132291"/>
                  <a:pt x="54215" y="133854"/>
                  <a:pt x="53024" y="134896"/>
                </a:cubicBezTo>
                <a:cubicBezTo>
                  <a:pt x="50940" y="136831"/>
                  <a:pt x="49899" y="138170"/>
                  <a:pt x="49899" y="138914"/>
                </a:cubicBezTo>
                <a:cubicBezTo>
                  <a:pt x="49750" y="141295"/>
                  <a:pt x="48857" y="142486"/>
                  <a:pt x="47220" y="142486"/>
                </a:cubicBezTo>
                <a:cubicBezTo>
                  <a:pt x="44838" y="142486"/>
                  <a:pt x="38588" y="135789"/>
                  <a:pt x="28467" y="122394"/>
                </a:cubicBezTo>
                <a:cubicBezTo>
                  <a:pt x="20728" y="111976"/>
                  <a:pt x="14924" y="98879"/>
                  <a:pt x="11055" y="83104"/>
                </a:cubicBezTo>
                <a:cubicBezTo>
                  <a:pt x="10906" y="81615"/>
                  <a:pt x="11501" y="80648"/>
                  <a:pt x="12840" y="80201"/>
                </a:cubicBezTo>
                <a:cubicBezTo>
                  <a:pt x="14180" y="79904"/>
                  <a:pt x="15594" y="80053"/>
                  <a:pt x="17082" y="80648"/>
                </a:cubicBezTo>
                <a:lnTo>
                  <a:pt x="17975" y="79085"/>
                </a:lnTo>
                <a:cubicBezTo>
                  <a:pt x="18868" y="78341"/>
                  <a:pt x="20282" y="78118"/>
                  <a:pt x="22217" y="78416"/>
                </a:cubicBezTo>
                <a:close/>
                <a:moveTo>
                  <a:pt x="78027" y="58"/>
                </a:moveTo>
                <a:cubicBezTo>
                  <a:pt x="109430" y="1099"/>
                  <a:pt x="130340" y="15982"/>
                  <a:pt x="140758" y="44706"/>
                </a:cubicBezTo>
                <a:cubicBezTo>
                  <a:pt x="145818" y="59142"/>
                  <a:pt x="147753" y="73579"/>
                  <a:pt x="146563" y="88015"/>
                </a:cubicBezTo>
                <a:cubicBezTo>
                  <a:pt x="146265" y="90545"/>
                  <a:pt x="145744" y="92257"/>
                  <a:pt x="145000" y="93150"/>
                </a:cubicBezTo>
                <a:lnTo>
                  <a:pt x="143660" y="94266"/>
                </a:lnTo>
                <a:cubicBezTo>
                  <a:pt x="145744" y="105130"/>
                  <a:pt x="142693" y="115325"/>
                  <a:pt x="134507" y="124850"/>
                </a:cubicBezTo>
                <a:cubicBezTo>
                  <a:pt x="122750" y="138244"/>
                  <a:pt x="114490" y="145016"/>
                  <a:pt x="109728" y="145165"/>
                </a:cubicBezTo>
                <a:cubicBezTo>
                  <a:pt x="105560" y="145314"/>
                  <a:pt x="103402" y="145165"/>
                  <a:pt x="103254" y="144718"/>
                </a:cubicBezTo>
                <a:cubicBezTo>
                  <a:pt x="115755" y="131026"/>
                  <a:pt x="124238" y="120608"/>
                  <a:pt x="128703" y="113465"/>
                </a:cubicBezTo>
                <a:cubicBezTo>
                  <a:pt x="137186" y="98731"/>
                  <a:pt x="140907" y="88461"/>
                  <a:pt x="139865" y="82657"/>
                </a:cubicBezTo>
                <a:cubicBezTo>
                  <a:pt x="139865" y="82657"/>
                  <a:pt x="139865" y="81467"/>
                  <a:pt x="139865" y="79085"/>
                </a:cubicBezTo>
                <a:cubicBezTo>
                  <a:pt x="140163" y="76555"/>
                  <a:pt x="140088" y="74025"/>
                  <a:pt x="139642" y="71495"/>
                </a:cubicBezTo>
                <a:cubicBezTo>
                  <a:pt x="139047" y="63012"/>
                  <a:pt x="137335" y="55124"/>
                  <a:pt x="134507" y="47831"/>
                </a:cubicBezTo>
                <a:cubicBezTo>
                  <a:pt x="124982" y="25061"/>
                  <a:pt x="105635" y="13080"/>
                  <a:pt x="76464" y="11889"/>
                </a:cubicBezTo>
                <a:cubicBezTo>
                  <a:pt x="47443" y="10699"/>
                  <a:pt x="27128" y="22233"/>
                  <a:pt x="15519" y="46492"/>
                </a:cubicBezTo>
                <a:cubicBezTo>
                  <a:pt x="9864" y="58696"/>
                  <a:pt x="7111" y="71049"/>
                  <a:pt x="7259" y="83550"/>
                </a:cubicBezTo>
                <a:cubicBezTo>
                  <a:pt x="13361" y="101707"/>
                  <a:pt x="19761" y="115102"/>
                  <a:pt x="26458" y="123734"/>
                </a:cubicBezTo>
                <a:cubicBezTo>
                  <a:pt x="33453" y="132515"/>
                  <a:pt x="38588" y="138989"/>
                  <a:pt x="41862" y="143156"/>
                </a:cubicBezTo>
                <a:cubicBezTo>
                  <a:pt x="37844" y="145835"/>
                  <a:pt x="33676" y="145760"/>
                  <a:pt x="29360" y="142933"/>
                </a:cubicBezTo>
                <a:cubicBezTo>
                  <a:pt x="16859" y="134003"/>
                  <a:pt x="8599" y="123287"/>
                  <a:pt x="4580" y="110786"/>
                </a:cubicBezTo>
                <a:cubicBezTo>
                  <a:pt x="1604" y="100665"/>
                  <a:pt x="860" y="94787"/>
                  <a:pt x="2348" y="93150"/>
                </a:cubicBezTo>
                <a:cubicBezTo>
                  <a:pt x="1306" y="92108"/>
                  <a:pt x="637" y="89354"/>
                  <a:pt x="339" y="84890"/>
                </a:cubicBezTo>
                <a:cubicBezTo>
                  <a:pt x="-1149" y="71346"/>
                  <a:pt x="2274" y="56091"/>
                  <a:pt x="10608" y="39125"/>
                </a:cubicBezTo>
                <a:cubicBezTo>
                  <a:pt x="23705" y="12038"/>
                  <a:pt x="46178" y="-984"/>
                  <a:pt x="78027" y="58"/>
                </a:cubicBezTo>
                <a:close/>
              </a:path>
            </a:pathLst>
          </a:custGeom>
          <a:solidFill>
            <a:srgbClr val="029BA8"/>
          </a:solidFill>
          <a:ln>
            <a:noFill/>
          </a:ln>
          <a:effectLst/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1183820" y="1436775"/>
            <a:ext cx="2361556" cy="2405934"/>
            <a:chOff x="921787" y="1915700"/>
            <a:chExt cx="3148741" cy="3207912"/>
          </a:xfrm>
        </p:grpSpPr>
        <p:grpSp>
          <p:nvGrpSpPr>
            <p:cNvPr id="27" name="组合 26"/>
            <p:cNvGrpSpPr/>
            <p:nvPr/>
          </p:nvGrpSpPr>
          <p:grpSpPr>
            <a:xfrm>
              <a:off x="921787" y="4214720"/>
              <a:ext cx="1964862" cy="758602"/>
              <a:chOff x="719139" y="2936509"/>
              <a:chExt cx="1964862" cy="758602"/>
            </a:xfrm>
          </p:grpSpPr>
          <p:sp>
            <p:nvSpPr>
              <p:cNvPr id="41" name="矩形 40"/>
              <p:cNvSpPr/>
              <p:nvPr/>
            </p:nvSpPr>
            <p:spPr>
              <a:xfrm>
                <a:off x="1150433" y="3107794"/>
                <a:ext cx="736614" cy="219173"/>
              </a:xfrm>
              <a:prstGeom prst="rect">
                <a:avLst/>
              </a:prstGeom>
            </p:spPr>
            <p:txBody>
              <a:bodyPr wrap="none" lIns="0" tIns="0" rIns="0" bIns="0" anchor="ctr" anchorCtr="0">
                <a:normAutofit lnSpcReduction="10000"/>
              </a:bodyPr>
              <a:lstStyle/>
              <a:p>
                <a:pPr algn="r"/>
                <a:r>
                  <a:rPr lang="zh-CN" altLang="en-US" sz="1100" b="1">
                    <a:solidFill>
                      <a:schemeClr val="dk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关键词</a:t>
                </a:r>
              </a:p>
            </p:txBody>
          </p:sp>
          <p:sp>
            <p:nvSpPr>
              <p:cNvPr id="42" name="矩形 41"/>
              <p:cNvSpPr/>
              <p:nvPr/>
            </p:nvSpPr>
            <p:spPr>
              <a:xfrm>
                <a:off x="2006463" y="2936509"/>
                <a:ext cx="677537" cy="461024"/>
              </a:xfrm>
              <a:prstGeom prst="rect">
                <a:avLst/>
              </a:prstGeom>
            </p:spPr>
            <p:txBody>
              <a:bodyPr wrap="square" lIns="0" tIns="0" rIns="0" bIns="0" anchor="b" anchorCtr="0">
                <a:normAutofit fontScale="62500" lnSpcReduction="20000"/>
              </a:bodyPr>
              <a:lstStyle/>
              <a:p>
                <a:r>
                  <a:rPr lang="en-US" sz="2800" dirty="0">
                    <a:solidFill>
                      <a:srgbClr val="AABEB5"/>
                    </a:solidFill>
                    <a:effectLst/>
                    <a:cs typeface="+mn-ea"/>
                    <a:sym typeface="+mn-lt"/>
                  </a:rPr>
                  <a:t>45%</a:t>
                </a:r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719139" y="3408165"/>
                <a:ext cx="1964862" cy="286946"/>
              </a:xfrm>
              <a:prstGeom prst="rect">
                <a:avLst/>
              </a:prstGeom>
            </p:spPr>
            <p:txBody>
              <a:bodyPr wrap="square" lIns="0" tIns="0" rIns="0" bIns="0">
                <a:normAutofit fontScale="70000" lnSpcReduction="20000"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effectLst/>
                    <a:cs typeface="+mn-ea"/>
                    <a:sym typeface="+mn-lt"/>
                  </a:rPr>
                  <a:t>此部分内容作为文字排版占位显示</a:t>
                </a:r>
              </a:p>
            </p:txBody>
          </p:sp>
        </p:grpSp>
        <p:grpSp>
          <p:nvGrpSpPr>
            <p:cNvPr id="28" name="组合 27"/>
            <p:cNvGrpSpPr/>
            <p:nvPr/>
          </p:nvGrpSpPr>
          <p:grpSpPr>
            <a:xfrm>
              <a:off x="921787" y="1915700"/>
              <a:ext cx="3148741" cy="1014984"/>
              <a:chOff x="921787" y="1915700"/>
              <a:chExt cx="3148741" cy="1014984"/>
            </a:xfrm>
          </p:grpSpPr>
          <p:grpSp>
            <p:nvGrpSpPr>
              <p:cNvPr id="33" name="组合 32"/>
              <p:cNvGrpSpPr/>
              <p:nvPr/>
            </p:nvGrpSpPr>
            <p:grpSpPr>
              <a:xfrm>
                <a:off x="921787" y="2042150"/>
                <a:ext cx="1964862" cy="758602"/>
                <a:chOff x="719139" y="2936509"/>
                <a:chExt cx="1964862" cy="758602"/>
              </a:xfrm>
            </p:grpSpPr>
            <p:sp>
              <p:nvSpPr>
                <p:cNvPr id="38" name="矩形 37"/>
                <p:cNvSpPr/>
                <p:nvPr/>
              </p:nvSpPr>
              <p:spPr>
                <a:xfrm>
                  <a:off x="1150433" y="3107794"/>
                  <a:ext cx="736614" cy="219173"/>
                </a:xfrm>
                <a:prstGeom prst="rect">
                  <a:avLst/>
                </a:prstGeom>
              </p:spPr>
              <p:txBody>
                <a:bodyPr wrap="none" lIns="0" tIns="0" rIns="0" bIns="0" anchor="ctr" anchorCtr="0">
                  <a:normAutofit lnSpcReduction="10000"/>
                </a:bodyPr>
                <a:lstStyle/>
                <a:p>
                  <a:pPr algn="r"/>
                  <a:r>
                    <a:rPr lang="zh-CN" altLang="en-US" sz="1100" b="1">
                      <a:solidFill>
                        <a:schemeClr val="dk1">
                          <a:lumMod val="100000"/>
                        </a:schemeClr>
                      </a:solidFill>
                      <a:effectLst/>
                      <a:cs typeface="+mn-ea"/>
                      <a:sym typeface="+mn-lt"/>
                    </a:rPr>
                    <a:t>关键词</a:t>
                  </a:r>
                </a:p>
              </p:txBody>
            </p:sp>
            <p:sp>
              <p:nvSpPr>
                <p:cNvPr id="39" name="矩形 38"/>
                <p:cNvSpPr/>
                <p:nvPr/>
              </p:nvSpPr>
              <p:spPr>
                <a:xfrm>
                  <a:off x="2006463" y="2936509"/>
                  <a:ext cx="677537" cy="461024"/>
                </a:xfrm>
                <a:prstGeom prst="rect">
                  <a:avLst/>
                </a:prstGeom>
              </p:spPr>
              <p:txBody>
                <a:bodyPr wrap="square" lIns="0" tIns="0" rIns="0" bIns="0" anchor="b" anchorCtr="0">
                  <a:normAutofit fontScale="62500" lnSpcReduction="20000"/>
                </a:bodyPr>
                <a:lstStyle/>
                <a:p>
                  <a:r>
                    <a:rPr lang="en-US" sz="2800" dirty="0">
                      <a:solidFill>
                        <a:srgbClr val="AABEB5"/>
                      </a:solidFill>
                      <a:effectLst/>
                      <a:cs typeface="+mn-ea"/>
                      <a:sym typeface="+mn-lt"/>
                    </a:rPr>
                    <a:t>10%</a:t>
                  </a:r>
                </a:p>
              </p:txBody>
            </p:sp>
            <p:sp>
              <p:nvSpPr>
                <p:cNvPr id="40" name="矩形 39"/>
                <p:cNvSpPr/>
                <p:nvPr/>
              </p:nvSpPr>
              <p:spPr>
                <a:xfrm>
                  <a:off x="719139" y="3408165"/>
                  <a:ext cx="1964862" cy="286946"/>
                </a:xfrm>
                <a:prstGeom prst="rect">
                  <a:avLst/>
                </a:prstGeom>
              </p:spPr>
              <p:txBody>
                <a:bodyPr wrap="square" lIns="0" tIns="0" rIns="0" bIns="0">
                  <a:normAutofit fontScale="70000" lnSpcReduction="20000"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000">
                      <a:solidFill>
                        <a:schemeClr val="dk1">
                          <a:lumMod val="100000"/>
                        </a:schemeClr>
                      </a:solidFill>
                      <a:effectLst/>
                      <a:cs typeface="+mn-ea"/>
                      <a:sym typeface="+mn-lt"/>
                    </a:rPr>
                    <a:t>此部分内容作为文字排版占位显示</a:t>
                  </a:r>
                </a:p>
              </p:txBody>
            </p:sp>
          </p:grpSp>
          <p:grpSp>
            <p:nvGrpSpPr>
              <p:cNvPr id="34" name="组合 33"/>
              <p:cNvGrpSpPr/>
              <p:nvPr/>
            </p:nvGrpSpPr>
            <p:grpSpPr>
              <a:xfrm>
                <a:off x="3055544" y="1915700"/>
                <a:ext cx="1014984" cy="1014984"/>
                <a:chOff x="3057286" y="1915700"/>
                <a:chExt cx="1014984" cy="1014984"/>
              </a:xfrm>
            </p:grpSpPr>
            <p:sp>
              <p:nvSpPr>
                <p:cNvPr id="35" name="椭圆 34"/>
                <p:cNvSpPr/>
                <p:nvPr/>
              </p:nvSpPr>
              <p:spPr>
                <a:xfrm>
                  <a:off x="3059027" y="1917441"/>
                  <a:ext cx="1013243" cy="1013243"/>
                </a:xfrm>
                <a:prstGeom prst="ellipse">
                  <a:avLst/>
                </a:prstGeom>
                <a:noFill/>
                <a:ln w="10160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6" name="弧形 35"/>
                <p:cNvSpPr/>
                <p:nvPr/>
              </p:nvSpPr>
              <p:spPr>
                <a:xfrm>
                  <a:off x="3057286" y="1915700"/>
                  <a:ext cx="1014984" cy="1014984"/>
                </a:xfrm>
                <a:prstGeom prst="arc">
                  <a:avLst>
                    <a:gd name="adj1" fmla="val 16200000"/>
                    <a:gd name="adj2" fmla="val 18256256"/>
                  </a:avLst>
                </a:prstGeom>
                <a:ln w="101600">
                  <a:solidFill>
                    <a:schemeClr val="accent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37" name="任意多边形: 形状 36"/>
                <p:cNvSpPr/>
                <p:nvPr/>
              </p:nvSpPr>
              <p:spPr>
                <a:xfrm>
                  <a:off x="3333439" y="2181676"/>
                  <a:ext cx="459194" cy="479550"/>
                </a:xfrm>
                <a:custGeom>
                  <a:avLst/>
                  <a:gdLst>
                    <a:gd name="connsiteX0" fmla="*/ 293688 w 322263"/>
                    <a:gd name="connsiteY0" fmla="*/ 298450 h 336550"/>
                    <a:gd name="connsiteX1" fmla="*/ 293688 w 322263"/>
                    <a:gd name="connsiteY1" fmla="*/ 305019 h 336550"/>
                    <a:gd name="connsiteX2" fmla="*/ 261635 w 322263"/>
                    <a:gd name="connsiteY2" fmla="*/ 336550 h 336550"/>
                    <a:gd name="connsiteX3" fmla="*/ 241603 w 322263"/>
                    <a:gd name="connsiteY3" fmla="*/ 336550 h 336550"/>
                    <a:gd name="connsiteX4" fmla="*/ 209550 w 322263"/>
                    <a:gd name="connsiteY4" fmla="*/ 305019 h 336550"/>
                    <a:gd name="connsiteX5" fmla="*/ 209550 w 322263"/>
                    <a:gd name="connsiteY5" fmla="*/ 301078 h 336550"/>
                    <a:gd name="connsiteX6" fmla="*/ 277662 w 322263"/>
                    <a:gd name="connsiteY6" fmla="*/ 301078 h 336550"/>
                    <a:gd name="connsiteX7" fmla="*/ 293688 w 322263"/>
                    <a:gd name="connsiteY7" fmla="*/ 298450 h 336550"/>
                    <a:gd name="connsiteX8" fmla="*/ 28575 w 322263"/>
                    <a:gd name="connsiteY8" fmla="*/ 298450 h 336550"/>
                    <a:gd name="connsiteX9" fmla="*/ 44601 w 322263"/>
                    <a:gd name="connsiteY9" fmla="*/ 301078 h 336550"/>
                    <a:gd name="connsiteX10" fmla="*/ 112713 w 322263"/>
                    <a:gd name="connsiteY10" fmla="*/ 301078 h 336550"/>
                    <a:gd name="connsiteX11" fmla="*/ 112713 w 322263"/>
                    <a:gd name="connsiteY11" fmla="*/ 305019 h 336550"/>
                    <a:gd name="connsiteX12" fmla="*/ 80660 w 322263"/>
                    <a:gd name="connsiteY12" fmla="*/ 336550 h 336550"/>
                    <a:gd name="connsiteX13" fmla="*/ 60628 w 322263"/>
                    <a:gd name="connsiteY13" fmla="*/ 336550 h 336550"/>
                    <a:gd name="connsiteX14" fmla="*/ 28575 w 322263"/>
                    <a:gd name="connsiteY14" fmla="*/ 305019 h 336550"/>
                    <a:gd name="connsiteX15" fmla="*/ 28575 w 322263"/>
                    <a:gd name="connsiteY15" fmla="*/ 298450 h 336550"/>
                    <a:gd name="connsiteX16" fmla="*/ 233362 w 322263"/>
                    <a:gd name="connsiteY16" fmla="*/ 228600 h 336550"/>
                    <a:gd name="connsiteX17" fmla="*/ 273050 w 322263"/>
                    <a:gd name="connsiteY17" fmla="*/ 228600 h 336550"/>
                    <a:gd name="connsiteX18" fmla="*/ 273050 w 322263"/>
                    <a:gd name="connsiteY18" fmla="*/ 241300 h 336550"/>
                    <a:gd name="connsiteX19" fmla="*/ 233362 w 322263"/>
                    <a:gd name="connsiteY19" fmla="*/ 241300 h 336550"/>
                    <a:gd name="connsiteX20" fmla="*/ 49212 w 322263"/>
                    <a:gd name="connsiteY20" fmla="*/ 228600 h 336550"/>
                    <a:gd name="connsiteX21" fmla="*/ 88900 w 322263"/>
                    <a:gd name="connsiteY21" fmla="*/ 228600 h 336550"/>
                    <a:gd name="connsiteX22" fmla="*/ 88900 w 322263"/>
                    <a:gd name="connsiteY22" fmla="*/ 241300 h 336550"/>
                    <a:gd name="connsiteX23" fmla="*/ 49212 w 322263"/>
                    <a:gd name="connsiteY23" fmla="*/ 241300 h 336550"/>
                    <a:gd name="connsiteX24" fmla="*/ 228109 w 322263"/>
                    <a:gd name="connsiteY24" fmla="*/ 212725 h 336550"/>
                    <a:gd name="connsiteX25" fmla="*/ 217487 w 322263"/>
                    <a:gd name="connsiteY25" fmla="*/ 224912 h 336550"/>
                    <a:gd name="connsiteX26" fmla="*/ 217487 w 322263"/>
                    <a:gd name="connsiteY26" fmla="*/ 246577 h 336550"/>
                    <a:gd name="connsiteX27" fmla="*/ 228109 w 322263"/>
                    <a:gd name="connsiteY27" fmla="*/ 258763 h 336550"/>
                    <a:gd name="connsiteX28" fmla="*/ 278563 w 322263"/>
                    <a:gd name="connsiteY28" fmla="*/ 258763 h 336550"/>
                    <a:gd name="connsiteX29" fmla="*/ 290512 w 322263"/>
                    <a:gd name="connsiteY29" fmla="*/ 246577 h 336550"/>
                    <a:gd name="connsiteX30" fmla="*/ 290512 w 322263"/>
                    <a:gd name="connsiteY30" fmla="*/ 224912 h 336550"/>
                    <a:gd name="connsiteX31" fmla="*/ 278563 w 322263"/>
                    <a:gd name="connsiteY31" fmla="*/ 212725 h 336550"/>
                    <a:gd name="connsiteX32" fmla="*/ 228109 w 322263"/>
                    <a:gd name="connsiteY32" fmla="*/ 212725 h 336550"/>
                    <a:gd name="connsiteX33" fmla="*/ 43699 w 322263"/>
                    <a:gd name="connsiteY33" fmla="*/ 212725 h 336550"/>
                    <a:gd name="connsiteX34" fmla="*/ 31750 w 322263"/>
                    <a:gd name="connsiteY34" fmla="*/ 224912 h 336550"/>
                    <a:gd name="connsiteX35" fmla="*/ 31750 w 322263"/>
                    <a:gd name="connsiteY35" fmla="*/ 246577 h 336550"/>
                    <a:gd name="connsiteX36" fmla="*/ 43699 w 322263"/>
                    <a:gd name="connsiteY36" fmla="*/ 258763 h 336550"/>
                    <a:gd name="connsiteX37" fmla="*/ 94153 w 322263"/>
                    <a:gd name="connsiteY37" fmla="*/ 258763 h 336550"/>
                    <a:gd name="connsiteX38" fmla="*/ 104775 w 322263"/>
                    <a:gd name="connsiteY38" fmla="*/ 246577 h 336550"/>
                    <a:gd name="connsiteX39" fmla="*/ 104775 w 322263"/>
                    <a:gd name="connsiteY39" fmla="*/ 224912 h 336550"/>
                    <a:gd name="connsiteX40" fmla="*/ 94153 w 322263"/>
                    <a:gd name="connsiteY40" fmla="*/ 212725 h 336550"/>
                    <a:gd name="connsiteX41" fmla="*/ 43699 w 322263"/>
                    <a:gd name="connsiteY41" fmla="*/ 212725 h 336550"/>
                    <a:gd name="connsiteX42" fmla="*/ 44905 w 322263"/>
                    <a:gd name="connsiteY42" fmla="*/ 184150 h 336550"/>
                    <a:gd name="connsiteX43" fmla="*/ 277358 w 322263"/>
                    <a:gd name="connsiteY43" fmla="*/ 184150 h 336550"/>
                    <a:gd name="connsiteX44" fmla="*/ 322263 w 322263"/>
                    <a:gd name="connsiteY44" fmla="*/ 228893 h 336550"/>
                    <a:gd name="connsiteX45" fmla="*/ 322263 w 322263"/>
                    <a:gd name="connsiteY45" fmla="*/ 239421 h 336550"/>
                    <a:gd name="connsiteX46" fmla="*/ 277358 w 322263"/>
                    <a:gd name="connsiteY46" fmla="*/ 284163 h 336550"/>
                    <a:gd name="connsiteX47" fmla="*/ 44905 w 322263"/>
                    <a:gd name="connsiteY47" fmla="*/ 284163 h 336550"/>
                    <a:gd name="connsiteX48" fmla="*/ 0 w 322263"/>
                    <a:gd name="connsiteY48" fmla="*/ 239421 h 336550"/>
                    <a:gd name="connsiteX49" fmla="*/ 0 w 322263"/>
                    <a:gd name="connsiteY49" fmla="*/ 228893 h 336550"/>
                    <a:gd name="connsiteX50" fmla="*/ 44905 w 322263"/>
                    <a:gd name="connsiteY50" fmla="*/ 184150 h 336550"/>
                    <a:gd name="connsiteX51" fmla="*/ 100909 w 322263"/>
                    <a:gd name="connsiteY51" fmla="*/ 112712 h 336550"/>
                    <a:gd name="connsiteX52" fmla="*/ 221354 w 322263"/>
                    <a:gd name="connsiteY52" fmla="*/ 112712 h 336550"/>
                    <a:gd name="connsiteX53" fmla="*/ 242300 w 322263"/>
                    <a:gd name="connsiteY53" fmla="*/ 125563 h 336550"/>
                    <a:gd name="connsiteX54" fmla="*/ 259320 w 322263"/>
                    <a:gd name="connsiteY54" fmla="*/ 158977 h 336550"/>
                    <a:gd name="connsiteX55" fmla="*/ 254083 w 322263"/>
                    <a:gd name="connsiteY55" fmla="*/ 166687 h 336550"/>
                    <a:gd name="connsiteX56" fmla="*/ 68180 w 322263"/>
                    <a:gd name="connsiteY56" fmla="*/ 166687 h 336550"/>
                    <a:gd name="connsiteX57" fmla="*/ 62943 w 322263"/>
                    <a:gd name="connsiteY57" fmla="*/ 158977 h 336550"/>
                    <a:gd name="connsiteX58" fmla="*/ 79963 w 322263"/>
                    <a:gd name="connsiteY58" fmla="*/ 125563 h 336550"/>
                    <a:gd name="connsiteX59" fmla="*/ 100909 w 322263"/>
                    <a:gd name="connsiteY59" fmla="*/ 112712 h 336550"/>
                    <a:gd name="connsiteX60" fmla="*/ 209688 w 322263"/>
                    <a:gd name="connsiteY60" fmla="*/ 60325 h 336550"/>
                    <a:gd name="connsiteX61" fmla="*/ 222112 w 322263"/>
                    <a:gd name="connsiteY61" fmla="*/ 60325 h 336550"/>
                    <a:gd name="connsiteX62" fmla="*/ 231775 w 322263"/>
                    <a:gd name="connsiteY62" fmla="*/ 69850 h 336550"/>
                    <a:gd name="connsiteX63" fmla="*/ 222112 w 322263"/>
                    <a:gd name="connsiteY63" fmla="*/ 79375 h 336550"/>
                    <a:gd name="connsiteX64" fmla="*/ 209688 w 322263"/>
                    <a:gd name="connsiteY64" fmla="*/ 79375 h 336550"/>
                    <a:gd name="connsiteX65" fmla="*/ 200025 w 322263"/>
                    <a:gd name="connsiteY65" fmla="*/ 69850 h 336550"/>
                    <a:gd name="connsiteX66" fmla="*/ 209688 w 322263"/>
                    <a:gd name="connsiteY66" fmla="*/ 60325 h 336550"/>
                    <a:gd name="connsiteX67" fmla="*/ 101255 w 322263"/>
                    <a:gd name="connsiteY67" fmla="*/ 60325 h 336550"/>
                    <a:gd name="connsiteX68" fmla="*/ 113058 w 322263"/>
                    <a:gd name="connsiteY68" fmla="*/ 60325 h 336550"/>
                    <a:gd name="connsiteX69" fmla="*/ 122238 w 322263"/>
                    <a:gd name="connsiteY69" fmla="*/ 69850 h 336550"/>
                    <a:gd name="connsiteX70" fmla="*/ 113058 w 322263"/>
                    <a:gd name="connsiteY70" fmla="*/ 79375 h 336550"/>
                    <a:gd name="connsiteX71" fmla="*/ 101255 w 322263"/>
                    <a:gd name="connsiteY71" fmla="*/ 79375 h 336550"/>
                    <a:gd name="connsiteX72" fmla="*/ 92075 w 322263"/>
                    <a:gd name="connsiteY72" fmla="*/ 69850 h 336550"/>
                    <a:gd name="connsiteX73" fmla="*/ 101255 w 322263"/>
                    <a:gd name="connsiteY73" fmla="*/ 60325 h 336550"/>
                    <a:gd name="connsiteX74" fmla="*/ 161132 w 322263"/>
                    <a:gd name="connsiteY74" fmla="*/ 34925 h 336550"/>
                    <a:gd name="connsiteX75" fmla="*/ 195263 w 322263"/>
                    <a:gd name="connsiteY75" fmla="*/ 69920 h 336550"/>
                    <a:gd name="connsiteX76" fmla="*/ 195263 w 322263"/>
                    <a:gd name="connsiteY76" fmla="*/ 86071 h 336550"/>
                    <a:gd name="connsiteX77" fmla="*/ 184761 w 322263"/>
                    <a:gd name="connsiteY77" fmla="*/ 96838 h 336550"/>
                    <a:gd name="connsiteX78" fmla="*/ 137502 w 322263"/>
                    <a:gd name="connsiteY78" fmla="*/ 96838 h 336550"/>
                    <a:gd name="connsiteX79" fmla="*/ 127000 w 322263"/>
                    <a:gd name="connsiteY79" fmla="*/ 86071 h 336550"/>
                    <a:gd name="connsiteX80" fmla="*/ 127000 w 322263"/>
                    <a:gd name="connsiteY80" fmla="*/ 69920 h 336550"/>
                    <a:gd name="connsiteX81" fmla="*/ 161132 w 322263"/>
                    <a:gd name="connsiteY81" fmla="*/ 34925 h 336550"/>
                    <a:gd name="connsiteX82" fmla="*/ 196771 w 322263"/>
                    <a:gd name="connsiteY82" fmla="*/ 21272 h 336550"/>
                    <a:gd name="connsiteX83" fmla="*/ 210265 w 322263"/>
                    <a:gd name="connsiteY83" fmla="*/ 21272 h 336550"/>
                    <a:gd name="connsiteX84" fmla="*/ 210265 w 322263"/>
                    <a:gd name="connsiteY84" fmla="*/ 33972 h 336550"/>
                    <a:gd name="connsiteX85" fmla="*/ 204867 w 322263"/>
                    <a:gd name="connsiteY85" fmla="*/ 39052 h 336550"/>
                    <a:gd name="connsiteX86" fmla="*/ 196771 w 322263"/>
                    <a:gd name="connsiteY86" fmla="*/ 42862 h 336550"/>
                    <a:gd name="connsiteX87" fmla="*/ 190024 w 322263"/>
                    <a:gd name="connsiteY87" fmla="*/ 39052 h 336550"/>
                    <a:gd name="connsiteX88" fmla="*/ 190024 w 322263"/>
                    <a:gd name="connsiteY88" fmla="*/ 26352 h 336550"/>
                    <a:gd name="connsiteX89" fmla="*/ 196771 w 322263"/>
                    <a:gd name="connsiteY89" fmla="*/ 21272 h 336550"/>
                    <a:gd name="connsiteX90" fmla="*/ 111998 w 322263"/>
                    <a:gd name="connsiteY90" fmla="*/ 21272 h 336550"/>
                    <a:gd name="connsiteX91" fmla="*/ 125492 w 322263"/>
                    <a:gd name="connsiteY91" fmla="*/ 21272 h 336550"/>
                    <a:gd name="connsiteX92" fmla="*/ 132239 w 322263"/>
                    <a:gd name="connsiteY92" fmla="*/ 26352 h 336550"/>
                    <a:gd name="connsiteX93" fmla="*/ 132239 w 322263"/>
                    <a:gd name="connsiteY93" fmla="*/ 39052 h 336550"/>
                    <a:gd name="connsiteX94" fmla="*/ 125492 w 322263"/>
                    <a:gd name="connsiteY94" fmla="*/ 42862 h 336550"/>
                    <a:gd name="connsiteX95" fmla="*/ 117396 w 322263"/>
                    <a:gd name="connsiteY95" fmla="*/ 39052 h 336550"/>
                    <a:gd name="connsiteX96" fmla="*/ 111998 w 322263"/>
                    <a:gd name="connsiteY96" fmla="*/ 33972 h 336550"/>
                    <a:gd name="connsiteX97" fmla="*/ 111998 w 322263"/>
                    <a:gd name="connsiteY97" fmla="*/ 21272 h 336550"/>
                    <a:gd name="connsiteX98" fmla="*/ 161132 w 322263"/>
                    <a:gd name="connsiteY98" fmla="*/ 0 h 336550"/>
                    <a:gd name="connsiteX99" fmla="*/ 169863 w 322263"/>
                    <a:gd name="connsiteY99" fmla="*/ 9180 h 336550"/>
                    <a:gd name="connsiteX100" fmla="*/ 169863 w 322263"/>
                    <a:gd name="connsiteY100" fmla="*/ 20983 h 336550"/>
                    <a:gd name="connsiteX101" fmla="*/ 161132 w 322263"/>
                    <a:gd name="connsiteY101" fmla="*/ 30163 h 336550"/>
                    <a:gd name="connsiteX102" fmla="*/ 152400 w 322263"/>
                    <a:gd name="connsiteY102" fmla="*/ 20983 h 336550"/>
                    <a:gd name="connsiteX103" fmla="*/ 152400 w 322263"/>
                    <a:gd name="connsiteY103" fmla="*/ 9180 h 336550"/>
                    <a:gd name="connsiteX104" fmla="*/ 161132 w 322263"/>
                    <a:gd name="connsiteY104" fmla="*/ 0 h 336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  <a:cxn ang="0">
                      <a:pos x="connsiteX88" y="connsiteY88"/>
                    </a:cxn>
                    <a:cxn ang="0">
                      <a:pos x="connsiteX89" y="connsiteY89"/>
                    </a:cxn>
                    <a:cxn ang="0">
                      <a:pos x="connsiteX90" y="connsiteY90"/>
                    </a:cxn>
                    <a:cxn ang="0">
                      <a:pos x="connsiteX91" y="connsiteY91"/>
                    </a:cxn>
                    <a:cxn ang="0">
                      <a:pos x="connsiteX92" y="connsiteY92"/>
                    </a:cxn>
                    <a:cxn ang="0">
                      <a:pos x="connsiteX93" y="connsiteY93"/>
                    </a:cxn>
                    <a:cxn ang="0">
                      <a:pos x="connsiteX94" y="connsiteY94"/>
                    </a:cxn>
                    <a:cxn ang="0">
                      <a:pos x="connsiteX95" y="connsiteY95"/>
                    </a:cxn>
                    <a:cxn ang="0">
                      <a:pos x="connsiteX96" y="connsiteY96"/>
                    </a:cxn>
                    <a:cxn ang="0">
                      <a:pos x="connsiteX97" y="connsiteY97"/>
                    </a:cxn>
                    <a:cxn ang="0">
                      <a:pos x="connsiteX98" y="connsiteY98"/>
                    </a:cxn>
                    <a:cxn ang="0">
                      <a:pos x="connsiteX99" y="connsiteY99"/>
                    </a:cxn>
                    <a:cxn ang="0">
                      <a:pos x="connsiteX100" y="connsiteY100"/>
                    </a:cxn>
                    <a:cxn ang="0">
                      <a:pos x="connsiteX101" y="connsiteY101"/>
                    </a:cxn>
                    <a:cxn ang="0">
                      <a:pos x="connsiteX102" y="connsiteY102"/>
                    </a:cxn>
                    <a:cxn ang="0">
                      <a:pos x="connsiteX103" y="connsiteY103"/>
                    </a:cxn>
                    <a:cxn ang="0">
                      <a:pos x="connsiteX104" y="connsiteY104"/>
                    </a:cxn>
                  </a:cxnLst>
                  <a:rect l="l" t="t" r="r" b="b"/>
                  <a:pathLst>
                    <a:path w="322263" h="336550">
                      <a:moveTo>
                        <a:pt x="293688" y="298450"/>
                      </a:moveTo>
                      <a:cubicBezTo>
                        <a:pt x="293688" y="298450"/>
                        <a:pt x="293688" y="298450"/>
                        <a:pt x="293688" y="305019"/>
                      </a:cubicBezTo>
                      <a:cubicBezTo>
                        <a:pt x="293688" y="322099"/>
                        <a:pt x="280333" y="336550"/>
                        <a:pt x="261635" y="336550"/>
                      </a:cubicBezTo>
                      <a:cubicBezTo>
                        <a:pt x="261635" y="336550"/>
                        <a:pt x="261635" y="336550"/>
                        <a:pt x="241603" y="336550"/>
                      </a:cubicBezTo>
                      <a:cubicBezTo>
                        <a:pt x="224241" y="336550"/>
                        <a:pt x="209550" y="322099"/>
                        <a:pt x="209550" y="305019"/>
                      </a:cubicBezTo>
                      <a:cubicBezTo>
                        <a:pt x="209550" y="305019"/>
                        <a:pt x="209550" y="305019"/>
                        <a:pt x="209550" y="301078"/>
                      </a:cubicBezTo>
                      <a:lnTo>
                        <a:pt x="277662" y="301078"/>
                      </a:lnTo>
                      <a:cubicBezTo>
                        <a:pt x="283004" y="301078"/>
                        <a:pt x="289681" y="299764"/>
                        <a:pt x="293688" y="298450"/>
                      </a:cubicBezTo>
                      <a:close/>
                      <a:moveTo>
                        <a:pt x="28575" y="298450"/>
                      </a:moveTo>
                      <a:cubicBezTo>
                        <a:pt x="32582" y="299764"/>
                        <a:pt x="39259" y="301078"/>
                        <a:pt x="44601" y="301078"/>
                      </a:cubicBezTo>
                      <a:cubicBezTo>
                        <a:pt x="44601" y="301078"/>
                        <a:pt x="44601" y="301078"/>
                        <a:pt x="112713" y="301078"/>
                      </a:cubicBezTo>
                      <a:cubicBezTo>
                        <a:pt x="112713" y="301078"/>
                        <a:pt x="112713" y="301078"/>
                        <a:pt x="112713" y="305019"/>
                      </a:cubicBezTo>
                      <a:cubicBezTo>
                        <a:pt x="112713" y="322099"/>
                        <a:pt x="98022" y="336550"/>
                        <a:pt x="80660" y="336550"/>
                      </a:cubicBezTo>
                      <a:cubicBezTo>
                        <a:pt x="80660" y="336550"/>
                        <a:pt x="80660" y="336550"/>
                        <a:pt x="60628" y="336550"/>
                      </a:cubicBezTo>
                      <a:cubicBezTo>
                        <a:pt x="41930" y="336550"/>
                        <a:pt x="28575" y="322099"/>
                        <a:pt x="28575" y="305019"/>
                      </a:cubicBezTo>
                      <a:cubicBezTo>
                        <a:pt x="28575" y="305019"/>
                        <a:pt x="28575" y="305019"/>
                        <a:pt x="28575" y="298450"/>
                      </a:cubicBezTo>
                      <a:close/>
                      <a:moveTo>
                        <a:pt x="233362" y="228600"/>
                      </a:moveTo>
                      <a:lnTo>
                        <a:pt x="273050" y="228600"/>
                      </a:lnTo>
                      <a:lnTo>
                        <a:pt x="273050" y="241300"/>
                      </a:lnTo>
                      <a:lnTo>
                        <a:pt x="233362" y="241300"/>
                      </a:lnTo>
                      <a:close/>
                      <a:moveTo>
                        <a:pt x="49212" y="228600"/>
                      </a:moveTo>
                      <a:lnTo>
                        <a:pt x="88900" y="228600"/>
                      </a:lnTo>
                      <a:lnTo>
                        <a:pt x="88900" y="241300"/>
                      </a:lnTo>
                      <a:lnTo>
                        <a:pt x="49212" y="241300"/>
                      </a:lnTo>
                      <a:close/>
                      <a:moveTo>
                        <a:pt x="228109" y="212725"/>
                      </a:moveTo>
                      <a:cubicBezTo>
                        <a:pt x="222798" y="212725"/>
                        <a:pt x="217487" y="218141"/>
                        <a:pt x="217487" y="224912"/>
                      </a:cubicBezTo>
                      <a:cubicBezTo>
                        <a:pt x="217487" y="224912"/>
                        <a:pt x="217487" y="224912"/>
                        <a:pt x="217487" y="246577"/>
                      </a:cubicBezTo>
                      <a:cubicBezTo>
                        <a:pt x="217487" y="253347"/>
                        <a:pt x="222798" y="258763"/>
                        <a:pt x="228109" y="258763"/>
                      </a:cubicBezTo>
                      <a:cubicBezTo>
                        <a:pt x="228109" y="258763"/>
                        <a:pt x="228109" y="258763"/>
                        <a:pt x="278563" y="258763"/>
                      </a:cubicBezTo>
                      <a:cubicBezTo>
                        <a:pt x="285201" y="258763"/>
                        <a:pt x="290512" y="253347"/>
                        <a:pt x="290512" y="246577"/>
                      </a:cubicBezTo>
                      <a:lnTo>
                        <a:pt x="290512" y="224912"/>
                      </a:lnTo>
                      <a:cubicBezTo>
                        <a:pt x="290512" y="218141"/>
                        <a:pt x="285201" y="212725"/>
                        <a:pt x="278563" y="212725"/>
                      </a:cubicBezTo>
                      <a:cubicBezTo>
                        <a:pt x="278563" y="212725"/>
                        <a:pt x="278563" y="212725"/>
                        <a:pt x="228109" y="212725"/>
                      </a:cubicBezTo>
                      <a:close/>
                      <a:moveTo>
                        <a:pt x="43699" y="212725"/>
                      </a:moveTo>
                      <a:cubicBezTo>
                        <a:pt x="37061" y="212725"/>
                        <a:pt x="31750" y="218141"/>
                        <a:pt x="31750" y="224912"/>
                      </a:cubicBezTo>
                      <a:cubicBezTo>
                        <a:pt x="31750" y="224912"/>
                        <a:pt x="31750" y="224912"/>
                        <a:pt x="31750" y="246577"/>
                      </a:cubicBezTo>
                      <a:cubicBezTo>
                        <a:pt x="31750" y="253347"/>
                        <a:pt x="37061" y="258763"/>
                        <a:pt x="43699" y="258763"/>
                      </a:cubicBezTo>
                      <a:cubicBezTo>
                        <a:pt x="43699" y="258763"/>
                        <a:pt x="43699" y="258763"/>
                        <a:pt x="94153" y="258763"/>
                      </a:cubicBezTo>
                      <a:cubicBezTo>
                        <a:pt x="99464" y="258763"/>
                        <a:pt x="104775" y="253347"/>
                        <a:pt x="104775" y="246577"/>
                      </a:cubicBezTo>
                      <a:lnTo>
                        <a:pt x="104775" y="224912"/>
                      </a:lnTo>
                      <a:cubicBezTo>
                        <a:pt x="104775" y="218141"/>
                        <a:pt x="99464" y="212725"/>
                        <a:pt x="94153" y="212725"/>
                      </a:cubicBezTo>
                      <a:cubicBezTo>
                        <a:pt x="94153" y="212725"/>
                        <a:pt x="94153" y="212725"/>
                        <a:pt x="43699" y="212725"/>
                      </a:cubicBezTo>
                      <a:close/>
                      <a:moveTo>
                        <a:pt x="44905" y="184150"/>
                      </a:moveTo>
                      <a:cubicBezTo>
                        <a:pt x="44905" y="184150"/>
                        <a:pt x="44905" y="184150"/>
                        <a:pt x="277358" y="184150"/>
                      </a:cubicBezTo>
                      <a:cubicBezTo>
                        <a:pt x="302452" y="184150"/>
                        <a:pt x="322263" y="203890"/>
                        <a:pt x="322263" y="228893"/>
                      </a:cubicBezTo>
                      <a:cubicBezTo>
                        <a:pt x="322263" y="228893"/>
                        <a:pt x="322263" y="228893"/>
                        <a:pt x="322263" y="239421"/>
                      </a:cubicBezTo>
                      <a:cubicBezTo>
                        <a:pt x="322263" y="264424"/>
                        <a:pt x="302452" y="284163"/>
                        <a:pt x="277358" y="284163"/>
                      </a:cubicBezTo>
                      <a:cubicBezTo>
                        <a:pt x="277358" y="284163"/>
                        <a:pt x="277358" y="284163"/>
                        <a:pt x="44905" y="284163"/>
                      </a:cubicBezTo>
                      <a:cubicBezTo>
                        <a:pt x="19811" y="284163"/>
                        <a:pt x="0" y="264424"/>
                        <a:pt x="0" y="239421"/>
                      </a:cubicBezTo>
                      <a:cubicBezTo>
                        <a:pt x="0" y="239421"/>
                        <a:pt x="0" y="239421"/>
                        <a:pt x="0" y="228893"/>
                      </a:cubicBezTo>
                      <a:cubicBezTo>
                        <a:pt x="0" y="203890"/>
                        <a:pt x="19811" y="184150"/>
                        <a:pt x="44905" y="184150"/>
                      </a:cubicBezTo>
                      <a:close/>
                      <a:moveTo>
                        <a:pt x="100909" y="112712"/>
                      </a:moveTo>
                      <a:cubicBezTo>
                        <a:pt x="100909" y="112712"/>
                        <a:pt x="100909" y="112712"/>
                        <a:pt x="221354" y="112712"/>
                      </a:cubicBezTo>
                      <a:cubicBezTo>
                        <a:pt x="229209" y="112712"/>
                        <a:pt x="239682" y="119138"/>
                        <a:pt x="242300" y="125563"/>
                      </a:cubicBezTo>
                      <a:lnTo>
                        <a:pt x="259320" y="158977"/>
                      </a:lnTo>
                      <a:cubicBezTo>
                        <a:pt x="261938" y="162832"/>
                        <a:pt x="259320" y="166687"/>
                        <a:pt x="254083" y="166687"/>
                      </a:cubicBezTo>
                      <a:cubicBezTo>
                        <a:pt x="254083" y="166687"/>
                        <a:pt x="254083" y="166687"/>
                        <a:pt x="68180" y="166687"/>
                      </a:cubicBezTo>
                      <a:cubicBezTo>
                        <a:pt x="62943" y="166687"/>
                        <a:pt x="60325" y="162832"/>
                        <a:pt x="62943" y="158977"/>
                      </a:cubicBezTo>
                      <a:cubicBezTo>
                        <a:pt x="62943" y="158977"/>
                        <a:pt x="62943" y="158977"/>
                        <a:pt x="79963" y="125563"/>
                      </a:cubicBezTo>
                      <a:cubicBezTo>
                        <a:pt x="82581" y="119138"/>
                        <a:pt x="93054" y="112712"/>
                        <a:pt x="100909" y="112712"/>
                      </a:cubicBezTo>
                      <a:close/>
                      <a:moveTo>
                        <a:pt x="209688" y="60325"/>
                      </a:moveTo>
                      <a:cubicBezTo>
                        <a:pt x="209688" y="60325"/>
                        <a:pt x="209688" y="60325"/>
                        <a:pt x="222112" y="60325"/>
                      </a:cubicBezTo>
                      <a:cubicBezTo>
                        <a:pt x="227634" y="60325"/>
                        <a:pt x="231775" y="64407"/>
                        <a:pt x="231775" y="69850"/>
                      </a:cubicBezTo>
                      <a:cubicBezTo>
                        <a:pt x="231775" y="75293"/>
                        <a:pt x="227634" y="79375"/>
                        <a:pt x="222112" y="79375"/>
                      </a:cubicBezTo>
                      <a:cubicBezTo>
                        <a:pt x="222112" y="79375"/>
                        <a:pt x="222112" y="79375"/>
                        <a:pt x="209688" y="79375"/>
                      </a:cubicBezTo>
                      <a:cubicBezTo>
                        <a:pt x="204166" y="79375"/>
                        <a:pt x="200025" y="75293"/>
                        <a:pt x="200025" y="69850"/>
                      </a:cubicBezTo>
                      <a:cubicBezTo>
                        <a:pt x="200025" y="64407"/>
                        <a:pt x="204166" y="60325"/>
                        <a:pt x="209688" y="60325"/>
                      </a:cubicBezTo>
                      <a:close/>
                      <a:moveTo>
                        <a:pt x="101255" y="60325"/>
                      </a:moveTo>
                      <a:cubicBezTo>
                        <a:pt x="101255" y="60325"/>
                        <a:pt x="101255" y="60325"/>
                        <a:pt x="113058" y="60325"/>
                      </a:cubicBezTo>
                      <a:cubicBezTo>
                        <a:pt x="118304" y="60325"/>
                        <a:pt x="122238" y="64407"/>
                        <a:pt x="122238" y="69850"/>
                      </a:cubicBezTo>
                      <a:cubicBezTo>
                        <a:pt x="122238" y="75293"/>
                        <a:pt x="118304" y="79375"/>
                        <a:pt x="113058" y="79375"/>
                      </a:cubicBezTo>
                      <a:cubicBezTo>
                        <a:pt x="113058" y="79375"/>
                        <a:pt x="113058" y="79375"/>
                        <a:pt x="101255" y="79375"/>
                      </a:cubicBezTo>
                      <a:cubicBezTo>
                        <a:pt x="96009" y="79375"/>
                        <a:pt x="92075" y="75293"/>
                        <a:pt x="92075" y="69850"/>
                      </a:cubicBezTo>
                      <a:cubicBezTo>
                        <a:pt x="92075" y="64407"/>
                        <a:pt x="96009" y="60325"/>
                        <a:pt x="101255" y="60325"/>
                      </a:cubicBezTo>
                      <a:close/>
                      <a:moveTo>
                        <a:pt x="161132" y="34925"/>
                      </a:moveTo>
                      <a:cubicBezTo>
                        <a:pt x="179510" y="34925"/>
                        <a:pt x="195263" y="49731"/>
                        <a:pt x="195263" y="69920"/>
                      </a:cubicBezTo>
                      <a:lnTo>
                        <a:pt x="195263" y="86071"/>
                      </a:lnTo>
                      <a:cubicBezTo>
                        <a:pt x="195263" y="91455"/>
                        <a:pt x="190012" y="96838"/>
                        <a:pt x="184761" y="96838"/>
                      </a:cubicBezTo>
                      <a:cubicBezTo>
                        <a:pt x="184761" y="96838"/>
                        <a:pt x="184761" y="96838"/>
                        <a:pt x="137502" y="96838"/>
                      </a:cubicBezTo>
                      <a:cubicBezTo>
                        <a:pt x="132251" y="96838"/>
                        <a:pt x="127000" y="91455"/>
                        <a:pt x="127000" y="86071"/>
                      </a:cubicBezTo>
                      <a:cubicBezTo>
                        <a:pt x="127000" y="86071"/>
                        <a:pt x="127000" y="86071"/>
                        <a:pt x="127000" y="69920"/>
                      </a:cubicBezTo>
                      <a:cubicBezTo>
                        <a:pt x="127000" y="49731"/>
                        <a:pt x="142753" y="34925"/>
                        <a:pt x="161132" y="34925"/>
                      </a:cubicBezTo>
                      <a:close/>
                      <a:moveTo>
                        <a:pt x="196771" y="21272"/>
                      </a:moveTo>
                      <a:cubicBezTo>
                        <a:pt x="200819" y="17462"/>
                        <a:pt x="206217" y="17462"/>
                        <a:pt x="210265" y="21272"/>
                      </a:cubicBezTo>
                      <a:cubicBezTo>
                        <a:pt x="214313" y="25082"/>
                        <a:pt x="214313" y="30162"/>
                        <a:pt x="210265" y="33972"/>
                      </a:cubicBezTo>
                      <a:cubicBezTo>
                        <a:pt x="210265" y="33972"/>
                        <a:pt x="210265" y="33972"/>
                        <a:pt x="204867" y="39052"/>
                      </a:cubicBezTo>
                      <a:cubicBezTo>
                        <a:pt x="202168" y="41592"/>
                        <a:pt x="199470" y="42862"/>
                        <a:pt x="196771" y="42862"/>
                      </a:cubicBezTo>
                      <a:cubicBezTo>
                        <a:pt x="195421" y="42862"/>
                        <a:pt x="192723" y="41592"/>
                        <a:pt x="190024" y="39052"/>
                      </a:cubicBezTo>
                      <a:cubicBezTo>
                        <a:pt x="187325" y="36512"/>
                        <a:pt x="187325" y="30162"/>
                        <a:pt x="190024" y="26352"/>
                      </a:cubicBezTo>
                      <a:cubicBezTo>
                        <a:pt x="190024" y="26352"/>
                        <a:pt x="190024" y="26352"/>
                        <a:pt x="196771" y="21272"/>
                      </a:cubicBezTo>
                      <a:close/>
                      <a:moveTo>
                        <a:pt x="111998" y="21272"/>
                      </a:moveTo>
                      <a:cubicBezTo>
                        <a:pt x="116046" y="17462"/>
                        <a:pt x="121444" y="17462"/>
                        <a:pt x="125492" y="21272"/>
                      </a:cubicBezTo>
                      <a:cubicBezTo>
                        <a:pt x="125492" y="21272"/>
                        <a:pt x="125492" y="21272"/>
                        <a:pt x="132239" y="26352"/>
                      </a:cubicBezTo>
                      <a:cubicBezTo>
                        <a:pt x="134938" y="30162"/>
                        <a:pt x="134938" y="36512"/>
                        <a:pt x="132239" y="39052"/>
                      </a:cubicBezTo>
                      <a:cubicBezTo>
                        <a:pt x="129540" y="41592"/>
                        <a:pt x="126842" y="42862"/>
                        <a:pt x="125492" y="42862"/>
                      </a:cubicBezTo>
                      <a:cubicBezTo>
                        <a:pt x="122793" y="42862"/>
                        <a:pt x="120095" y="41592"/>
                        <a:pt x="117396" y="39052"/>
                      </a:cubicBezTo>
                      <a:lnTo>
                        <a:pt x="111998" y="33972"/>
                      </a:lnTo>
                      <a:cubicBezTo>
                        <a:pt x="107950" y="30162"/>
                        <a:pt x="107950" y="25082"/>
                        <a:pt x="111998" y="21272"/>
                      </a:cubicBezTo>
                      <a:close/>
                      <a:moveTo>
                        <a:pt x="161132" y="0"/>
                      </a:moveTo>
                      <a:cubicBezTo>
                        <a:pt x="166121" y="0"/>
                        <a:pt x="169863" y="3934"/>
                        <a:pt x="169863" y="9180"/>
                      </a:cubicBezTo>
                      <a:cubicBezTo>
                        <a:pt x="169863" y="9180"/>
                        <a:pt x="169863" y="9180"/>
                        <a:pt x="169863" y="20983"/>
                      </a:cubicBezTo>
                      <a:cubicBezTo>
                        <a:pt x="169863" y="26228"/>
                        <a:pt x="166121" y="30163"/>
                        <a:pt x="161132" y="30163"/>
                      </a:cubicBezTo>
                      <a:cubicBezTo>
                        <a:pt x="156142" y="30163"/>
                        <a:pt x="152400" y="26228"/>
                        <a:pt x="152400" y="20983"/>
                      </a:cubicBezTo>
                      <a:cubicBezTo>
                        <a:pt x="152400" y="20983"/>
                        <a:pt x="152400" y="20983"/>
                        <a:pt x="152400" y="9180"/>
                      </a:cubicBezTo>
                      <a:cubicBezTo>
                        <a:pt x="152400" y="3934"/>
                        <a:pt x="156142" y="0"/>
                        <a:pt x="161132" y="0"/>
                      </a:cubicBezTo>
                      <a:close/>
                    </a:path>
                  </a:pathLst>
                </a:custGeom>
                <a:solidFill>
                  <a:schemeClr val="accent1">
                    <a:lumMod val="10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29" name="组合 28"/>
            <p:cNvGrpSpPr/>
            <p:nvPr/>
          </p:nvGrpSpPr>
          <p:grpSpPr>
            <a:xfrm>
              <a:off x="3055544" y="4108628"/>
              <a:ext cx="1014984" cy="1014984"/>
              <a:chOff x="3055544" y="4108628"/>
              <a:chExt cx="1014984" cy="1014984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3057285" y="4110369"/>
                <a:ext cx="1013243" cy="1013243"/>
              </a:xfrm>
              <a:prstGeom prst="ellipse">
                <a:avLst/>
              </a:prstGeom>
              <a:noFill/>
              <a:ln w="101600">
                <a:solidFill>
                  <a:schemeClr val="bg1">
                    <a:lumMod val="8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弧形 30"/>
              <p:cNvSpPr/>
              <p:nvPr/>
            </p:nvSpPr>
            <p:spPr>
              <a:xfrm>
                <a:off x="3055544" y="4108628"/>
                <a:ext cx="1014984" cy="1014984"/>
              </a:xfrm>
              <a:prstGeom prst="arc">
                <a:avLst>
                  <a:gd name="adj1" fmla="val 16200000"/>
                  <a:gd name="adj2" fmla="val 2942198"/>
                </a:avLst>
              </a:prstGeom>
              <a:ln w="101600">
                <a:solidFill>
                  <a:schemeClr val="accent3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任意多边形: 形状 31"/>
              <p:cNvSpPr/>
              <p:nvPr/>
            </p:nvSpPr>
            <p:spPr>
              <a:xfrm>
                <a:off x="3323259" y="4367517"/>
                <a:ext cx="479554" cy="409760"/>
              </a:xfrm>
              <a:custGeom>
                <a:avLst/>
                <a:gdLst>
                  <a:gd name="connsiteX0" fmla="*/ 137328 w 338137"/>
                  <a:gd name="connsiteY0" fmla="*/ 214312 h 288925"/>
                  <a:gd name="connsiteX1" fmla="*/ 133350 w 338137"/>
                  <a:gd name="connsiteY1" fmla="*/ 218394 h 288925"/>
                  <a:gd name="connsiteX2" fmla="*/ 137328 w 338137"/>
                  <a:gd name="connsiteY2" fmla="*/ 223837 h 288925"/>
                  <a:gd name="connsiteX3" fmla="*/ 250023 w 338137"/>
                  <a:gd name="connsiteY3" fmla="*/ 223837 h 288925"/>
                  <a:gd name="connsiteX4" fmla="*/ 254000 w 338137"/>
                  <a:gd name="connsiteY4" fmla="*/ 218394 h 288925"/>
                  <a:gd name="connsiteX5" fmla="*/ 250023 w 338137"/>
                  <a:gd name="connsiteY5" fmla="*/ 214312 h 288925"/>
                  <a:gd name="connsiteX6" fmla="*/ 137328 w 338137"/>
                  <a:gd name="connsiteY6" fmla="*/ 214312 h 288925"/>
                  <a:gd name="connsiteX7" fmla="*/ 137328 w 338137"/>
                  <a:gd name="connsiteY7" fmla="*/ 196850 h 288925"/>
                  <a:gd name="connsiteX8" fmla="*/ 133350 w 338137"/>
                  <a:gd name="connsiteY8" fmla="*/ 200932 h 288925"/>
                  <a:gd name="connsiteX9" fmla="*/ 137328 w 338137"/>
                  <a:gd name="connsiteY9" fmla="*/ 206375 h 288925"/>
                  <a:gd name="connsiteX10" fmla="*/ 250023 w 338137"/>
                  <a:gd name="connsiteY10" fmla="*/ 206375 h 288925"/>
                  <a:gd name="connsiteX11" fmla="*/ 254000 w 338137"/>
                  <a:gd name="connsiteY11" fmla="*/ 200932 h 288925"/>
                  <a:gd name="connsiteX12" fmla="*/ 250023 w 338137"/>
                  <a:gd name="connsiteY12" fmla="*/ 196850 h 288925"/>
                  <a:gd name="connsiteX13" fmla="*/ 137328 w 338137"/>
                  <a:gd name="connsiteY13" fmla="*/ 196850 h 288925"/>
                  <a:gd name="connsiteX14" fmla="*/ 288925 w 338137"/>
                  <a:gd name="connsiteY14" fmla="*/ 187325 h 288925"/>
                  <a:gd name="connsiteX15" fmla="*/ 269875 w 338137"/>
                  <a:gd name="connsiteY15" fmla="*/ 206375 h 288925"/>
                  <a:gd name="connsiteX16" fmla="*/ 288925 w 338137"/>
                  <a:gd name="connsiteY16" fmla="*/ 225425 h 288925"/>
                  <a:gd name="connsiteX17" fmla="*/ 307975 w 338137"/>
                  <a:gd name="connsiteY17" fmla="*/ 206375 h 288925"/>
                  <a:gd name="connsiteX18" fmla="*/ 288925 w 338137"/>
                  <a:gd name="connsiteY18" fmla="*/ 187325 h 288925"/>
                  <a:gd name="connsiteX19" fmla="*/ 98425 w 338137"/>
                  <a:gd name="connsiteY19" fmla="*/ 187325 h 288925"/>
                  <a:gd name="connsiteX20" fmla="*/ 79375 w 338137"/>
                  <a:gd name="connsiteY20" fmla="*/ 206375 h 288925"/>
                  <a:gd name="connsiteX21" fmla="*/ 98425 w 338137"/>
                  <a:gd name="connsiteY21" fmla="*/ 225425 h 288925"/>
                  <a:gd name="connsiteX22" fmla="*/ 117475 w 338137"/>
                  <a:gd name="connsiteY22" fmla="*/ 206375 h 288925"/>
                  <a:gd name="connsiteX23" fmla="*/ 98425 w 338137"/>
                  <a:gd name="connsiteY23" fmla="*/ 187325 h 288925"/>
                  <a:gd name="connsiteX24" fmla="*/ 254922 w 338137"/>
                  <a:gd name="connsiteY24" fmla="*/ 127000 h 288925"/>
                  <a:gd name="connsiteX25" fmla="*/ 234950 w 338137"/>
                  <a:gd name="connsiteY25" fmla="*/ 147638 h 288925"/>
                  <a:gd name="connsiteX26" fmla="*/ 276225 w 338137"/>
                  <a:gd name="connsiteY26" fmla="*/ 147638 h 288925"/>
                  <a:gd name="connsiteX27" fmla="*/ 254922 w 338137"/>
                  <a:gd name="connsiteY27" fmla="*/ 127000 h 288925"/>
                  <a:gd name="connsiteX28" fmla="*/ 130590 w 338137"/>
                  <a:gd name="connsiteY28" fmla="*/ 100012 h 288925"/>
                  <a:gd name="connsiteX29" fmla="*/ 92075 w 338137"/>
                  <a:gd name="connsiteY29" fmla="*/ 147895 h 288925"/>
                  <a:gd name="connsiteX30" fmla="*/ 105356 w 338137"/>
                  <a:gd name="connsiteY30" fmla="*/ 147895 h 288925"/>
                  <a:gd name="connsiteX31" fmla="*/ 226214 w 338137"/>
                  <a:gd name="connsiteY31" fmla="*/ 147895 h 288925"/>
                  <a:gd name="connsiteX32" fmla="*/ 255432 w 338137"/>
                  <a:gd name="connsiteY32" fmla="*/ 117303 h 288925"/>
                  <a:gd name="connsiteX33" fmla="*/ 285979 w 338137"/>
                  <a:gd name="connsiteY33" fmla="*/ 147895 h 288925"/>
                  <a:gd name="connsiteX34" fmla="*/ 295275 w 338137"/>
                  <a:gd name="connsiteY34" fmla="*/ 149225 h 288925"/>
                  <a:gd name="connsiteX35" fmla="*/ 255432 w 338137"/>
                  <a:gd name="connsiteY35" fmla="*/ 100012 h 288925"/>
                  <a:gd name="connsiteX36" fmla="*/ 130590 w 338137"/>
                  <a:gd name="connsiteY36" fmla="*/ 100012 h 288925"/>
                  <a:gd name="connsiteX37" fmla="*/ 131008 w 338137"/>
                  <a:gd name="connsiteY37" fmla="*/ 85725 h 288925"/>
                  <a:gd name="connsiteX38" fmla="*/ 255022 w 338137"/>
                  <a:gd name="connsiteY38" fmla="*/ 85725 h 288925"/>
                  <a:gd name="connsiteX39" fmla="*/ 309113 w 338137"/>
                  <a:gd name="connsiteY39" fmla="*/ 153019 h 288925"/>
                  <a:gd name="connsiteX40" fmla="*/ 338137 w 338137"/>
                  <a:gd name="connsiteY40" fmla="*/ 207117 h 288925"/>
                  <a:gd name="connsiteX41" fmla="*/ 320986 w 338137"/>
                  <a:gd name="connsiteY41" fmla="*/ 251980 h 288925"/>
                  <a:gd name="connsiteX42" fmla="*/ 320986 w 338137"/>
                  <a:gd name="connsiteY42" fmla="*/ 288925 h 288925"/>
                  <a:gd name="connsiteX43" fmla="*/ 274811 w 338137"/>
                  <a:gd name="connsiteY43" fmla="*/ 288925 h 288925"/>
                  <a:gd name="connsiteX44" fmla="*/ 274811 w 338137"/>
                  <a:gd name="connsiteY44" fmla="*/ 266494 h 288925"/>
                  <a:gd name="connsiteX45" fmla="*/ 112538 w 338137"/>
                  <a:gd name="connsiteY45" fmla="*/ 266494 h 288925"/>
                  <a:gd name="connsiteX46" fmla="*/ 112538 w 338137"/>
                  <a:gd name="connsiteY46" fmla="*/ 288925 h 288925"/>
                  <a:gd name="connsiteX47" fmla="*/ 66363 w 338137"/>
                  <a:gd name="connsiteY47" fmla="*/ 288925 h 288925"/>
                  <a:gd name="connsiteX48" fmla="*/ 66363 w 338137"/>
                  <a:gd name="connsiteY48" fmla="*/ 251980 h 288925"/>
                  <a:gd name="connsiteX49" fmla="*/ 49212 w 338137"/>
                  <a:gd name="connsiteY49" fmla="*/ 207117 h 288925"/>
                  <a:gd name="connsiteX50" fmla="*/ 78237 w 338137"/>
                  <a:gd name="connsiteY50" fmla="*/ 153019 h 288925"/>
                  <a:gd name="connsiteX51" fmla="*/ 131008 w 338137"/>
                  <a:gd name="connsiteY51" fmla="*/ 85725 h 288925"/>
                  <a:gd name="connsiteX52" fmla="*/ 65088 w 338137"/>
                  <a:gd name="connsiteY52" fmla="*/ 0 h 288925"/>
                  <a:gd name="connsiteX53" fmla="*/ 69073 w 338137"/>
                  <a:gd name="connsiteY53" fmla="*/ 5220 h 288925"/>
                  <a:gd name="connsiteX54" fmla="*/ 69073 w 338137"/>
                  <a:gd name="connsiteY54" fmla="*/ 13050 h 288925"/>
                  <a:gd name="connsiteX55" fmla="*/ 130175 w 338137"/>
                  <a:gd name="connsiteY55" fmla="*/ 67859 h 288925"/>
                  <a:gd name="connsiteX56" fmla="*/ 69073 w 338137"/>
                  <a:gd name="connsiteY56" fmla="*/ 67859 h 288925"/>
                  <a:gd name="connsiteX57" fmla="*/ 69073 w 338137"/>
                  <a:gd name="connsiteY57" fmla="*/ 130499 h 288925"/>
                  <a:gd name="connsiteX58" fmla="*/ 62431 w 338137"/>
                  <a:gd name="connsiteY58" fmla="*/ 147463 h 288925"/>
                  <a:gd name="connsiteX59" fmla="*/ 45163 w 338137"/>
                  <a:gd name="connsiteY59" fmla="*/ 153988 h 288925"/>
                  <a:gd name="connsiteX60" fmla="*/ 43835 w 338137"/>
                  <a:gd name="connsiteY60" fmla="*/ 153988 h 288925"/>
                  <a:gd name="connsiteX61" fmla="*/ 18597 w 338137"/>
                  <a:gd name="connsiteY61" fmla="*/ 130499 h 288925"/>
                  <a:gd name="connsiteX62" fmla="*/ 23910 w 338137"/>
                  <a:gd name="connsiteY62" fmla="*/ 125279 h 288925"/>
                  <a:gd name="connsiteX63" fmla="*/ 27895 w 338137"/>
                  <a:gd name="connsiteY63" fmla="*/ 130499 h 288925"/>
                  <a:gd name="connsiteX64" fmla="*/ 43835 w 338137"/>
                  <a:gd name="connsiteY64" fmla="*/ 144853 h 288925"/>
                  <a:gd name="connsiteX65" fmla="*/ 45163 w 338137"/>
                  <a:gd name="connsiteY65" fmla="*/ 144853 h 288925"/>
                  <a:gd name="connsiteX66" fmla="*/ 55790 w 338137"/>
                  <a:gd name="connsiteY66" fmla="*/ 140938 h 288925"/>
                  <a:gd name="connsiteX67" fmla="*/ 59774 w 338137"/>
                  <a:gd name="connsiteY67" fmla="*/ 130499 h 288925"/>
                  <a:gd name="connsiteX68" fmla="*/ 59774 w 338137"/>
                  <a:gd name="connsiteY68" fmla="*/ 67859 h 288925"/>
                  <a:gd name="connsiteX69" fmla="*/ 0 w 338137"/>
                  <a:gd name="connsiteY69" fmla="*/ 67859 h 288925"/>
                  <a:gd name="connsiteX70" fmla="*/ 59774 w 338137"/>
                  <a:gd name="connsiteY70" fmla="*/ 13050 h 288925"/>
                  <a:gd name="connsiteX71" fmla="*/ 59774 w 338137"/>
                  <a:gd name="connsiteY71" fmla="*/ 5220 h 288925"/>
                  <a:gd name="connsiteX72" fmla="*/ 65088 w 338137"/>
                  <a:gd name="connsiteY72" fmla="*/ 0 h 28892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</a:cxnLst>
                <a:rect l="l" t="t" r="r" b="b"/>
                <a:pathLst>
                  <a:path w="338137" h="288925">
                    <a:moveTo>
                      <a:pt x="137328" y="214312"/>
                    </a:moveTo>
                    <a:cubicBezTo>
                      <a:pt x="134676" y="214312"/>
                      <a:pt x="133350" y="215673"/>
                      <a:pt x="133350" y="218394"/>
                    </a:cubicBezTo>
                    <a:cubicBezTo>
                      <a:pt x="133350" y="221116"/>
                      <a:pt x="134676" y="223837"/>
                      <a:pt x="137328" y="223837"/>
                    </a:cubicBezTo>
                    <a:cubicBezTo>
                      <a:pt x="137328" y="223837"/>
                      <a:pt x="137328" y="223837"/>
                      <a:pt x="250023" y="223837"/>
                    </a:cubicBezTo>
                    <a:cubicBezTo>
                      <a:pt x="252674" y="223837"/>
                      <a:pt x="254000" y="221116"/>
                      <a:pt x="254000" y="218394"/>
                    </a:cubicBezTo>
                    <a:cubicBezTo>
                      <a:pt x="254000" y="215673"/>
                      <a:pt x="252674" y="214312"/>
                      <a:pt x="250023" y="214312"/>
                    </a:cubicBezTo>
                    <a:cubicBezTo>
                      <a:pt x="250023" y="214312"/>
                      <a:pt x="250023" y="214312"/>
                      <a:pt x="137328" y="214312"/>
                    </a:cubicBezTo>
                    <a:close/>
                    <a:moveTo>
                      <a:pt x="137328" y="196850"/>
                    </a:moveTo>
                    <a:cubicBezTo>
                      <a:pt x="134676" y="196850"/>
                      <a:pt x="133350" y="198211"/>
                      <a:pt x="133350" y="200932"/>
                    </a:cubicBezTo>
                    <a:cubicBezTo>
                      <a:pt x="133350" y="203654"/>
                      <a:pt x="134676" y="206375"/>
                      <a:pt x="137328" y="206375"/>
                    </a:cubicBezTo>
                    <a:cubicBezTo>
                      <a:pt x="137328" y="206375"/>
                      <a:pt x="137328" y="206375"/>
                      <a:pt x="250023" y="206375"/>
                    </a:cubicBezTo>
                    <a:cubicBezTo>
                      <a:pt x="252674" y="206375"/>
                      <a:pt x="254000" y="203654"/>
                      <a:pt x="254000" y="200932"/>
                    </a:cubicBezTo>
                    <a:cubicBezTo>
                      <a:pt x="254000" y="198211"/>
                      <a:pt x="252674" y="196850"/>
                      <a:pt x="250023" y="196850"/>
                    </a:cubicBezTo>
                    <a:cubicBezTo>
                      <a:pt x="250023" y="196850"/>
                      <a:pt x="250023" y="196850"/>
                      <a:pt x="137328" y="196850"/>
                    </a:cubicBezTo>
                    <a:close/>
                    <a:moveTo>
                      <a:pt x="288925" y="187325"/>
                    </a:moveTo>
                    <a:cubicBezTo>
                      <a:pt x="278404" y="187325"/>
                      <a:pt x="269875" y="195854"/>
                      <a:pt x="269875" y="206375"/>
                    </a:cubicBezTo>
                    <a:cubicBezTo>
                      <a:pt x="269875" y="216896"/>
                      <a:pt x="278404" y="225425"/>
                      <a:pt x="288925" y="225425"/>
                    </a:cubicBezTo>
                    <a:cubicBezTo>
                      <a:pt x="299446" y="225425"/>
                      <a:pt x="307975" y="216896"/>
                      <a:pt x="307975" y="206375"/>
                    </a:cubicBezTo>
                    <a:cubicBezTo>
                      <a:pt x="307975" y="195854"/>
                      <a:pt x="299446" y="187325"/>
                      <a:pt x="288925" y="187325"/>
                    </a:cubicBezTo>
                    <a:close/>
                    <a:moveTo>
                      <a:pt x="98425" y="187325"/>
                    </a:moveTo>
                    <a:cubicBezTo>
                      <a:pt x="87904" y="187325"/>
                      <a:pt x="79375" y="195854"/>
                      <a:pt x="79375" y="206375"/>
                    </a:cubicBezTo>
                    <a:cubicBezTo>
                      <a:pt x="79375" y="216896"/>
                      <a:pt x="87904" y="225425"/>
                      <a:pt x="98425" y="225425"/>
                    </a:cubicBezTo>
                    <a:cubicBezTo>
                      <a:pt x="108946" y="225425"/>
                      <a:pt x="117475" y="216896"/>
                      <a:pt x="117475" y="206375"/>
                    </a:cubicBezTo>
                    <a:cubicBezTo>
                      <a:pt x="117475" y="195854"/>
                      <a:pt x="108946" y="187325"/>
                      <a:pt x="98425" y="187325"/>
                    </a:cubicBezTo>
                    <a:close/>
                    <a:moveTo>
                      <a:pt x="254922" y="127000"/>
                    </a:moveTo>
                    <a:cubicBezTo>
                      <a:pt x="244270" y="127000"/>
                      <a:pt x="234950" y="136029"/>
                      <a:pt x="234950" y="147638"/>
                    </a:cubicBezTo>
                    <a:cubicBezTo>
                      <a:pt x="234950" y="147638"/>
                      <a:pt x="234950" y="147638"/>
                      <a:pt x="276225" y="147638"/>
                    </a:cubicBezTo>
                    <a:cubicBezTo>
                      <a:pt x="276225" y="136029"/>
                      <a:pt x="266905" y="127000"/>
                      <a:pt x="254922" y="127000"/>
                    </a:cubicBezTo>
                    <a:close/>
                    <a:moveTo>
                      <a:pt x="130590" y="100012"/>
                    </a:moveTo>
                    <a:cubicBezTo>
                      <a:pt x="113325" y="100012"/>
                      <a:pt x="98716" y="119963"/>
                      <a:pt x="92075" y="147895"/>
                    </a:cubicBezTo>
                    <a:cubicBezTo>
                      <a:pt x="96060" y="147895"/>
                      <a:pt x="101372" y="147895"/>
                      <a:pt x="105356" y="147895"/>
                    </a:cubicBezTo>
                    <a:cubicBezTo>
                      <a:pt x="105356" y="147895"/>
                      <a:pt x="105356" y="147895"/>
                      <a:pt x="226214" y="147895"/>
                    </a:cubicBezTo>
                    <a:cubicBezTo>
                      <a:pt x="226214" y="130604"/>
                      <a:pt x="239495" y="117303"/>
                      <a:pt x="255432" y="117303"/>
                    </a:cubicBezTo>
                    <a:cubicBezTo>
                      <a:pt x="272697" y="117303"/>
                      <a:pt x="285979" y="130604"/>
                      <a:pt x="285979" y="147895"/>
                    </a:cubicBezTo>
                    <a:cubicBezTo>
                      <a:pt x="288635" y="147895"/>
                      <a:pt x="292619" y="147895"/>
                      <a:pt x="295275" y="149225"/>
                    </a:cubicBezTo>
                    <a:cubicBezTo>
                      <a:pt x="288635" y="119963"/>
                      <a:pt x="274026" y="100012"/>
                      <a:pt x="255432" y="100012"/>
                    </a:cubicBezTo>
                    <a:cubicBezTo>
                      <a:pt x="255432" y="100012"/>
                      <a:pt x="255432" y="100012"/>
                      <a:pt x="130590" y="100012"/>
                    </a:cubicBezTo>
                    <a:close/>
                    <a:moveTo>
                      <a:pt x="131008" y="85725"/>
                    </a:moveTo>
                    <a:cubicBezTo>
                      <a:pt x="131008" y="85725"/>
                      <a:pt x="131008" y="85725"/>
                      <a:pt x="255022" y="85725"/>
                    </a:cubicBezTo>
                    <a:cubicBezTo>
                      <a:pt x="282727" y="85725"/>
                      <a:pt x="303836" y="114754"/>
                      <a:pt x="309113" y="153019"/>
                    </a:cubicBezTo>
                    <a:cubicBezTo>
                      <a:pt x="327583" y="163575"/>
                      <a:pt x="338137" y="183367"/>
                      <a:pt x="338137" y="207117"/>
                    </a:cubicBezTo>
                    <a:cubicBezTo>
                      <a:pt x="338137" y="224271"/>
                      <a:pt x="332860" y="240104"/>
                      <a:pt x="320986" y="251980"/>
                    </a:cubicBezTo>
                    <a:cubicBezTo>
                      <a:pt x="320986" y="251980"/>
                      <a:pt x="320986" y="251980"/>
                      <a:pt x="320986" y="288925"/>
                    </a:cubicBezTo>
                    <a:cubicBezTo>
                      <a:pt x="320986" y="288925"/>
                      <a:pt x="320986" y="288925"/>
                      <a:pt x="274811" y="288925"/>
                    </a:cubicBezTo>
                    <a:cubicBezTo>
                      <a:pt x="274811" y="288925"/>
                      <a:pt x="274811" y="288925"/>
                      <a:pt x="274811" y="266494"/>
                    </a:cubicBezTo>
                    <a:cubicBezTo>
                      <a:pt x="274811" y="266494"/>
                      <a:pt x="274811" y="266494"/>
                      <a:pt x="112538" y="266494"/>
                    </a:cubicBezTo>
                    <a:cubicBezTo>
                      <a:pt x="112538" y="266494"/>
                      <a:pt x="112538" y="266494"/>
                      <a:pt x="112538" y="288925"/>
                    </a:cubicBezTo>
                    <a:cubicBezTo>
                      <a:pt x="112538" y="288925"/>
                      <a:pt x="112538" y="288925"/>
                      <a:pt x="66363" y="288925"/>
                    </a:cubicBezTo>
                    <a:cubicBezTo>
                      <a:pt x="66363" y="288925"/>
                      <a:pt x="66363" y="288925"/>
                      <a:pt x="66363" y="251980"/>
                    </a:cubicBezTo>
                    <a:cubicBezTo>
                      <a:pt x="54489" y="240104"/>
                      <a:pt x="49212" y="224271"/>
                      <a:pt x="49212" y="207117"/>
                    </a:cubicBezTo>
                    <a:cubicBezTo>
                      <a:pt x="49212" y="183367"/>
                      <a:pt x="58447" y="163575"/>
                      <a:pt x="78237" y="153019"/>
                    </a:cubicBezTo>
                    <a:cubicBezTo>
                      <a:pt x="83514" y="114754"/>
                      <a:pt x="104623" y="85725"/>
                      <a:pt x="131008" y="85725"/>
                    </a:cubicBezTo>
                    <a:close/>
                    <a:moveTo>
                      <a:pt x="65088" y="0"/>
                    </a:moveTo>
                    <a:cubicBezTo>
                      <a:pt x="66416" y="0"/>
                      <a:pt x="69073" y="2610"/>
                      <a:pt x="69073" y="5220"/>
                    </a:cubicBezTo>
                    <a:cubicBezTo>
                      <a:pt x="69073" y="5220"/>
                      <a:pt x="69073" y="5220"/>
                      <a:pt x="69073" y="13050"/>
                    </a:cubicBezTo>
                    <a:cubicBezTo>
                      <a:pt x="99624" y="14355"/>
                      <a:pt x="124862" y="37845"/>
                      <a:pt x="130175" y="67859"/>
                    </a:cubicBezTo>
                    <a:lnTo>
                      <a:pt x="69073" y="67859"/>
                    </a:lnTo>
                    <a:cubicBezTo>
                      <a:pt x="69073" y="67859"/>
                      <a:pt x="69073" y="67859"/>
                      <a:pt x="69073" y="130499"/>
                    </a:cubicBezTo>
                    <a:cubicBezTo>
                      <a:pt x="69073" y="135718"/>
                      <a:pt x="66416" y="142243"/>
                      <a:pt x="62431" y="147463"/>
                    </a:cubicBezTo>
                    <a:cubicBezTo>
                      <a:pt x="57118" y="151378"/>
                      <a:pt x="51805" y="153988"/>
                      <a:pt x="45163" y="153988"/>
                    </a:cubicBezTo>
                    <a:cubicBezTo>
                      <a:pt x="45163" y="153988"/>
                      <a:pt x="45163" y="153988"/>
                      <a:pt x="43835" y="153988"/>
                    </a:cubicBezTo>
                    <a:cubicBezTo>
                      <a:pt x="30552" y="153988"/>
                      <a:pt x="18597" y="143548"/>
                      <a:pt x="18597" y="130499"/>
                    </a:cubicBezTo>
                    <a:cubicBezTo>
                      <a:pt x="18597" y="127889"/>
                      <a:pt x="21253" y="125279"/>
                      <a:pt x="23910" y="125279"/>
                    </a:cubicBezTo>
                    <a:cubicBezTo>
                      <a:pt x="26567" y="125279"/>
                      <a:pt x="27895" y="127889"/>
                      <a:pt x="27895" y="130499"/>
                    </a:cubicBezTo>
                    <a:cubicBezTo>
                      <a:pt x="27895" y="138328"/>
                      <a:pt x="35865" y="144853"/>
                      <a:pt x="43835" y="144853"/>
                    </a:cubicBezTo>
                    <a:cubicBezTo>
                      <a:pt x="43835" y="144853"/>
                      <a:pt x="43835" y="144853"/>
                      <a:pt x="45163" y="144853"/>
                    </a:cubicBezTo>
                    <a:cubicBezTo>
                      <a:pt x="49148" y="144853"/>
                      <a:pt x="53133" y="143548"/>
                      <a:pt x="55790" y="140938"/>
                    </a:cubicBezTo>
                    <a:cubicBezTo>
                      <a:pt x="58446" y="138328"/>
                      <a:pt x="59774" y="134413"/>
                      <a:pt x="59774" y="130499"/>
                    </a:cubicBezTo>
                    <a:cubicBezTo>
                      <a:pt x="59774" y="130499"/>
                      <a:pt x="59774" y="130499"/>
                      <a:pt x="59774" y="67859"/>
                    </a:cubicBezTo>
                    <a:cubicBezTo>
                      <a:pt x="59774" y="67859"/>
                      <a:pt x="59774" y="67859"/>
                      <a:pt x="0" y="67859"/>
                    </a:cubicBezTo>
                    <a:cubicBezTo>
                      <a:pt x="3985" y="37845"/>
                      <a:pt x="29223" y="14355"/>
                      <a:pt x="59774" y="13050"/>
                    </a:cubicBezTo>
                    <a:cubicBezTo>
                      <a:pt x="59774" y="13050"/>
                      <a:pt x="59774" y="13050"/>
                      <a:pt x="59774" y="5220"/>
                    </a:cubicBezTo>
                    <a:cubicBezTo>
                      <a:pt x="59774" y="2610"/>
                      <a:pt x="62431" y="0"/>
                      <a:pt x="65088" y="0"/>
                    </a:cubicBezTo>
                    <a:close/>
                  </a:path>
                </a:pathLst>
              </a:custGeom>
              <a:solidFill>
                <a:schemeClr val="accent3">
                  <a:lumMod val="10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" name="组合 5"/>
          <p:cNvGrpSpPr/>
          <p:nvPr/>
        </p:nvGrpSpPr>
        <p:grpSpPr>
          <a:xfrm>
            <a:off x="5598625" y="1435469"/>
            <a:ext cx="2402502" cy="2407240"/>
            <a:chOff x="7710155" y="1913959"/>
            <a:chExt cx="3203336" cy="3209653"/>
          </a:xfrm>
        </p:grpSpPr>
        <p:grpSp>
          <p:nvGrpSpPr>
            <p:cNvPr id="9" name="组合 8"/>
            <p:cNvGrpSpPr/>
            <p:nvPr/>
          </p:nvGrpSpPr>
          <p:grpSpPr>
            <a:xfrm>
              <a:off x="7710155" y="1913959"/>
              <a:ext cx="3203336" cy="1014984"/>
              <a:chOff x="8119730" y="1913959"/>
              <a:chExt cx="3203336" cy="1014984"/>
            </a:xfrm>
          </p:grpSpPr>
          <p:grpSp>
            <p:nvGrpSpPr>
              <p:cNvPr id="19" name="组合 18"/>
              <p:cNvGrpSpPr/>
              <p:nvPr/>
            </p:nvGrpSpPr>
            <p:grpSpPr>
              <a:xfrm>
                <a:off x="9358204" y="2042150"/>
                <a:ext cx="1964862" cy="758602"/>
                <a:chOff x="9134714" y="4931590"/>
                <a:chExt cx="1964862" cy="758602"/>
              </a:xfrm>
            </p:grpSpPr>
            <p:sp>
              <p:nvSpPr>
                <p:cNvPr id="24" name="矩形 23"/>
                <p:cNvSpPr/>
                <p:nvPr/>
              </p:nvSpPr>
              <p:spPr>
                <a:xfrm>
                  <a:off x="9817231" y="5102875"/>
                  <a:ext cx="736614" cy="219173"/>
                </a:xfrm>
                <a:prstGeom prst="rect">
                  <a:avLst/>
                </a:prstGeom>
              </p:spPr>
              <p:txBody>
                <a:bodyPr wrap="none" lIns="0" tIns="0" rIns="0" bIns="0" anchor="ctr" anchorCtr="0">
                  <a:normAutofit lnSpcReduction="10000"/>
                </a:bodyPr>
                <a:lstStyle/>
                <a:p>
                  <a:r>
                    <a:rPr lang="zh-CN" altLang="en-US" sz="1100" b="1">
                      <a:solidFill>
                        <a:schemeClr val="dk1">
                          <a:lumMod val="100000"/>
                        </a:schemeClr>
                      </a:solidFill>
                      <a:effectLst/>
                      <a:cs typeface="+mn-ea"/>
                      <a:sym typeface="+mn-lt"/>
                    </a:rPr>
                    <a:t>关键词</a:t>
                  </a:r>
                </a:p>
              </p:txBody>
            </p:sp>
            <p:sp>
              <p:nvSpPr>
                <p:cNvPr id="25" name="矩形 24"/>
                <p:cNvSpPr/>
                <p:nvPr/>
              </p:nvSpPr>
              <p:spPr>
                <a:xfrm>
                  <a:off x="9134714" y="4931590"/>
                  <a:ext cx="677537" cy="461024"/>
                </a:xfrm>
                <a:prstGeom prst="rect">
                  <a:avLst/>
                </a:prstGeom>
              </p:spPr>
              <p:txBody>
                <a:bodyPr wrap="square" lIns="0" tIns="0" rIns="0" bIns="0" anchor="ctr" anchorCtr="0">
                  <a:normAutofit fontScale="62500" lnSpcReduction="20000"/>
                </a:bodyPr>
                <a:lstStyle/>
                <a:p>
                  <a:r>
                    <a:rPr lang="en-US" sz="2800" dirty="0">
                      <a:solidFill>
                        <a:srgbClr val="BCBFA4"/>
                      </a:solidFill>
                      <a:cs typeface="+mn-ea"/>
                      <a:sym typeface="+mn-lt"/>
                    </a:rPr>
                    <a:t>25%</a:t>
                  </a:r>
                </a:p>
              </p:txBody>
            </p:sp>
            <p:sp>
              <p:nvSpPr>
                <p:cNvPr id="26" name="矩形 25"/>
                <p:cNvSpPr/>
                <p:nvPr/>
              </p:nvSpPr>
              <p:spPr>
                <a:xfrm>
                  <a:off x="9134714" y="5403246"/>
                  <a:ext cx="1964862" cy="286946"/>
                </a:xfrm>
                <a:prstGeom prst="rect">
                  <a:avLst/>
                </a:prstGeom>
              </p:spPr>
              <p:txBody>
                <a:bodyPr wrap="square" lIns="0" tIns="0" rIns="0" bIns="0" anchor="ctr" anchorCtr="0">
                  <a:normAutofit fontScale="70000" lnSpcReduction="20000"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000">
                      <a:solidFill>
                        <a:schemeClr val="dk1">
                          <a:lumMod val="100000"/>
                        </a:schemeClr>
                      </a:solidFill>
                      <a:effectLst/>
                      <a:cs typeface="+mn-ea"/>
                      <a:sym typeface="+mn-lt"/>
                    </a:rPr>
                    <a:t>此部分内容作为文字排版占位显示</a:t>
                  </a:r>
                </a:p>
              </p:txBody>
            </p:sp>
          </p:grpSp>
          <p:grpSp>
            <p:nvGrpSpPr>
              <p:cNvPr id="20" name="组合 19"/>
              <p:cNvGrpSpPr/>
              <p:nvPr/>
            </p:nvGrpSpPr>
            <p:grpSpPr>
              <a:xfrm>
                <a:off x="8119730" y="1913959"/>
                <a:ext cx="1014984" cy="1014984"/>
                <a:chOff x="8119730" y="1913959"/>
                <a:chExt cx="1014984" cy="1014984"/>
              </a:xfrm>
            </p:grpSpPr>
            <p:sp>
              <p:nvSpPr>
                <p:cNvPr id="21" name="椭圆 20"/>
                <p:cNvSpPr/>
                <p:nvPr/>
              </p:nvSpPr>
              <p:spPr>
                <a:xfrm>
                  <a:off x="8121471" y="1915700"/>
                  <a:ext cx="1013243" cy="1013243"/>
                </a:xfrm>
                <a:prstGeom prst="ellipse">
                  <a:avLst/>
                </a:prstGeom>
                <a:noFill/>
                <a:ln w="10160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2" name="弧形 21"/>
                <p:cNvSpPr/>
                <p:nvPr/>
              </p:nvSpPr>
              <p:spPr>
                <a:xfrm>
                  <a:off x="8119730" y="1913959"/>
                  <a:ext cx="1014984" cy="1014984"/>
                </a:xfrm>
                <a:prstGeom prst="arc">
                  <a:avLst>
                    <a:gd name="adj1" fmla="val 16200000"/>
                    <a:gd name="adj2" fmla="val 22079"/>
                  </a:avLst>
                </a:prstGeom>
                <a:ln w="101600">
                  <a:solidFill>
                    <a:schemeClr val="accent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3" name="任意多边形: 形状 22"/>
                <p:cNvSpPr/>
                <p:nvPr/>
              </p:nvSpPr>
              <p:spPr>
                <a:xfrm>
                  <a:off x="8417873" y="2181676"/>
                  <a:ext cx="479554" cy="475502"/>
                </a:xfrm>
                <a:custGeom>
                  <a:avLst/>
                  <a:gdLst>
                    <a:gd name="connsiteX0" fmla="*/ 192254 w 338138"/>
                    <a:gd name="connsiteY0" fmla="*/ 135421 h 335282"/>
                    <a:gd name="connsiteX1" fmla="*/ 152810 w 338138"/>
                    <a:gd name="connsiteY1" fmla="*/ 151158 h 335282"/>
                    <a:gd name="connsiteX2" fmla="*/ 152810 w 338138"/>
                    <a:gd name="connsiteY2" fmla="*/ 229842 h 335282"/>
                    <a:gd name="connsiteX3" fmla="*/ 232697 w 338138"/>
                    <a:gd name="connsiteY3" fmla="*/ 229842 h 335282"/>
                    <a:gd name="connsiteX4" fmla="*/ 232697 w 338138"/>
                    <a:gd name="connsiteY4" fmla="*/ 151158 h 335282"/>
                    <a:gd name="connsiteX5" fmla="*/ 192254 w 338138"/>
                    <a:gd name="connsiteY5" fmla="*/ 135421 h 335282"/>
                    <a:gd name="connsiteX6" fmla="*/ 238125 w 338138"/>
                    <a:gd name="connsiteY6" fmla="*/ 69850 h 335282"/>
                    <a:gd name="connsiteX7" fmla="*/ 225425 w 338138"/>
                    <a:gd name="connsiteY7" fmla="*/ 80963 h 335282"/>
                    <a:gd name="connsiteX8" fmla="*/ 238125 w 338138"/>
                    <a:gd name="connsiteY8" fmla="*/ 92076 h 335282"/>
                    <a:gd name="connsiteX9" fmla="*/ 250825 w 338138"/>
                    <a:gd name="connsiteY9" fmla="*/ 80963 h 335282"/>
                    <a:gd name="connsiteX10" fmla="*/ 238125 w 338138"/>
                    <a:gd name="connsiteY10" fmla="*/ 69850 h 335282"/>
                    <a:gd name="connsiteX11" fmla="*/ 214313 w 338138"/>
                    <a:gd name="connsiteY11" fmla="*/ 57150 h 335282"/>
                    <a:gd name="connsiteX12" fmla="*/ 263526 w 338138"/>
                    <a:gd name="connsiteY12" fmla="*/ 57150 h 335282"/>
                    <a:gd name="connsiteX13" fmla="*/ 263526 w 338138"/>
                    <a:gd name="connsiteY13" fmla="*/ 106363 h 335282"/>
                    <a:gd name="connsiteX14" fmla="*/ 214313 w 338138"/>
                    <a:gd name="connsiteY14" fmla="*/ 106363 h 335282"/>
                    <a:gd name="connsiteX15" fmla="*/ 49213 w 338138"/>
                    <a:gd name="connsiteY15" fmla="*/ 57150 h 335282"/>
                    <a:gd name="connsiteX16" fmla="*/ 195263 w 338138"/>
                    <a:gd name="connsiteY16" fmla="*/ 57150 h 335282"/>
                    <a:gd name="connsiteX17" fmla="*/ 195263 w 338138"/>
                    <a:gd name="connsiteY17" fmla="*/ 106363 h 335282"/>
                    <a:gd name="connsiteX18" fmla="*/ 49213 w 338138"/>
                    <a:gd name="connsiteY18" fmla="*/ 106363 h 335282"/>
                    <a:gd name="connsiteX19" fmla="*/ 22225 w 338138"/>
                    <a:gd name="connsiteY19" fmla="*/ 28575 h 335282"/>
                    <a:gd name="connsiteX20" fmla="*/ 22225 w 338138"/>
                    <a:gd name="connsiteY20" fmla="*/ 269875 h 335282"/>
                    <a:gd name="connsiteX21" fmla="*/ 241853 w 338138"/>
                    <a:gd name="connsiteY21" fmla="*/ 269875 h 335282"/>
                    <a:gd name="connsiteX22" fmla="*/ 247114 w 338138"/>
                    <a:gd name="connsiteY22" fmla="*/ 259384 h 335282"/>
                    <a:gd name="connsiteX23" fmla="*/ 233962 w 338138"/>
                    <a:gd name="connsiteY23" fmla="*/ 248892 h 335282"/>
                    <a:gd name="connsiteX24" fmla="*/ 155054 w 338138"/>
                    <a:gd name="connsiteY24" fmla="*/ 251515 h 335282"/>
                    <a:gd name="connsiteX25" fmla="*/ 49843 w 338138"/>
                    <a:gd name="connsiteY25" fmla="*/ 251515 h 335282"/>
                    <a:gd name="connsiteX26" fmla="*/ 49843 w 338138"/>
                    <a:gd name="connsiteY26" fmla="*/ 231844 h 335282"/>
                    <a:gd name="connsiteX27" fmla="*/ 135327 w 338138"/>
                    <a:gd name="connsiteY27" fmla="*/ 231844 h 335282"/>
                    <a:gd name="connsiteX28" fmla="*/ 122175 w 338138"/>
                    <a:gd name="connsiteY28" fmla="*/ 201682 h 335282"/>
                    <a:gd name="connsiteX29" fmla="*/ 49843 w 338138"/>
                    <a:gd name="connsiteY29" fmla="*/ 201682 h 335282"/>
                    <a:gd name="connsiteX30" fmla="*/ 49843 w 338138"/>
                    <a:gd name="connsiteY30" fmla="*/ 183322 h 335282"/>
                    <a:gd name="connsiteX31" fmla="*/ 120860 w 338138"/>
                    <a:gd name="connsiteY31" fmla="*/ 183322 h 335282"/>
                    <a:gd name="connsiteX32" fmla="*/ 131381 w 338138"/>
                    <a:gd name="connsiteY32" fmla="*/ 153159 h 335282"/>
                    <a:gd name="connsiteX33" fmla="*/ 49843 w 338138"/>
                    <a:gd name="connsiteY33" fmla="*/ 153159 h 335282"/>
                    <a:gd name="connsiteX34" fmla="*/ 49843 w 338138"/>
                    <a:gd name="connsiteY34" fmla="*/ 134800 h 335282"/>
                    <a:gd name="connsiteX35" fmla="*/ 147163 w 338138"/>
                    <a:gd name="connsiteY35" fmla="*/ 134800 h 335282"/>
                    <a:gd name="connsiteX36" fmla="*/ 243168 w 338138"/>
                    <a:gd name="connsiteY36" fmla="*/ 138734 h 335282"/>
                    <a:gd name="connsiteX37" fmla="*/ 251059 w 338138"/>
                    <a:gd name="connsiteY37" fmla="*/ 231844 h 335282"/>
                    <a:gd name="connsiteX38" fmla="*/ 264210 w 338138"/>
                    <a:gd name="connsiteY38" fmla="*/ 243647 h 335282"/>
                    <a:gd name="connsiteX39" fmla="*/ 272101 w 338138"/>
                    <a:gd name="connsiteY39" fmla="*/ 238401 h 335282"/>
                    <a:gd name="connsiteX40" fmla="*/ 290513 w 338138"/>
                    <a:gd name="connsiteY40" fmla="*/ 256761 h 335282"/>
                    <a:gd name="connsiteX41" fmla="*/ 290513 w 338138"/>
                    <a:gd name="connsiteY41" fmla="*/ 28575 h 335282"/>
                    <a:gd name="connsiteX42" fmla="*/ 22225 w 338138"/>
                    <a:gd name="connsiteY42" fmla="*/ 28575 h 335282"/>
                    <a:gd name="connsiteX43" fmla="*/ 0 w 338138"/>
                    <a:gd name="connsiteY43" fmla="*/ 0 h 335282"/>
                    <a:gd name="connsiteX44" fmla="*/ 311721 w 338138"/>
                    <a:gd name="connsiteY44" fmla="*/ 0 h 335282"/>
                    <a:gd name="connsiteX45" fmla="*/ 311721 w 338138"/>
                    <a:gd name="connsiteY45" fmla="*/ 278479 h 335282"/>
                    <a:gd name="connsiteX46" fmla="*/ 338138 w 338138"/>
                    <a:gd name="connsiteY46" fmla="*/ 304875 h 335282"/>
                    <a:gd name="connsiteX47" fmla="*/ 330213 w 338138"/>
                    <a:gd name="connsiteY47" fmla="*/ 325992 h 335282"/>
                    <a:gd name="connsiteX48" fmla="*/ 307759 w 338138"/>
                    <a:gd name="connsiteY48" fmla="*/ 335230 h 335282"/>
                    <a:gd name="connsiteX49" fmla="*/ 262850 w 338138"/>
                    <a:gd name="connsiteY49" fmla="*/ 291677 h 335282"/>
                    <a:gd name="connsiteX50" fmla="*/ 0 w 338138"/>
                    <a:gd name="connsiteY50" fmla="*/ 291677 h 335282"/>
                    <a:gd name="connsiteX51" fmla="*/ 0 w 338138"/>
                    <a:gd name="connsiteY51" fmla="*/ 0 h 3352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</a:cxnLst>
                  <a:rect l="l" t="t" r="r" b="b"/>
                  <a:pathLst>
                    <a:path w="338138" h="335282">
                      <a:moveTo>
                        <a:pt x="192254" y="135421"/>
                      </a:moveTo>
                      <a:cubicBezTo>
                        <a:pt x="177774" y="135421"/>
                        <a:pt x="163461" y="140666"/>
                        <a:pt x="152810" y="151158"/>
                      </a:cubicBezTo>
                      <a:cubicBezTo>
                        <a:pt x="130175" y="173452"/>
                        <a:pt x="130175" y="207548"/>
                        <a:pt x="152810" y="229842"/>
                      </a:cubicBezTo>
                      <a:cubicBezTo>
                        <a:pt x="174113" y="250825"/>
                        <a:pt x="210062" y="250825"/>
                        <a:pt x="232697" y="229842"/>
                      </a:cubicBezTo>
                      <a:cubicBezTo>
                        <a:pt x="254000" y="207548"/>
                        <a:pt x="254000" y="173452"/>
                        <a:pt x="232697" y="151158"/>
                      </a:cubicBezTo>
                      <a:cubicBezTo>
                        <a:pt x="221379" y="140666"/>
                        <a:pt x="206733" y="135421"/>
                        <a:pt x="192254" y="135421"/>
                      </a:cubicBezTo>
                      <a:close/>
                      <a:moveTo>
                        <a:pt x="238125" y="69850"/>
                      </a:moveTo>
                      <a:cubicBezTo>
                        <a:pt x="231111" y="69850"/>
                        <a:pt x="225425" y="74825"/>
                        <a:pt x="225425" y="80963"/>
                      </a:cubicBezTo>
                      <a:cubicBezTo>
                        <a:pt x="225425" y="87101"/>
                        <a:pt x="231111" y="92076"/>
                        <a:pt x="238125" y="92076"/>
                      </a:cubicBezTo>
                      <a:cubicBezTo>
                        <a:pt x="245139" y="92076"/>
                        <a:pt x="250825" y="87101"/>
                        <a:pt x="250825" y="80963"/>
                      </a:cubicBezTo>
                      <a:cubicBezTo>
                        <a:pt x="250825" y="74825"/>
                        <a:pt x="245139" y="69850"/>
                        <a:pt x="238125" y="69850"/>
                      </a:cubicBezTo>
                      <a:close/>
                      <a:moveTo>
                        <a:pt x="214313" y="57150"/>
                      </a:moveTo>
                      <a:lnTo>
                        <a:pt x="263526" y="57150"/>
                      </a:lnTo>
                      <a:lnTo>
                        <a:pt x="263526" y="106363"/>
                      </a:lnTo>
                      <a:lnTo>
                        <a:pt x="214313" y="106363"/>
                      </a:lnTo>
                      <a:close/>
                      <a:moveTo>
                        <a:pt x="49213" y="57150"/>
                      </a:moveTo>
                      <a:lnTo>
                        <a:pt x="195263" y="57150"/>
                      </a:lnTo>
                      <a:lnTo>
                        <a:pt x="195263" y="106363"/>
                      </a:lnTo>
                      <a:lnTo>
                        <a:pt x="49213" y="106363"/>
                      </a:lnTo>
                      <a:close/>
                      <a:moveTo>
                        <a:pt x="22225" y="28575"/>
                      </a:moveTo>
                      <a:cubicBezTo>
                        <a:pt x="22225" y="28575"/>
                        <a:pt x="22225" y="28575"/>
                        <a:pt x="22225" y="269875"/>
                      </a:cubicBezTo>
                      <a:lnTo>
                        <a:pt x="241853" y="269875"/>
                      </a:lnTo>
                      <a:cubicBezTo>
                        <a:pt x="241853" y="269875"/>
                        <a:pt x="241853" y="269875"/>
                        <a:pt x="247114" y="259384"/>
                      </a:cubicBezTo>
                      <a:cubicBezTo>
                        <a:pt x="247114" y="259384"/>
                        <a:pt x="247114" y="259384"/>
                        <a:pt x="233962" y="248892"/>
                      </a:cubicBezTo>
                      <a:cubicBezTo>
                        <a:pt x="210289" y="264629"/>
                        <a:pt x="178726" y="265941"/>
                        <a:pt x="155054" y="251515"/>
                      </a:cubicBezTo>
                      <a:cubicBezTo>
                        <a:pt x="155054" y="251515"/>
                        <a:pt x="155054" y="251515"/>
                        <a:pt x="49843" y="251515"/>
                      </a:cubicBezTo>
                      <a:cubicBezTo>
                        <a:pt x="49843" y="251515"/>
                        <a:pt x="49843" y="251515"/>
                        <a:pt x="49843" y="231844"/>
                      </a:cubicBezTo>
                      <a:cubicBezTo>
                        <a:pt x="49843" y="231844"/>
                        <a:pt x="49843" y="231844"/>
                        <a:pt x="135327" y="231844"/>
                      </a:cubicBezTo>
                      <a:cubicBezTo>
                        <a:pt x="128751" y="222664"/>
                        <a:pt x="123490" y="213484"/>
                        <a:pt x="122175" y="201682"/>
                      </a:cubicBezTo>
                      <a:cubicBezTo>
                        <a:pt x="122175" y="201682"/>
                        <a:pt x="122175" y="201682"/>
                        <a:pt x="49843" y="201682"/>
                      </a:cubicBezTo>
                      <a:cubicBezTo>
                        <a:pt x="49843" y="201682"/>
                        <a:pt x="49843" y="201682"/>
                        <a:pt x="49843" y="183322"/>
                      </a:cubicBezTo>
                      <a:cubicBezTo>
                        <a:pt x="49843" y="183322"/>
                        <a:pt x="49843" y="183322"/>
                        <a:pt x="120860" y="183322"/>
                      </a:cubicBezTo>
                      <a:cubicBezTo>
                        <a:pt x="122175" y="172831"/>
                        <a:pt x="124806" y="162339"/>
                        <a:pt x="131381" y="153159"/>
                      </a:cubicBezTo>
                      <a:cubicBezTo>
                        <a:pt x="131381" y="153159"/>
                        <a:pt x="131381" y="153159"/>
                        <a:pt x="49843" y="153159"/>
                      </a:cubicBezTo>
                      <a:cubicBezTo>
                        <a:pt x="49843" y="153159"/>
                        <a:pt x="49843" y="153159"/>
                        <a:pt x="49843" y="134800"/>
                      </a:cubicBezTo>
                      <a:cubicBezTo>
                        <a:pt x="49843" y="134800"/>
                        <a:pt x="49843" y="134800"/>
                        <a:pt x="147163" y="134800"/>
                      </a:cubicBezTo>
                      <a:cubicBezTo>
                        <a:pt x="174781" y="111194"/>
                        <a:pt x="216865" y="112506"/>
                        <a:pt x="243168" y="138734"/>
                      </a:cubicBezTo>
                      <a:cubicBezTo>
                        <a:pt x="269471" y="164962"/>
                        <a:pt x="270786" y="202993"/>
                        <a:pt x="251059" y="231844"/>
                      </a:cubicBezTo>
                      <a:cubicBezTo>
                        <a:pt x="251059" y="231844"/>
                        <a:pt x="251059" y="231844"/>
                        <a:pt x="264210" y="243647"/>
                      </a:cubicBezTo>
                      <a:cubicBezTo>
                        <a:pt x="264210" y="243647"/>
                        <a:pt x="264210" y="243647"/>
                        <a:pt x="272101" y="238401"/>
                      </a:cubicBezTo>
                      <a:cubicBezTo>
                        <a:pt x="272101" y="238401"/>
                        <a:pt x="272101" y="238401"/>
                        <a:pt x="290513" y="256761"/>
                      </a:cubicBezTo>
                      <a:cubicBezTo>
                        <a:pt x="290513" y="256761"/>
                        <a:pt x="290513" y="256761"/>
                        <a:pt x="290513" y="28575"/>
                      </a:cubicBezTo>
                      <a:cubicBezTo>
                        <a:pt x="290513" y="28575"/>
                        <a:pt x="290513" y="28575"/>
                        <a:pt x="22225" y="28575"/>
                      </a:cubicBezTo>
                      <a:close/>
                      <a:moveTo>
                        <a:pt x="0" y="0"/>
                      </a:moveTo>
                      <a:cubicBezTo>
                        <a:pt x="0" y="0"/>
                        <a:pt x="0" y="0"/>
                        <a:pt x="311721" y="0"/>
                      </a:cubicBezTo>
                      <a:cubicBezTo>
                        <a:pt x="311721" y="0"/>
                        <a:pt x="311721" y="0"/>
                        <a:pt x="311721" y="278479"/>
                      </a:cubicBezTo>
                      <a:cubicBezTo>
                        <a:pt x="311721" y="278479"/>
                        <a:pt x="311721" y="278479"/>
                        <a:pt x="338138" y="304875"/>
                      </a:cubicBezTo>
                      <a:cubicBezTo>
                        <a:pt x="338138" y="304875"/>
                        <a:pt x="338138" y="316753"/>
                        <a:pt x="330213" y="325992"/>
                      </a:cubicBezTo>
                      <a:cubicBezTo>
                        <a:pt x="320967" y="336550"/>
                        <a:pt x="307759" y="335230"/>
                        <a:pt x="307759" y="335230"/>
                      </a:cubicBezTo>
                      <a:cubicBezTo>
                        <a:pt x="307759" y="335230"/>
                        <a:pt x="307759" y="335230"/>
                        <a:pt x="262850" y="291677"/>
                      </a:cubicBezTo>
                      <a:cubicBezTo>
                        <a:pt x="262850" y="291677"/>
                        <a:pt x="262850" y="291677"/>
                        <a:pt x="0" y="291677"/>
                      </a:cubicBezTo>
                      <a:cubicBezTo>
                        <a:pt x="0" y="291677"/>
                        <a:pt x="0" y="291677"/>
                        <a:pt x="0" y="0"/>
                      </a:cubicBezTo>
                      <a:close/>
                    </a:path>
                  </a:pathLst>
                </a:custGeom>
                <a:solidFill>
                  <a:schemeClr val="accent2">
                    <a:lumMod val="10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0" name="组合 9"/>
            <p:cNvGrpSpPr/>
            <p:nvPr/>
          </p:nvGrpSpPr>
          <p:grpSpPr>
            <a:xfrm>
              <a:off x="7710155" y="4108628"/>
              <a:ext cx="3203336" cy="1014984"/>
              <a:chOff x="8119730" y="4108628"/>
              <a:chExt cx="3203336" cy="1014984"/>
            </a:xfrm>
          </p:grpSpPr>
          <p:grpSp>
            <p:nvGrpSpPr>
              <p:cNvPr id="11" name="组合 10"/>
              <p:cNvGrpSpPr/>
              <p:nvPr/>
            </p:nvGrpSpPr>
            <p:grpSpPr>
              <a:xfrm>
                <a:off x="9358204" y="4226640"/>
                <a:ext cx="1964862" cy="758602"/>
                <a:chOff x="9134714" y="4931590"/>
                <a:chExt cx="1964862" cy="758602"/>
              </a:xfrm>
            </p:grpSpPr>
            <p:sp>
              <p:nvSpPr>
                <p:cNvPr id="16" name="矩形 15"/>
                <p:cNvSpPr/>
                <p:nvPr/>
              </p:nvSpPr>
              <p:spPr>
                <a:xfrm>
                  <a:off x="9817231" y="5102875"/>
                  <a:ext cx="736614" cy="219173"/>
                </a:xfrm>
                <a:prstGeom prst="rect">
                  <a:avLst/>
                </a:prstGeom>
              </p:spPr>
              <p:txBody>
                <a:bodyPr wrap="none" lIns="0" tIns="0" rIns="0" bIns="0" anchor="ctr" anchorCtr="0">
                  <a:normAutofit lnSpcReduction="10000"/>
                </a:bodyPr>
                <a:lstStyle/>
                <a:p>
                  <a:r>
                    <a:rPr lang="zh-CN" altLang="en-US" sz="1100" b="1">
                      <a:solidFill>
                        <a:schemeClr val="dk1">
                          <a:lumMod val="100000"/>
                        </a:schemeClr>
                      </a:solidFill>
                      <a:effectLst/>
                      <a:cs typeface="+mn-ea"/>
                      <a:sym typeface="+mn-lt"/>
                    </a:rPr>
                    <a:t>关键词</a:t>
                  </a:r>
                </a:p>
              </p:txBody>
            </p:sp>
            <p:sp>
              <p:nvSpPr>
                <p:cNvPr id="17" name="矩形 16"/>
                <p:cNvSpPr/>
                <p:nvPr/>
              </p:nvSpPr>
              <p:spPr>
                <a:xfrm>
                  <a:off x="9134714" y="4931590"/>
                  <a:ext cx="677537" cy="461024"/>
                </a:xfrm>
                <a:prstGeom prst="rect">
                  <a:avLst/>
                </a:prstGeom>
              </p:spPr>
              <p:txBody>
                <a:bodyPr wrap="square" lIns="0" tIns="0" rIns="0" bIns="0" anchor="ctr" anchorCtr="0">
                  <a:normAutofit fontScale="62500" lnSpcReduction="20000"/>
                </a:bodyPr>
                <a:lstStyle/>
                <a:p>
                  <a:r>
                    <a:rPr lang="en-US" sz="2800">
                      <a:solidFill>
                        <a:srgbClr val="BCBFA4"/>
                      </a:solidFill>
                      <a:effectLst/>
                      <a:cs typeface="+mn-ea"/>
                      <a:sym typeface="+mn-lt"/>
                    </a:rPr>
                    <a:t>70%</a:t>
                  </a:r>
                </a:p>
              </p:txBody>
            </p:sp>
            <p:sp>
              <p:nvSpPr>
                <p:cNvPr id="18" name="矩形 17"/>
                <p:cNvSpPr/>
                <p:nvPr/>
              </p:nvSpPr>
              <p:spPr>
                <a:xfrm>
                  <a:off x="9134714" y="5403246"/>
                  <a:ext cx="1964862" cy="286946"/>
                </a:xfrm>
                <a:prstGeom prst="rect">
                  <a:avLst/>
                </a:prstGeom>
              </p:spPr>
              <p:txBody>
                <a:bodyPr wrap="square" lIns="0" tIns="0" rIns="0" bIns="0" anchor="ctr" anchorCtr="0">
                  <a:normAutofit fontScale="70000" lnSpcReduction="20000"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lang="zh-CN" altLang="en-US" sz="1000">
                      <a:solidFill>
                        <a:schemeClr val="dk1">
                          <a:lumMod val="100000"/>
                        </a:schemeClr>
                      </a:solidFill>
                      <a:effectLst/>
                      <a:cs typeface="+mn-ea"/>
                      <a:sym typeface="+mn-lt"/>
                    </a:rPr>
                    <a:t>此部分内容作为文字排版占位显示</a:t>
                  </a:r>
                </a:p>
              </p:txBody>
            </p:sp>
          </p:grpSp>
          <p:grpSp>
            <p:nvGrpSpPr>
              <p:cNvPr id="12" name="组合 11"/>
              <p:cNvGrpSpPr/>
              <p:nvPr/>
            </p:nvGrpSpPr>
            <p:grpSpPr>
              <a:xfrm>
                <a:off x="8119730" y="4108628"/>
                <a:ext cx="1014984" cy="1014984"/>
                <a:chOff x="8119730" y="4108628"/>
                <a:chExt cx="1014984" cy="1014984"/>
              </a:xfrm>
            </p:grpSpPr>
            <p:sp>
              <p:nvSpPr>
                <p:cNvPr id="13" name="椭圆 12"/>
                <p:cNvSpPr/>
                <p:nvPr/>
              </p:nvSpPr>
              <p:spPr>
                <a:xfrm>
                  <a:off x="8121471" y="4110369"/>
                  <a:ext cx="1013243" cy="1013243"/>
                </a:xfrm>
                <a:prstGeom prst="ellipse">
                  <a:avLst/>
                </a:prstGeom>
                <a:noFill/>
                <a:ln w="101600">
                  <a:solidFill>
                    <a:schemeClr val="bg1">
                      <a:lumMod val="8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弧形 13"/>
                <p:cNvSpPr/>
                <p:nvPr/>
              </p:nvSpPr>
              <p:spPr>
                <a:xfrm>
                  <a:off x="8119730" y="4108628"/>
                  <a:ext cx="1014984" cy="1014984"/>
                </a:xfrm>
                <a:prstGeom prst="arc">
                  <a:avLst>
                    <a:gd name="adj1" fmla="val 16200000"/>
                    <a:gd name="adj2" fmla="val 8711261"/>
                  </a:avLst>
                </a:prstGeom>
                <a:ln w="101600">
                  <a:solidFill>
                    <a:schemeClr val="accent4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任意多边形: 形状 14"/>
                <p:cNvSpPr/>
                <p:nvPr/>
              </p:nvSpPr>
              <p:spPr>
                <a:xfrm>
                  <a:off x="8456437" y="4373878"/>
                  <a:ext cx="341570" cy="479552"/>
                </a:xfrm>
                <a:custGeom>
                  <a:avLst/>
                  <a:gdLst>
                    <a:gd name="connsiteX0" fmla="*/ 65297 w 239713"/>
                    <a:gd name="connsiteY0" fmla="*/ 242888 h 336550"/>
                    <a:gd name="connsiteX1" fmla="*/ 176003 w 239713"/>
                    <a:gd name="connsiteY1" fmla="*/ 242888 h 336550"/>
                    <a:gd name="connsiteX2" fmla="*/ 190500 w 239713"/>
                    <a:gd name="connsiteY2" fmla="*/ 257856 h 336550"/>
                    <a:gd name="connsiteX3" fmla="*/ 176003 w 239713"/>
                    <a:gd name="connsiteY3" fmla="*/ 271463 h 336550"/>
                    <a:gd name="connsiteX4" fmla="*/ 65297 w 239713"/>
                    <a:gd name="connsiteY4" fmla="*/ 271463 h 336550"/>
                    <a:gd name="connsiteX5" fmla="*/ 50800 w 239713"/>
                    <a:gd name="connsiteY5" fmla="*/ 257856 h 336550"/>
                    <a:gd name="connsiteX6" fmla="*/ 65297 w 239713"/>
                    <a:gd name="connsiteY6" fmla="*/ 242888 h 336550"/>
                    <a:gd name="connsiteX7" fmla="*/ 65297 w 239713"/>
                    <a:gd name="connsiteY7" fmla="*/ 173038 h 336550"/>
                    <a:gd name="connsiteX8" fmla="*/ 176003 w 239713"/>
                    <a:gd name="connsiteY8" fmla="*/ 173038 h 336550"/>
                    <a:gd name="connsiteX9" fmla="*/ 190500 w 239713"/>
                    <a:gd name="connsiteY9" fmla="*/ 187326 h 336550"/>
                    <a:gd name="connsiteX10" fmla="*/ 176003 w 239713"/>
                    <a:gd name="connsiteY10" fmla="*/ 201613 h 336550"/>
                    <a:gd name="connsiteX11" fmla="*/ 65297 w 239713"/>
                    <a:gd name="connsiteY11" fmla="*/ 201613 h 336550"/>
                    <a:gd name="connsiteX12" fmla="*/ 50800 w 239713"/>
                    <a:gd name="connsiteY12" fmla="*/ 187326 h 336550"/>
                    <a:gd name="connsiteX13" fmla="*/ 65297 w 239713"/>
                    <a:gd name="connsiteY13" fmla="*/ 173038 h 336550"/>
                    <a:gd name="connsiteX14" fmla="*/ 65297 w 239713"/>
                    <a:gd name="connsiteY14" fmla="*/ 101600 h 336550"/>
                    <a:gd name="connsiteX15" fmla="*/ 176003 w 239713"/>
                    <a:gd name="connsiteY15" fmla="*/ 101600 h 336550"/>
                    <a:gd name="connsiteX16" fmla="*/ 190500 w 239713"/>
                    <a:gd name="connsiteY16" fmla="*/ 115888 h 336550"/>
                    <a:gd name="connsiteX17" fmla="*/ 176003 w 239713"/>
                    <a:gd name="connsiteY17" fmla="*/ 130175 h 336550"/>
                    <a:gd name="connsiteX18" fmla="*/ 65297 w 239713"/>
                    <a:gd name="connsiteY18" fmla="*/ 130175 h 336550"/>
                    <a:gd name="connsiteX19" fmla="*/ 50800 w 239713"/>
                    <a:gd name="connsiteY19" fmla="*/ 115888 h 336550"/>
                    <a:gd name="connsiteX20" fmla="*/ 65297 w 239713"/>
                    <a:gd name="connsiteY20" fmla="*/ 101600 h 336550"/>
                    <a:gd name="connsiteX21" fmla="*/ 31221 w 239713"/>
                    <a:gd name="connsiteY21" fmla="*/ 66675 h 336550"/>
                    <a:gd name="connsiteX22" fmla="*/ 28575 w 239713"/>
                    <a:gd name="connsiteY22" fmla="*/ 70614 h 336550"/>
                    <a:gd name="connsiteX23" fmla="*/ 28575 w 239713"/>
                    <a:gd name="connsiteY23" fmla="*/ 306937 h 336550"/>
                    <a:gd name="connsiteX24" fmla="*/ 31221 w 239713"/>
                    <a:gd name="connsiteY24" fmla="*/ 309563 h 336550"/>
                    <a:gd name="connsiteX25" fmla="*/ 208492 w 239713"/>
                    <a:gd name="connsiteY25" fmla="*/ 309563 h 336550"/>
                    <a:gd name="connsiteX26" fmla="*/ 211138 w 239713"/>
                    <a:gd name="connsiteY26" fmla="*/ 306937 h 336550"/>
                    <a:gd name="connsiteX27" fmla="*/ 211138 w 239713"/>
                    <a:gd name="connsiteY27" fmla="*/ 70614 h 336550"/>
                    <a:gd name="connsiteX28" fmla="*/ 208492 w 239713"/>
                    <a:gd name="connsiteY28" fmla="*/ 66675 h 336550"/>
                    <a:gd name="connsiteX29" fmla="*/ 31221 w 239713"/>
                    <a:gd name="connsiteY29" fmla="*/ 66675 h 336550"/>
                    <a:gd name="connsiteX30" fmla="*/ 105753 w 239713"/>
                    <a:gd name="connsiteY30" fmla="*/ 28575 h 336550"/>
                    <a:gd name="connsiteX31" fmla="*/ 103188 w 239713"/>
                    <a:gd name="connsiteY31" fmla="*/ 31221 h 336550"/>
                    <a:gd name="connsiteX32" fmla="*/ 103188 w 239713"/>
                    <a:gd name="connsiteY32" fmla="*/ 36513 h 336550"/>
                    <a:gd name="connsiteX33" fmla="*/ 136526 w 239713"/>
                    <a:gd name="connsiteY33" fmla="*/ 36513 h 336550"/>
                    <a:gd name="connsiteX34" fmla="*/ 136526 w 239713"/>
                    <a:gd name="connsiteY34" fmla="*/ 31221 h 336550"/>
                    <a:gd name="connsiteX35" fmla="*/ 133962 w 239713"/>
                    <a:gd name="connsiteY35" fmla="*/ 28575 h 336550"/>
                    <a:gd name="connsiteX36" fmla="*/ 105753 w 239713"/>
                    <a:gd name="connsiteY36" fmla="*/ 28575 h 336550"/>
                    <a:gd name="connsiteX37" fmla="*/ 105368 w 239713"/>
                    <a:gd name="connsiteY37" fmla="*/ 0 h 336550"/>
                    <a:gd name="connsiteX38" fmla="*/ 134345 w 239713"/>
                    <a:gd name="connsiteY38" fmla="*/ 0 h 336550"/>
                    <a:gd name="connsiteX39" fmla="*/ 165955 w 239713"/>
                    <a:gd name="connsiteY39" fmla="*/ 31552 h 336550"/>
                    <a:gd name="connsiteX40" fmla="*/ 165955 w 239713"/>
                    <a:gd name="connsiteY40" fmla="*/ 36810 h 336550"/>
                    <a:gd name="connsiteX41" fmla="*/ 208103 w 239713"/>
                    <a:gd name="connsiteY41" fmla="*/ 36810 h 336550"/>
                    <a:gd name="connsiteX42" fmla="*/ 239713 w 239713"/>
                    <a:gd name="connsiteY42" fmla="*/ 68362 h 336550"/>
                    <a:gd name="connsiteX43" fmla="*/ 239713 w 239713"/>
                    <a:gd name="connsiteY43" fmla="*/ 304998 h 336550"/>
                    <a:gd name="connsiteX44" fmla="*/ 206786 w 239713"/>
                    <a:gd name="connsiteY44" fmla="*/ 336550 h 336550"/>
                    <a:gd name="connsiteX45" fmla="*/ 31610 w 239713"/>
                    <a:gd name="connsiteY45" fmla="*/ 336550 h 336550"/>
                    <a:gd name="connsiteX46" fmla="*/ 0 w 239713"/>
                    <a:gd name="connsiteY46" fmla="*/ 304998 h 336550"/>
                    <a:gd name="connsiteX47" fmla="*/ 0 w 239713"/>
                    <a:gd name="connsiteY47" fmla="*/ 68362 h 336550"/>
                    <a:gd name="connsiteX48" fmla="*/ 31610 w 239713"/>
                    <a:gd name="connsiteY48" fmla="*/ 36810 h 336550"/>
                    <a:gd name="connsiteX49" fmla="*/ 73758 w 239713"/>
                    <a:gd name="connsiteY49" fmla="*/ 36810 h 336550"/>
                    <a:gd name="connsiteX50" fmla="*/ 73758 w 239713"/>
                    <a:gd name="connsiteY50" fmla="*/ 31552 h 336550"/>
                    <a:gd name="connsiteX51" fmla="*/ 105368 w 239713"/>
                    <a:gd name="connsiteY51" fmla="*/ 0 h 33655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</a:cxnLst>
                  <a:rect l="l" t="t" r="r" b="b"/>
                  <a:pathLst>
                    <a:path w="239713" h="336550">
                      <a:moveTo>
                        <a:pt x="65297" y="242888"/>
                      </a:moveTo>
                      <a:cubicBezTo>
                        <a:pt x="65297" y="242888"/>
                        <a:pt x="65297" y="242888"/>
                        <a:pt x="176003" y="242888"/>
                      </a:cubicBezTo>
                      <a:cubicBezTo>
                        <a:pt x="183911" y="242888"/>
                        <a:pt x="190500" y="249692"/>
                        <a:pt x="190500" y="257856"/>
                      </a:cubicBezTo>
                      <a:cubicBezTo>
                        <a:pt x="190500" y="266020"/>
                        <a:pt x="183911" y="271463"/>
                        <a:pt x="176003" y="271463"/>
                      </a:cubicBezTo>
                      <a:cubicBezTo>
                        <a:pt x="176003" y="271463"/>
                        <a:pt x="176003" y="271463"/>
                        <a:pt x="65297" y="271463"/>
                      </a:cubicBezTo>
                      <a:cubicBezTo>
                        <a:pt x="57390" y="271463"/>
                        <a:pt x="50800" y="266020"/>
                        <a:pt x="50800" y="257856"/>
                      </a:cubicBezTo>
                      <a:cubicBezTo>
                        <a:pt x="50800" y="249692"/>
                        <a:pt x="57390" y="242888"/>
                        <a:pt x="65297" y="242888"/>
                      </a:cubicBezTo>
                      <a:close/>
                      <a:moveTo>
                        <a:pt x="65297" y="173038"/>
                      </a:moveTo>
                      <a:cubicBezTo>
                        <a:pt x="65297" y="173038"/>
                        <a:pt x="65297" y="173038"/>
                        <a:pt x="176003" y="173038"/>
                      </a:cubicBezTo>
                      <a:cubicBezTo>
                        <a:pt x="183911" y="173038"/>
                        <a:pt x="190500" y="179532"/>
                        <a:pt x="190500" y="187326"/>
                      </a:cubicBezTo>
                      <a:cubicBezTo>
                        <a:pt x="190500" y="195119"/>
                        <a:pt x="183911" y="201613"/>
                        <a:pt x="176003" y="201613"/>
                      </a:cubicBezTo>
                      <a:cubicBezTo>
                        <a:pt x="176003" y="201613"/>
                        <a:pt x="176003" y="201613"/>
                        <a:pt x="65297" y="201613"/>
                      </a:cubicBezTo>
                      <a:cubicBezTo>
                        <a:pt x="57390" y="201613"/>
                        <a:pt x="50800" y="195119"/>
                        <a:pt x="50800" y="187326"/>
                      </a:cubicBezTo>
                      <a:cubicBezTo>
                        <a:pt x="50800" y="179532"/>
                        <a:pt x="57390" y="173038"/>
                        <a:pt x="65297" y="173038"/>
                      </a:cubicBezTo>
                      <a:close/>
                      <a:moveTo>
                        <a:pt x="65297" y="101600"/>
                      </a:moveTo>
                      <a:cubicBezTo>
                        <a:pt x="65297" y="101600"/>
                        <a:pt x="65297" y="101600"/>
                        <a:pt x="176003" y="101600"/>
                      </a:cubicBezTo>
                      <a:cubicBezTo>
                        <a:pt x="183911" y="101600"/>
                        <a:pt x="190500" y="108094"/>
                        <a:pt x="190500" y="115888"/>
                      </a:cubicBezTo>
                      <a:cubicBezTo>
                        <a:pt x="190500" y="123681"/>
                        <a:pt x="183911" y="130175"/>
                        <a:pt x="176003" y="130175"/>
                      </a:cubicBezTo>
                      <a:cubicBezTo>
                        <a:pt x="176003" y="130175"/>
                        <a:pt x="176003" y="130175"/>
                        <a:pt x="65297" y="130175"/>
                      </a:cubicBezTo>
                      <a:cubicBezTo>
                        <a:pt x="57390" y="130175"/>
                        <a:pt x="50800" y="123681"/>
                        <a:pt x="50800" y="115888"/>
                      </a:cubicBezTo>
                      <a:cubicBezTo>
                        <a:pt x="50800" y="108094"/>
                        <a:pt x="57390" y="101600"/>
                        <a:pt x="65297" y="101600"/>
                      </a:cubicBezTo>
                      <a:close/>
                      <a:moveTo>
                        <a:pt x="31221" y="66675"/>
                      </a:moveTo>
                      <a:cubicBezTo>
                        <a:pt x="29898" y="66675"/>
                        <a:pt x="28575" y="67988"/>
                        <a:pt x="28575" y="70614"/>
                      </a:cubicBezTo>
                      <a:cubicBezTo>
                        <a:pt x="28575" y="70614"/>
                        <a:pt x="28575" y="70614"/>
                        <a:pt x="28575" y="306937"/>
                      </a:cubicBezTo>
                      <a:cubicBezTo>
                        <a:pt x="28575" y="308250"/>
                        <a:pt x="29898" y="309563"/>
                        <a:pt x="31221" y="309563"/>
                      </a:cubicBezTo>
                      <a:cubicBezTo>
                        <a:pt x="31221" y="309563"/>
                        <a:pt x="31221" y="309563"/>
                        <a:pt x="208492" y="309563"/>
                      </a:cubicBezTo>
                      <a:cubicBezTo>
                        <a:pt x="209815" y="309563"/>
                        <a:pt x="211138" y="308250"/>
                        <a:pt x="211138" y="306937"/>
                      </a:cubicBezTo>
                      <a:lnTo>
                        <a:pt x="211138" y="70614"/>
                      </a:lnTo>
                      <a:cubicBezTo>
                        <a:pt x="211138" y="67988"/>
                        <a:pt x="209815" y="66675"/>
                        <a:pt x="208492" y="66675"/>
                      </a:cubicBezTo>
                      <a:cubicBezTo>
                        <a:pt x="208492" y="66675"/>
                        <a:pt x="208492" y="66675"/>
                        <a:pt x="31221" y="66675"/>
                      </a:cubicBezTo>
                      <a:close/>
                      <a:moveTo>
                        <a:pt x="105753" y="28575"/>
                      </a:moveTo>
                      <a:cubicBezTo>
                        <a:pt x="104470" y="28575"/>
                        <a:pt x="103188" y="29898"/>
                        <a:pt x="103188" y="31221"/>
                      </a:cubicBezTo>
                      <a:cubicBezTo>
                        <a:pt x="103188" y="31221"/>
                        <a:pt x="103188" y="31221"/>
                        <a:pt x="103188" y="36513"/>
                      </a:cubicBezTo>
                      <a:cubicBezTo>
                        <a:pt x="103188" y="36513"/>
                        <a:pt x="103188" y="36513"/>
                        <a:pt x="136526" y="36513"/>
                      </a:cubicBezTo>
                      <a:cubicBezTo>
                        <a:pt x="136526" y="36513"/>
                        <a:pt x="136526" y="36513"/>
                        <a:pt x="136526" y="31221"/>
                      </a:cubicBezTo>
                      <a:cubicBezTo>
                        <a:pt x="136526" y="29898"/>
                        <a:pt x="135244" y="28575"/>
                        <a:pt x="133962" y="28575"/>
                      </a:cubicBezTo>
                      <a:cubicBezTo>
                        <a:pt x="133962" y="28575"/>
                        <a:pt x="133962" y="28575"/>
                        <a:pt x="105753" y="28575"/>
                      </a:cubicBezTo>
                      <a:close/>
                      <a:moveTo>
                        <a:pt x="105368" y="0"/>
                      </a:moveTo>
                      <a:cubicBezTo>
                        <a:pt x="105368" y="0"/>
                        <a:pt x="105368" y="0"/>
                        <a:pt x="134345" y="0"/>
                      </a:cubicBezTo>
                      <a:cubicBezTo>
                        <a:pt x="151467" y="0"/>
                        <a:pt x="165955" y="14461"/>
                        <a:pt x="165955" y="31552"/>
                      </a:cubicBezTo>
                      <a:cubicBezTo>
                        <a:pt x="165955" y="31552"/>
                        <a:pt x="165955" y="31552"/>
                        <a:pt x="165955" y="36810"/>
                      </a:cubicBezTo>
                      <a:cubicBezTo>
                        <a:pt x="165955" y="36810"/>
                        <a:pt x="165955" y="36810"/>
                        <a:pt x="208103" y="36810"/>
                      </a:cubicBezTo>
                      <a:cubicBezTo>
                        <a:pt x="225225" y="36810"/>
                        <a:pt x="239713" y="51271"/>
                        <a:pt x="239713" y="68362"/>
                      </a:cubicBezTo>
                      <a:cubicBezTo>
                        <a:pt x="239713" y="68362"/>
                        <a:pt x="239713" y="68362"/>
                        <a:pt x="239713" y="304998"/>
                      </a:cubicBezTo>
                      <a:cubicBezTo>
                        <a:pt x="238396" y="322089"/>
                        <a:pt x="223908" y="336550"/>
                        <a:pt x="206786" y="336550"/>
                      </a:cubicBezTo>
                      <a:cubicBezTo>
                        <a:pt x="206786" y="336550"/>
                        <a:pt x="206786" y="336550"/>
                        <a:pt x="31610" y="336550"/>
                      </a:cubicBezTo>
                      <a:cubicBezTo>
                        <a:pt x="14488" y="336550"/>
                        <a:pt x="0" y="322089"/>
                        <a:pt x="0" y="304998"/>
                      </a:cubicBezTo>
                      <a:cubicBezTo>
                        <a:pt x="0" y="304998"/>
                        <a:pt x="0" y="304998"/>
                        <a:pt x="0" y="68362"/>
                      </a:cubicBezTo>
                      <a:cubicBezTo>
                        <a:pt x="0" y="51271"/>
                        <a:pt x="14488" y="36810"/>
                        <a:pt x="31610" y="36810"/>
                      </a:cubicBezTo>
                      <a:cubicBezTo>
                        <a:pt x="31610" y="36810"/>
                        <a:pt x="31610" y="36810"/>
                        <a:pt x="73758" y="36810"/>
                      </a:cubicBezTo>
                      <a:cubicBezTo>
                        <a:pt x="73758" y="36810"/>
                        <a:pt x="73758" y="36810"/>
                        <a:pt x="73758" y="31552"/>
                      </a:cubicBezTo>
                      <a:cubicBezTo>
                        <a:pt x="73758" y="14461"/>
                        <a:pt x="88246" y="0"/>
                        <a:pt x="105368" y="0"/>
                      </a:cubicBezTo>
                      <a:close/>
                    </a:path>
                  </a:pathLst>
                </a:custGeom>
                <a:solidFill>
                  <a:schemeClr val="accent4">
                    <a:lumMod val="100000"/>
                  </a:schemeClr>
                </a:solidFill>
                <a:ln>
                  <a:noFill/>
                </a:ln>
                <a:effectLst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</p:grpSp>
      </p:grpSp>
      <p:sp>
        <p:nvSpPr>
          <p:cNvPr id="7" name="矩形 6"/>
          <p:cNvSpPr/>
          <p:nvPr/>
        </p:nvSpPr>
        <p:spPr>
          <a:xfrm>
            <a:off x="3549111" y="4084843"/>
            <a:ext cx="2065888" cy="413816"/>
          </a:xfrm>
          <a:prstGeom prst="rect">
            <a:avLst/>
          </a:prstGeom>
          <a:noFill/>
        </p:spPr>
        <p:txBody>
          <a:bodyPr wrap="square" lIns="0" tIns="0" rIns="0" bIns="0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000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rPr>
              <a:t>此部分内容作为文字排版占位显示</a:t>
            </a:r>
            <a:br>
              <a:rPr lang="zh-CN" altLang="en-US" sz="1000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rPr>
            </a:br>
            <a:r>
              <a:rPr lang="zh-CN" altLang="en-US" sz="1000" dirty="0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rPr>
              <a:t>（建议使用主题字体）</a:t>
            </a:r>
          </a:p>
        </p:txBody>
      </p:sp>
      <p:sp>
        <p:nvSpPr>
          <p:cNvPr id="8" name="矩形 7"/>
          <p:cNvSpPr/>
          <p:nvPr/>
        </p:nvSpPr>
        <p:spPr>
          <a:xfrm>
            <a:off x="3549111" y="3842709"/>
            <a:ext cx="2065888" cy="2076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bg1">
                    <a:lumMod val="100000"/>
                  </a:schemeClr>
                </a:solidFill>
              </a14:hiddenFill>
            </a:ext>
          </a:extLst>
        </p:spPr>
        <p:txBody>
          <a:bodyPr wrap="none">
            <a:normAutofit fontScale="77500" lnSpcReduction="20000"/>
          </a:bodyPr>
          <a:lstStyle/>
          <a:p>
            <a:pPr algn="ctr"/>
            <a:r>
              <a:rPr lang="zh-CN" altLang="en-US" sz="1200" b="1">
                <a:solidFill>
                  <a:schemeClr val="dk1">
                    <a:lumMod val="100000"/>
                  </a:schemeClr>
                </a:solidFill>
                <a:effectLst/>
                <a:cs typeface="+mn-ea"/>
                <a:sym typeface="+mn-lt"/>
              </a:rPr>
              <a:t>标题文本预设</a:t>
            </a:r>
          </a:p>
        </p:txBody>
      </p:sp>
      <p:sp>
        <p:nvSpPr>
          <p:cNvPr id="44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886465" y="1416534"/>
            <a:ext cx="1354233" cy="2311719"/>
            <a:chOff x="4886465" y="1416534"/>
            <a:chExt cx="1354233" cy="2311719"/>
          </a:xfrm>
        </p:grpSpPr>
        <p:sp>
          <p:nvSpPr>
            <p:cNvPr id="7" name="Freeform: Shape 8"/>
            <p:cNvSpPr/>
            <p:nvPr/>
          </p:nvSpPr>
          <p:spPr>
            <a:xfrm>
              <a:off x="5198077" y="2368414"/>
              <a:ext cx="1007558" cy="529974"/>
            </a:xfrm>
            <a:custGeom>
              <a:avLst/>
              <a:gdLst>
                <a:gd name="connsiteX0" fmla="*/ 0 w 1887981"/>
                <a:gd name="connsiteY0" fmla="*/ 0 h 993074"/>
                <a:gd name="connsiteX1" fmla="*/ 1802581 w 1887981"/>
                <a:gd name="connsiteY1" fmla="*/ 0 h 993074"/>
                <a:gd name="connsiteX2" fmla="*/ 1855559 w 1887981"/>
                <a:gd name="connsiteY2" fmla="*/ 96773 h 993074"/>
                <a:gd name="connsiteX3" fmla="*/ 1750949 w 1887981"/>
                <a:gd name="connsiteY3" fmla="*/ 454478 h 993074"/>
                <a:gd name="connsiteX4" fmla="*/ 826344 w 1887981"/>
                <a:gd name="connsiteY4" fmla="*/ 960652 h 993074"/>
                <a:gd name="connsiteX5" fmla="*/ 468639 w 1887981"/>
                <a:gd name="connsiteY5" fmla="*/ 856042 h 993074"/>
                <a:gd name="connsiteX6" fmla="*/ 0 w 1887981"/>
                <a:gd name="connsiteY6" fmla="*/ 0 h 993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7981" h="993074">
                  <a:moveTo>
                    <a:pt x="0" y="0"/>
                  </a:moveTo>
                  <a:lnTo>
                    <a:pt x="1802581" y="0"/>
                  </a:lnTo>
                  <a:lnTo>
                    <a:pt x="1855559" y="96773"/>
                  </a:lnTo>
                  <a:cubicBezTo>
                    <a:pt x="1925450" y="224439"/>
                    <a:pt x="1878614" y="384588"/>
                    <a:pt x="1750949" y="454478"/>
                  </a:cubicBezTo>
                  <a:lnTo>
                    <a:pt x="826344" y="960652"/>
                  </a:lnTo>
                  <a:cubicBezTo>
                    <a:pt x="698679" y="1030543"/>
                    <a:pt x="538530" y="983707"/>
                    <a:pt x="468639" y="8560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76000" anchor="ctr" anchorCtr="0">
              <a:normAutofit/>
            </a:bodyPr>
            <a:lstStyle/>
            <a:p>
              <a:r>
                <a:rPr lang="en-US" altLang="zh-CN" sz="2400" b="1">
                  <a:cs typeface="+mn-ea"/>
                  <a:sym typeface="+mn-lt"/>
                </a:rPr>
                <a:t>3</a:t>
              </a:r>
            </a:p>
          </p:txBody>
        </p:sp>
        <p:sp>
          <p:nvSpPr>
            <p:cNvPr id="8" name="Freeform: Shape 9"/>
            <p:cNvSpPr/>
            <p:nvPr/>
          </p:nvSpPr>
          <p:spPr>
            <a:xfrm>
              <a:off x="4921529" y="1416534"/>
              <a:ext cx="1238530" cy="951880"/>
            </a:xfrm>
            <a:custGeom>
              <a:avLst/>
              <a:gdLst>
                <a:gd name="connsiteX0" fmla="*/ 1212492 w 2320780"/>
                <a:gd name="connsiteY0" fmla="*/ 1146 h 1783648"/>
                <a:gd name="connsiteX1" fmla="*/ 1419342 w 2320780"/>
                <a:gd name="connsiteY1" fmla="*/ 137033 h 1783648"/>
                <a:gd name="connsiteX2" fmla="*/ 2320780 w 2320780"/>
                <a:gd name="connsiteY2" fmla="*/ 1783648 h 1783648"/>
                <a:gd name="connsiteX3" fmla="*/ 518199 w 2320780"/>
                <a:gd name="connsiteY3" fmla="*/ 1783648 h 1783648"/>
                <a:gd name="connsiteX4" fmla="*/ 32422 w 2320780"/>
                <a:gd name="connsiteY4" fmla="*/ 896301 h 1783648"/>
                <a:gd name="connsiteX5" fmla="*/ 137032 w 2320780"/>
                <a:gd name="connsiteY5" fmla="*/ 538596 h 1783648"/>
                <a:gd name="connsiteX6" fmla="*/ 1061637 w 2320780"/>
                <a:gd name="connsiteY6" fmla="*/ 32422 h 1783648"/>
                <a:gd name="connsiteX7" fmla="*/ 1212492 w 2320780"/>
                <a:gd name="connsiteY7" fmla="*/ 1146 h 1783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0780" h="1783648">
                  <a:moveTo>
                    <a:pt x="1212492" y="1146"/>
                  </a:moveTo>
                  <a:cubicBezTo>
                    <a:pt x="1296722" y="9025"/>
                    <a:pt x="1375661" y="57242"/>
                    <a:pt x="1419342" y="137033"/>
                  </a:cubicBezTo>
                  <a:lnTo>
                    <a:pt x="2320780" y="1783648"/>
                  </a:lnTo>
                  <a:lnTo>
                    <a:pt x="518199" y="1783648"/>
                  </a:lnTo>
                  <a:lnTo>
                    <a:pt x="32422" y="896301"/>
                  </a:lnTo>
                  <a:cubicBezTo>
                    <a:pt x="-37469" y="768636"/>
                    <a:pt x="9367" y="608486"/>
                    <a:pt x="137032" y="538596"/>
                  </a:cubicBezTo>
                  <a:lnTo>
                    <a:pt x="1061637" y="32422"/>
                  </a:lnTo>
                  <a:cubicBezTo>
                    <a:pt x="1109512" y="6213"/>
                    <a:pt x="1161954" y="-3581"/>
                    <a:pt x="1212492" y="1146"/>
                  </a:cubicBezTo>
                  <a:close/>
                </a:path>
              </a:pathLst>
            </a:custGeom>
            <a:solidFill>
              <a:schemeClr val="accent4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Freeform: Shape 35"/>
            <p:cNvSpPr/>
            <p:nvPr/>
          </p:nvSpPr>
          <p:spPr bwMode="auto">
            <a:xfrm>
              <a:off x="5305881" y="1777051"/>
              <a:ext cx="385310" cy="325615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6" name="Group 21"/>
            <p:cNvGrpSpPr/>
            <p:nvPr/>
          </p:nvGrpSpPr>
          <p:grpSpPr>
            <a:xfrm>
              <a:off x="4886465" y="3106585"/>
              <a:ext cx="1354233" cy="621668"/>
              <a:chOff x="5122025" y="525814"/>
              <a:chExt cx="2020976" cy="927740"/>
            </a:xfrm>
          </p:grpSpPr>
          <p:sp>
            <p:nvSpPr>
              <p:cNvPr id="26" name="TextBox 22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 fontScale="92500" lnSpcReduction="20000"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7" name="Rectangle 23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20000"/>
              </a:bodyPr>
              <a:lstStyle/>
              <a:p>
                <a:pPr lvl="0" algn="ctr" defTabSz="913765">
                  <a:spcBef>
                    <a:spcPct val="0"/>
                  </a:spcBef>
                  <a:defRPr/>
                </a:pPr>
                <a:r>
                  <a:rPr lang="zh-CN" altLang="en-US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6690432" y="1416534"/>
            <a:ext cx="1354233" cy="2311719"/>
            <a:chOff x="6690432" y="1416534"/>
            <a:chExt cx="1354233" cy="2311719"/>
          </a:xfrm>
        </p:grpSpPr>
        <p:sp>
          <p:nvSpPr>
            <p:cNvPr id="12" name="Freeform: Shape 10"/>
            <p:cNvSpPr/>
            <p:nvPr/>
          </p:nvSpPr>
          <p:spPr>
            <a:xfrm>
              <a:off x="7002043" y="2368414"/>
              <a:ext cx="1007558" cy="529974"/>
            </a:xfrm>
            <a:custGeom>
              <a:avLst/>
              <a:gdLst>
                <a:gd name="connsiteX0" fmla="*/ 0 w 1887981"/>
                <a:gd name="connsiteY0" fmla="*/ 0 h 993074"/>
                <a:gd name="connsiteX1" fmla="*/ 1802581 w 1887981"/>
                <a:gd name="connsiteY1" fmla="*/ 0 h 993074"/>
                <a:gd name="connsiteX2" fmla="*/ 1855559 w 1887981"/>
                <a:gd name="connsiteY2" fmla="*/ 96773 h 993074"/>
                <a:gd name="connsiteX3" fmla="*/ 1750949 w 1887981"/>
                <a:gd name="connsiteY3" fmla="*/ 454478 h 993074"/>
                <a:gd name="connsiteX4" fmla="*/ 826344 w 1887981"/>
                <a:gd name="connsiteY4" fmla="*/ 960652 h 993074"/>
                <a:gd name="connsiteX5" fmla="*/ 468639 w 1887981"/>
                <a:gd name="connsiteY5" fmla="*/ 856042 h 993074"/>
                <a:gd name="connsiteX6" fmla="*/ 0 w 1887981"/>
                <a:gd name="connsiteY6" fmla="*/ 0 h 993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7981" h="993074">
                  <a:moveTo>
                    <a:pt x="0" y="0"/>
                  </a:moveTo>
                  <a:lnTo>
                    <a:pt x="1802581" y="0"/>
                  </a:lnTo>
                  <a:lnTo>
                    <a:pt x="1855559" y="96773"/>
                  </a:lnTo>
                  <a:cubicBezTo>
                    <a:pt x="1925450" y="224439"/>
                    <a:pt x="1878614" y="384588"/>
                    <a:pt x="1750949" y="454478"/>
                  </a:cubicBezTo>
                  <a:lnTo>
                    <a:pt x="826344" y="960652"/>
                  </a:lnTo>
                  <a:cubicBezTo>
                    <a:pt x="698679" y="1030543"/>
                    <a:pt x="538530" y="983707"/>
                    <a:pt x="468639" y="8560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76000" anchor="ctr" anchorCtr="0">
              <a:normAutofit/>
            </a:bodyPr>
            <a:lstStyle/>
            <a:p>
              <a:r>
                <a:rPr lang="en-US" altLang="zh-CN" sz="2400" b="1">
                  <a:cs typeface="+mn-ea"/>
                  <a:sym typeface="+mn-lt"/>
                </a:rPr>
                <a:t>4</a:t>
              </a:r>
            </a:p>
          </p:txBody>
        </p:sp>
        <p:sp>
          <p:nvSpPr>
            <p:cNvPr id="14" name="Freeform: Shape 11"/>
            <p:cNvSpPr/>
            <p:nvPr/>
          </p:nvSpPr>
          <p:spPr>
            <a:xfrm>
              <a:off x="6725496" y="1416534"/>
              <a:ext cx="1238530" cy="951880"/>
            </a:xfrm>
            <a:custGeom>
              <a:avLst/>
              <a:gdLst>
                <a:gd name="connsiteX0" fmla="*/ 1212492 w 2320780"/>
                <a:gd name="connsiteY0" fmla="*/ 1146 h 1783648"/>
                <a:gd name="connsiteX1" fmla="*/ 1419342 w 2320780"/>
                <a:gd name="connsiteY1" fmla="*/ 137033 h 1783648"/>
                <a:gd name="connsiteX2" fmla="*/ 2320780 w 2320780"/>
                <a:gd name="connsiteY2" fmla="*/ 1783648 h 1783648"/>
                <a:gd name="connsiteX3" fmla="*/ 518199 w 2320780"/>
                <a:gd name="connsiteY3" fmla="*/ 1783648 h 1783648"/>
                <a:gd name="connsiteX4" fmla="*/ 32422 w 2320780"/>
                <a:gd name="connsiteY4" fmla="*/ 896301 h 1783648"/>
                <a:gd name="connsiteX5" fmla="*/ 137032 w 2320780"/>
                <a:gd name="connsiteY5" fmla="*/ 538596 h 1783648"/>
                <a:gd name="connsiteX6" fmla="*/ 1061637 w 2320780"/>
                <a:gd name="connsiteY6" fmla="*/ 32422 h 1783648"/>
                <a:gd name="connsiteX7" fmla="*/ 1212492 w 2320780"/>
                <a:gd name="connsiteY7" fmla="*/ 1146 h 1783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0780" h="1783648">
                  <a:moveTo>
                    <a:pt x="1212492" y="1146"/>
                  </a:moveTo>
                  <a:cubicBezTo>
                    <a:pt x="1296722" y="9025"/>
                    <a:pt x="1375661" y="57242"/>
                    <a:pt x="1419342" y="137033"/>
                  </a:cubicBezTo>
                  <a:lnTo>
                    <a:pt x="2320780" y="1783648"/>
                  </a:lnTo>
                  <a:lnTo>
                    <a:pt x="518199" y="1783648"/>
                  </a:lnTo>
                  <a:lnTo>
                    <a:pt x="32422" y="896301"/>
                  </a:lnTo>
                  <a:cubicBezTo>
                    <a:pt x="-37469" y="768636"/>
                    <a:pt x="9367" y="608486"/>
                    <a:pt x="137032" y="538596"/>
                  </a:cubicBezTo>
                  <a:lnTo>
                    <a:pt x="1061637" y="32422"/>
                  </a:lnTo>
                  <a:cubicBezTo>
                    <a:pt x="1109512" y="6213"/>
                    <a:pt x="1161954" y="-3581"/>
                    <a:pt x="1212492" y="1146"/>
                  </a:cubicBezTo>
                  <a:close/>
                </a:path>
              </a:pathLst>
            </a:cu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Freeform: Shape 36"/>
            <p:cNvSpPr/>
            <p:nvPr/>
          </p:nvSpPr>
          <p:spPr bwMode="auto">
            <a:xfrm>
              <a:off x="7098129" y="1760742"/>
              <a:ext cx="410782" cy="34714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7" name="Group 24"/>
            <p:cNvGrpSpPr/>
            <p:nvPr/>
          </p:nvGrpSpPr>
          <p:grpSpPr>
            <a:xfrm>
              <a:off x="6690432" y="3106585"/>
              <a:ext cx="1354233" cy="621668"/>
              <a:chOff x="5122025" y="525814"/>
              <a:chExt cx="2020976" cy="927740"/>
            </a:xfrm>
          </p:grpSpPr>
          <p:sp>
            <p:nvSpPr>
              <p:cNvPr id="24" name="TextBox 25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 fontScale="92500" lnSpcReduction="20000"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5" name="Rectangle 26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20000"/>
              </a:bodyPr>
              <a:lstStyle/>
              <a:p>
                <a:pPr lvl="0" algn="ctr" defTabSz="913765">
                  <a:spcBef>
                    <a:spcPct val="0"/>
                  </a:spcBef>
                  <a:defRPr/>
                </a:pPr>
                <a:r>
                  <a:rPr lang="zh-CN" altLang="en-US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grpSp>
        <p:nvGrpSpPr>
          <p:cNvPr id="29" name="组合 28"/>
          <p:cNvGrpSpPr/>
          <p:nvPr/>
        </p:nvGrpSpPr>
        <p:grpSpPr>
          <a:xfrm>
            <a:off x="3101189" y="1416534"/>
            <a:ext cx="1354233" cy="2311719"/>
            <a:chOff x="3101189" y="1416534"/>
            <a:chExt cx="1354233" cy="2311719"/>
          </a:xfrm>
        </p:grpSpPr>
        <p:sp>
          <p:nvSpPr>
            <p:cNvPr id="10" name="Freeform: Shape 6"/>
            <p:cNvSpPr/>
            <p:nvPr/>
          </p:nvSpPr>
          <p:spPr>
            <a:xfrm>
              <a:off x="3412801" y="2368414"/>
              <a:ext cx="1007558" cy="529974"/>
            </a:xfrm>
            <a:custGeom>
              <a:avLst/>
              <a:gdLst>
                <a:gd name="connsiteX0" fmla="*/ 0 w 1887981"/>
                <a:gd name="connsiteY0" fmla="*/ 0 h 993074"/>
                <a:gd name="connsiteX1" fmla="*/ 1802581 w 1887981"/>
                <a:gd name="connsiteY1" fmla="*/ 0 h 993074"/>
                <a:gd name="connsiteX2" fmla="*/ 1855559 w 1887981"/>
                <a:gd name="connsiteY2" fmla="*/ 96773 h 993074"/>
                <a:gd name="connsiteX3" fmla="*/ 1750949 w 1887981"/>
                <a:gd name="connsiteY3" fmla="*/ 454478 h 993074"/>
                <a:gd name="connsiteX4" fmla="*/ 826344 w 1887981"/>
                <a:gd name="connsiteY4" fmla="*/ 960652 h 993074"/>
                <a:gd name="connsiteX5" fmla="*/ 468639 w 1887981"/>
                <a:gd name="connsiteY5" fmla="*/ 856042 h 993074"/>
                <a:gd name="connsiteX6" fmla="*/ 0 w 1887981"/>
                <a:gd name="connsiteY6" fmla="*/ 0 h 993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7981" h="993074">
                  <a:moveTo>
                    <a:pt x="0" y="0"/>
                  </a:moveTo>
                  <a:lnTo>
                    <a:pt x="1802581" y="0"/>
                  </a:lnTo>
                  <a:lnTo>
                    <a:pt x="1855559" y="96773"/>
                  </a:lnTo>
                  <a:cubicBezTo>
                    <a:pt x="1925450" y="224439"/>
                    <a:pt x="1878614" y="384588"/>
                    <a:pt x="1750949" y="454478"/>
                  </a:cubicBezTo>
                  <a:lnTo>
                    <a:pt x="826344" y="960652"/>
                  </a:lnTo>
                  <a:cubicBezTo>
                    <a:pt x="698679" y="1030543"/>
                    <a:pt x="538530" y="983707"/>
                    <a:pt x="468639" y="8560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76000" anchor="ctr" anchorCtr="0">
              <a:normAutofit/>
            </a:bodyPr>
            <a:lstStyle/>
            <a:p>
              <a:r>
                <a:rPr lang="en-US" altLang="zh-CN" sz="2400" b="1">
                  <a:cs typeface="+mn-ea"/>
                  <a:sym typeface="+mn-lt"/>
                </a:rPr>
                <a:t>2</a:t>
              </a:r>
            </a:p>
          </p:txBody>
        </p:sp>
        <p:sp>
          <p:nvSpPr>
            <p:cNvPr id="11" name="Freeform: Shape 7"/>
            <p:cNvSpPr/>
            <p:nvPr/>
          </p:nvSpPr>
          <p:spPr>
            <a:xfrm>
              <a:off x="3136253" y="1416534"/>
              <a:ext cx="1238530" cy="951880"/>
            </a:xfrm>
            <a:custGeom>
              <a:avLst/>
              <a:gdLst>
                <a:gd name="connsiteX0" fmla="*/ 1212492 w 2320780"/>
                <a:gd name="connsiteY0" fmla="*/ 1146 h 1783648"/>
                <a:gd name="connsiteX1" fmla="*/ 1419342 w 2320780"/>
                <a:gd name="connsiteY1" fmla="*/ 137033 h 1783648"/>
                <a:gd name="connsiteX2" fmla="*/ 2320780 w 2320780"/>
                <a:gd name="connsiteY2" fmla="*/ 1783648 h 1783648"/>
                <a:gd name="connsiteX3" fmla="*/ 518199 w 2320780"/>
                <a:gd name="connsiteY3" fmla="*/ 1783648 h 1783648"/>
                <a:gd name="connsiteX4" fmla="*/ 32422 w 2320780"/>
                <a:gd name="connsiteY4" fmla="*/ 896301 h 1783648"/>
                <a:gd name="connsiteX5" fmla="*/ 137032 w 2320780"/>
                <a:gd name="connsiteY5" fmla="*/ 538596 h 1783648"/>
                <a:gd name="connsiteX6" fmla="*/ 1061637 w 2320780"/>
                <a:gd name="connsiteY6" fmla="*/ 32422 h 1783648"/>
                <a:gd name="connsiteX7" fmla="*/ 1212492 w 2320780"/>
                <a:gd name="connsiteY7" fmla="*/ 1146 h 1783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0780" h="1783648">
                  <a:moveTo>
                    <a:pt x="1212492" y="1146"/>
                  </a:moveTo>
                  <a:cubicBezTo>
                    <a:pt x="1296722" y="9025"/>
                    <a:pt x="1375661" y="57242"/>
                    <a:pt x="1419342" y="137033"/>
                  </a:cubicBezTo>
                  <a:lnTo>
                    <a:pt x="2320780" y="1783648"/>
                  </a:lnTo>
                  <a:lnTo>
                    <a:pt x="518199" y="1783648"/>
                  </a:lnTo>
                  <a:lnTo>
                    <a:pt x="32422" y="896301"/>
                  </a:lnTo>
                  <a:cubicBezTo>
                    <a:pt x="-37469" y="768636"/>
                    <a:pt x="9367" y="608486"/>
                    <a:pt x="137032" y="538596"/>
                  </a:cubicBezTo>
                  <a:lnTo>
                    <a:pt x="1061637" y="32422"/>
                  </a:lnTo>
                  <a:cubicBezTo>
                    <a:pt x="1109512" y="6213"/>
                    <a:pt x="1161954" y="-3581"/>
                    <a:pt x="1212492" y="1146"/>
                  </a:cubicBezTo>
                  <a:close/>
                </a:path>
              </a:pathLst>
            </a:cu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Freeform: Shape 34"/>
            <p:cNvSpPr/>
            <p:nvPr/>
          </p:nvSpPr>
          <p:spPr bwMode="auto">
            <a:xfrm>
              <a:off x="3512606" y="1802517"/>
              <a:ext cx="381650" cy="322522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8" name="Group 27"/>
            <p:cNvGrpSpPr/>
            <p:nvPr/>
          </p:nvGrpSpPr>
          <p:grpSpPr>
            <a:xfrm>
              <a:off x="3101189" y="3106585"/>
              <a:ext cx="1354233" cy="621668"/>
              <a:chOff x="5122025" y="525814"/>
              <a:chExt cx="2020976" cy="927740"/>
            </a:xfrm>
          </p:grpSpPr>
          <p:sp>
            <p:nvSpPr>
              <p:cNvPr id="22" name="TextBox 28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 fontScale="92500" lnSpcReduction="20000"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3" name="Rectangle 29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20000"/>
              </a:bodyPr>
              <a:lstStyle/>
              <a:p>
                <a:pPr lvl="0" algn="ctr" defTabSz="913765">
                  <a:spcBef>
                    <a:spcPct val="0"/>
                  </a:spcBef>
                  <a:defRPr/>
                </a:pPr>
                <a:r>
                  <a:rPr lang="zh-CN" altLang="en-US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1277955" y="1416534"/>
            <a:ext cx="1354233" cy="2311719"/>
            <a:chOff x="1277955" y="1416534"/>
            <a:chExt cx="1354233" cy="2311719"/>
          </a:xfrm>
        </p:grpSpPr>
        <p:sp>
          <p:nvSpPr>
            <p:cNvPr id="4" name="Freeform: Shape 5"/>
            <p:cNvSpPr/>
            <p:nvPr/>
          </p:nvSpPr>
          <p:spPr>
            <a:xfrm>
              <a:off x="1589566" y="2368414"/>
              <a:ext cx="1007558" cy="529974"/>
            </a:xfrm>
            <a:custGeom>
              <a:avLst/>
              <a:gdLst>
                <a:gd name="connsiteX0" fmla="*/ 0 w 1887981"/>
                <a:gd name="connsiteY0" fmla="*/ 0 h 993074"/>
                <a:gd name="connsiteX1" fmla="*/ 1802581 w 1887981"/>
                <a:gd name="connsiteY1" fmla="*/ 0 h 993074"/>
                <a:gd name="connsiteX2" fmla="*/ 1855559 w 1887981"/>
                <a:gd name="connsiteY2" fmla="*/ 96773 h 993074"/>
                <a:gd name="connsiteX3" fmla="*/ 1750949 w 1887981"/>
                <a:gd name="connsiteY3" fmla="*/ 454478 h 993074"/>
                <a:gd name="connsiteX4" fmla="*/ 826344 w 1887981"/>
                <a:gd name="connsiteY4" fmla="*/ 960652 h 993074"/>
                <a:gd name="connsiteX5" fmla="*/ 468639 w 1887981"/>
                <a:gd name="connsiteY5" fmla="*/ 856042 h 993074"/>
                <a:gd name="connsiteX6" fmla="*/ 0 w 1887981"/>
                <a:gd name="connsiteY6" fmla="*/ 0 h 993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7981" h="993074">
                  <a:moveTo>
                    <a:pt x="0" y="0"/>
                  </a:moveTo>
                  <a:lnTo>
                    <a:pt x="1802581" y="0"/>
                  </a:lnTo>
                  <a:lnTo>
                    <a:pt x="1855559" y="96773"/>
                  </a:lnTo>
                  <a:cubicBezTo>
                    <a:pt x="1925450" y="224439"/>
                    <a:pt x="1878614" y="384588"/>
                    <a:pt x="1750949" y="454478"/>
                  </a:cubicBezTo>
                  <a:lnTo>
                    <a:pt x="826344" y="960652"/>
                  </a:lnTo>
                  <a:cubicBezTo>
                    <a:pt x="698679" y="1030543"/>
                    <a:pt x="538530" y="983707"/>
                    <a:pt x="468639" y="856042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lIns="576000" anchor="ctr" anchorCtr="0">
              <a:normAutofit/>
            </a:bodyPr>
            <a:lstStyle/>
            <a:p>
              <a:r>
                <a:rPr lang="en-US" altLang="zh-CN" sz="2400" b="1">
                  <a:cs typeface="+mn-ea"/>
                  <a:sym typeface="+mn-lt"/>
                </a:rPr>
                <a:t>1</a:t>
              </a:r>
            </a:p>
          </p:txBody>
        </p:sp>
        <p:sp>
          <p:nvSpPr>
            <p:cNvPr id="5" name="Freeform: Shape 4"/>
            <p:cNvSpPr/>
            <p:nvPr/>
          </p:nvSpPr>
          <p:spPr>
            <a:xfrm>
              <a:off x="1313019" y="1416534"/>
              <a:ext cx="1238530" cy="951880"/>
            </a:xfrm>
            <a:custGeom>
              <a:avLst/>
              <a:gdLst>
                <a:gd name="connsiteX0" fmla="*/ 1212492 w 2320780"/>
                <a:gd name="connsiteY0" fmla="*/ 1146 h 1783648"/>
                <a:gd name="connsiteX1" fmla="*/ 1419342 w 2320780"/>
                <a:gd name="connsiteY1" fmla="*/ 137033 h 1783648"/>
                <a:gd name="connsiteX2" fmla="*/ 2320780 w 2320780"/>
                <a:gd name="connsiteY2" fmla="*/ 1783648 h 1783648"/>
                <a:gd name="connsiteX3" fmla="*/ 518199 w 2320780"/>
                <a:gd name="connsiteY3" fmla="*/ 1783648 h 1783648"/>
                <a:gd name="connsiteX4" fmla="*/ 32422 w 2320780"/>
                <a:gd name="connsiteY4" fmla="*/ 896301 h 1783648"/>
                <a:gd name="connsiteX5" fmla="*/ 137032 w 2320780"/>
                <a:gd name="connsiteY5" fmla="*/ 538596 h 1783648"/>
                <a:gd name="connsiteX6" fmla="*/ 1061637 w 2320780"/>
                <a:gd name="connsiteY6" fmla="*/ 32422 h 1783648"/>
                <a:gd name="connsiteX7" fmla="*/ 1212492 w 2320780"/>
                <a:gd name="connsiteY7" fmla="*/ 1146 h 17836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20780" h="1783648">
                  <a:moveTo>
                    <a:pt x="1212492" y="1146"/>
                  </a:moveTo>
                  <a:cubicBezTo>
                    <a:pt x="1296722" y="9025"/>
                    <a:pt x="1375661" y="57242"/>
                    <a:pt x="1419342" y="137033"/>
                  </a:cubicBezTo>
                  <a:lnTo>
                    <a:pt x="2320780" y="1783648"/>
                  </a:lnTo>
                  <a:lnTo>
                    <a:pt x="518199" y="1783648"/>
                  </a:lnTo>
                  <a:lnTo>
                    <a:pt x="32422" y="896301"/>
                  </a:lnTo>
                  <a:cubicBezTo>
                    <a:pt x="-37469" y="768636"/>
                    <a:pt x="9367" y="608486"/>
                    <a:pt x="137032" y="538596"/>
                  </a:cubicBezTo>
                  <a:lnTo>
                    <a:pt x="1061637" y="32422"/>
                  </a:lnTo>
                  <a:cubicBezTo>
                    <a:pt x="1109512" y="6213"/>
                    <a:pt x="1161954" y="-3581"/>
                    <a:pt x="1212492" y="1146"/>
                  </a:cubicBezTo>
                  <a:close/>
                </a:path>
              </a:pathLst>
            </a:cu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Freeform: Shape 33"/>
            <p:cNvSpPr>
              <a:spLocks noChangeAspect="1"/>
            </p:cNvSpPr>
            <p:nvPr/>
          </p:nvSpPr>
          <p:spPr bwMode="auto">
            <a:xfrm>
              <a:off x="1686763" y="1778641"/>
              <a:ext cx="383039" cy="323695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9" name="Group 30"/>
            <p:cNvGrpSpPr/>
            <p:nvPr/>
          </p:nvGrpSpPr>
          <p:grpSpPr>
            <a:xfrm>
              <a:off x="1277955" y="3106585"/>
              <a:ext cx="1354233" cy="621668"/>
              <a:chOff x="5122025" y="525814"/>
              <a:chExt cx="2020976" cy="927740"/>
            </a:xfrm>
          </p:grpSpPr>
          <p:sp>
            <p:nvSpPr>
              <p:cNvPr id="20" name="TextBox 31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 fontScale="92500" lnSpcReduction="20000"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 dirty="0"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1" name="Rectangle 32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20000"/>
              </a:bodyPr>
              <a:lstStyle/>
              <a:p>
                <a:pPr lvl="0" algn="ctr" defTabSz="913765">
                  <a:spcBef>
                    <a:spcPct val="0"/>
                  </a:spcBef>
                  <a:defRPr/>
                </a:pPr>
                <a:r>
                  <a:rPr lang="zh-CN" altLang="en-US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sp>
        <p:nvSpPr>
          <p:cNvPr id="32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8"/>
          <p:cNvSpPr txBox="1"/>
          <p:nvPr/>
        </p:nvSpPr>
        <p:spPr>
          <a:xfrm>
            <a:off x="2843808" y="2188552"/>
            <a:ext cx="417646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成功项目展示</a:t>
            </a:r>
            <a:endParaRPr lang="en-GB" altLang="zh-CN" sz="4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TextBox 49"/>
          <p:cNvSpPr txBox="1"/>
          <p:nvPr/>
        </p:nvSpPr>
        <p:spPr>
          <a:xfrm>
            <a:off x="3664070" y="2952695"/>
            <a:ext cx="278013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请替换文字内容，点击添加相关标题文字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079394" y="987574"/>
            <a:ext cx="944424" cy="944424"/>
            <a:chOff x="4079394" y="987574"/>
            <a:chExt cx="944424" cy="944424"/>
          </a:xfrm>
        </p:grpSpPr>
        <p:grpSp>
          <p:nvGrpSpPr>
            <p:cNvPr id="11" name="组合 10"/>
            <p:cNvGrpSpPr/>
            <p:nvPr/>
          </p:nvGrpSpPr>
          <p:grpSpPr>
            <a:xfrm>
              <a:off x="4079394" y="987574"/>
              <a:ext cx="944424" cy="944424"/>
              <a:chOff x="3059832" y="3339719"/>
              <a:chExt cx="3607562" cy="3607562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3168200" y="3448087"/>
                <a:ext cx="3390828" cy="3390828"/>
                <a:chOff x="304800" y="673100"/>
                <a:chExt cx="4000500" cy="4000500"/>
              </a:xfrm>
              <a:effectLst>
                <a:outerShdw blurRad="444500" dist="254000" dir="8100000" algn="tr" rotWithShape="0">
                  <a:prstClr val="black">
                    <a:alpha val="50000"/>
                  </a:prstClr>
                </a:outerShdw>
              </a:effectLst>
            </p:grpSpPr>
            <p:sp>
              <p:nvSpPr>
                <p:cNvPr id="15" name="同心圆 69"/>
                <p:cNvSpPr/>
                <p:nvPr/>
              </p:nvSpPr>
              <p:spPr>
                <a:xfrm>
                  <a:off x="304800" y="673100"/>
                  <a:ext cx="4000500" cy="4000500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椭圆 15"/>
                <p:cNvSpPr/>
                <p:nvPr/>
              </p:nvSpPr>
              <p:spPr>
                <a:xfrm>
                  <a:off x="392113" y="760413"/>
                  <a:ext cx="3825874" cy="3825874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" name="TextBox 6"/>
            <p:cNvSpPr txBox="1"/>
            <p:nvPr/>
          </p:nvSpPr>
          <p:spPr>
            <a:xfrm>
              <a:off x="4245847" y="1251405"/>
              <a:ext cx="491962" cy="530915"/>
            </a:xfrm>
            <a:prstGeom prst="rect">
              <a:avLst/>
            </a:prstGeom>
            <a:noFill/>
          </p:spPr>
          <p:txBody>
            <a:bodyPr wrap="none" anchor="ctr">
              <a:normAutofit fontScale="85000" lnSpcReduction="20000"/>
            </a:bodyPr>
            <a:lstStyle/>
            <a:p>
              <a:r>
                <a:rPr lang="en-US" altLang="zh-CN" sz="4000" dirty="0">
                  <a:solidFill>
                    <a:srgbClr val="029BA8"/>
                  </a:solidFill>
                  <a:cs typeface="+mn-ea"/>
                  <a:sym typeface="+mn-lt"/>
                </a:rPr>
                <a:t>03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262119" y="3766119"/>
            <a:ext cx="2449947" cy="1110678"/>
            <a:chOff x="-7671361" y="446837"/>
            <a:chExt cx="14338755" cy="6500444"/>
          </a:xfrm>
        </p:grpSpPr>
        <p:sp>
          <p:nvSpPr>
            <p:cNvPr id="18" name="椭圆 17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-7671361" y="446837"/>
              <a:ext cx="14230389" cy="6392078"/>
              <a:chOff x="-12483718" y="-2867776"/>
              <a:chExt cx="16789018" cy="7541376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0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-12483718" y="-2867776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7418081" y="4056183"/>
            <a:ext cx="292233" cy="292233"/>
            <a:chOff x="3059832" y="3339719"/>
            <a:chExt cx="3607562" cy="3607562"/>
          </a:xfrm>
        </p:grpSpPr>
        <p:sp>
          <p:nvSpPr>
            <p:cNvPr id="24" name="椭圆 2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8400867" y="3517256"/>
            <a:ext cx="292233" cy="292233"/>
            <a:chOff x="3059832" y="3339719"/>
            <a:chExt cx="3607562" cy="3607562"/>
          </a:xfrm>
        </p:grpSpPr>
        <p:sp>
          <p:nvSpPr>
            <p:cNvPr id="29" name="椭圆 2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1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7392796" y="3625404"/>
            <a:ext cx="179386" cy="179386"/>
            <a:chOff x="3059832" y="3339719"/>
            <a:chExt cx="3607562" cy="3607562"/>
          </a:xfrm>
        </p:grpSpPr>
        <p:sp>
          <p:nvSpPr>
            <p:cNvPr id="34" name="椭圆 3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1187624" y="4348416"/>
            <a:ext cx="616395" cy="616395"/>
            <a:chOff x="3059832" y="3339719"/>
            <a:chExt cx="3607562" cy="3607562"/>
          </a:xfrm>
        </p:grpSpPr>
        <p:sp>
          <p:nvSpPr>
            <p:cNvPr id="39" name="椭圆 3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1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510034" y="4144197"/>
            <a:ext cx="292233" cy="292233"/>
            <a:chOff x="3059832" y="3339719"/>
            <a:chExt cx="3607562" cy="3607562"/>
          </a:xfrm>
        </p:grpSpPr>
        <p:sp>
          <p:nvSpPr>
            <p:cNvPr id="44" name="椭圆 4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5" name="组合 4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1492820" y="3605270"/>
            <a:ext cx="292233" cy="292233"/>
            <a:chOff x="3059832" y="3339719"/>
            <a:chExt cx="3607562" cy="3607562"/>
          </a:xfrm>
        </p:grpSpPr>
        <p:sp>
          <p:nvSpPr>
            <p:cNvPr id="49" name="椭圆 4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0" name="组合 4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1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484749" y="3713418"/>
            <a:ext cx="179386" cy="179386"/>
            <a:chOff x="3059832" y="3339719"/>
            <a:chExt cx="3607562" cy="3607562"/>
          </a:xfrm>
        </p:grpSpPr>
        <p:sp>
          <p:nvSpPr>
            <p:cNvPr id="54" name="椭圆 5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8" name="组合 57"/>
          <p:cNvGrpSpPr/>
          <p:nvPr/>
        </p:nvGrpSpPr>
        <p:grpSpPr>
          <a:xfrm>
            <a:off x="2447225" y="4306775"/>
            <a:ext cx="292233" cy="292233"/>
            <a:chOff x="3059832" y="3339719"/>
            <a:chExt cx="3607562" cy="3607562"/>
          </a:xfrm>
        </p:grpSpPr>
        <p:sp>
          <p:nvSpPr>
            <p:cNvPr id="59" name="椭圆 5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1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3" name="组合 62"/>
          <p:cNvGrpSpPr/>
          <p:nvPr/>
        </p:nvGrpSpPr>
        <p:grpSpPr>
          <a:xfrm>
            <a:off x="6995599" y="4422482"/>
            <a:ext cx="292233" cy="292233"/>
            <a:chOff x="3059832" y="3339719"/>
            <a:chExt cx="3607562" cy="3607562"/>
          </a:xfrm>
        </p:grpSpPr>
        <p:sp>
          <p:nvSpPr>
            <p:cNvPr id="64" name="椭圆 6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7" name="椭圆 6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8" name="组合 67"/>
          <p:cNvGrpSpPr/>
          <p:nvPr/>
        </p:nvGrpSpPr>
        <p:grpSpPr>
          <a:xfrm>
            <a:off x="3109048" y="4348416"/>
            <a:ext cx="616395" cy="616395"/>
            <a:chOff x="3059832" y="3339719"/>
            <a:chExt cx="3607562" cy="3607562"/>
          </a:xfrm>
        </p:grpSpPr>
        <p:sp>
          <p:nvSpPr>
            <p:cNvPr id="69" name="椭圆 6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70" name="组合 6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1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组合 33"/>
          <p:cNvGrpSpPr/>
          <p:nvPr/>
        </p:nvGrpSpPr>
        <p:grpSpPr>
          <a:xfrm>
            <a:off x="3679048" y="1873932"/>
            <a:ext cx="1560103" cy="1462331"/>
            <a:chOff x="3679048" y="1873932"/>
            <a:chExt cx="1560103" cy="1462331"/>
          </a:xfrm>
        </p:grpSpPr>
        <p:sp>
          <p:nvSpPr>
            <p:cNvPr id="6" name="Rectangle: Rounded Corners 8"/>
            <p:cNvSpPr/>
            <p:nvPr/>
          </p:nvSpPr>
          <p:spPr>
            <a:xfrm>
              <a:off x="3679048" y="1873932"/>
              <a:ext cx="1560103" cy="1462331"/>
            </a:xfrm>
            <a:prstGeom prst="roundRect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720000" rIns="144000" anchor="t" anchorCtr="1">
              <a:normAutofit fontScale="85000" lnSpcReduction="100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100" dirty="0">
                  <a:solidFill>
                    <a:srgbClr val="595959"/>
                  </a:solidFill>
                  <a:cs typeface="+mn-ea"/>
                  <a:sym typeface="+mn-lt"/>
                </a:rPr>
                <a:t>此部分内容作为文字排版占位显示 （建议使用主题字体）</a:t>
              </a:r>
            </a:p>
          </p:txBody>
        </p:sp>
        <p:sp>
          <p:nvSpPr>
            <p:cNvPr id="7" name="TextBox 10"/>
            <p:cNvSpPr txBox="1"/>
            <p:nvPr/>
          </p:nvSpPr>
          <p:spPr bwMode="auto">
            <a:xfrm>
              <a:off x="3842343" y="2253569"/>
              <a:ext cx="1233511" cy="246173"/>
            </a:xfrm>
            <a:prstGeom prst="rect">
              <a:avLst/>
            </a:prstGeom>
            <a:noFill/>
          </p:spPr>
          <p:txBody>
            <a:bodyPr wrap="none" lIns="0" tIns="0" rIns="0" bIns="0" anchor="t" anchorCtr="1">
              <a:normAutofit/>
              <a:scene3d>
                <a:camera prst="orthographicFront"/>
                <a:lightRig rig="threePt" dir="t"/>
              </a:scene3d>
            </a:bodyPr>
            <a:lstStyle/>
            <a:p>
              <a:pPr algn="ctr" eaLnBrk="1" hangingPunct="1">
                <a:defRPr/>
              </a:pPr>
              <a:r>
                <a:rPr lang="zh-CN" altLang="en-US" sz="1600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827584" y="980695"/>
            <a:ext cx="7250148" cy="3182110"/>
            <a:chOff x="827584" y="980695"/>
            <a:chExt cx="7250148" cy="3182110"/>
          </a:xfrm>
        </p:grpSpPr>
        <p:grpSp>
          <p:nvGrpSpPr>
            <p:cNvPr id="4" name="Group 1"/>
            <p:cNvGrpSpPr/>
            <p:nvPr/>
          </p:nvGrpSpPr>
          <p:grpSpPr>
            <a:xfrm>
              <a:off x="1249710" y="2164582"/>
              <a:ext cx="1850347" cy="880836"/>
              <a:chOff x="1247621" y="3752850"/>
              <a:chExt cx="2467129" cy="971550"/>
            </a:xfrm>
          </p:grpSpPr>
          <p:cxnSp>
            <p:nvCxnSpPr>
              <p:cNvPr id="32" name="Straight Connector 2"/>
              <p:cNvCxnSpPr/>
              <p:nvPr/>
            </p:nvCxnSpPr>
            <p:spPr>
              <a:xfrm>
                <a:off x="1247621" y="3752850"/>
                <a:ext cx="0" cy="97155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ash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"/>
              <p:cNvCxnSpPr/>
              <p:nvPr/>
            </p:nvCxnSpPr>
            <p:spPr>
              <a:xfrm>
                <a:off x="1247621" y="4236843"/>
                <a:ext cx="2467129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" name="Group 4"/>
            <p:cNvGrpSpPr/>
            <p:nvPr/>
          </p:nvGrpSpPr>
          <p:grpSpPr>
            <a:xfrm>
              <a:off x="4393075" y="2164582"/>
              <a:ext cx="1832544" cy="880836"/>
              <a:chOff x="5438775" y="3752850"/>
              <a:chExt cx="2443392" cy="971550"/>
            </a:xfrm>
          </p:grpSpPr>
          <p:cxnSp>
            <p:nvCxnSpPr>
              <p:cNvPr id="31" name="Straight Connector 6"/>
              <p:cNvCxnSpPr/>
              <p:nvPr/>
            </p:nvCxnSpPr>
            <p:spPr>
              <a:xfrm>
                <a:off x="5438775" y="4236843"/>
                <a:ext cx="2443392" cy="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5"/>
              <p:cNvCxnSpPr/>
              <p:nvPr/>
            </p:nvCxnSpPr>
            <p:spPr>
              <a:xfrm>
                <a:off x="7882167" y="3752850"/>
                <a:ext cx="0" cy="971550"/>
              </a:xfrm>
              <a:prstGeom prst="line">
                <a:avLst/>
              </a:prstGeom>
              <a:ln>
                <a:solidFill>
                  <a:schemeClr val="bg1">
                    <a:lumMod val="75000"/>
                  </a:schemeClr>
                </a:solidFill>
                <a:prstDash val="sysDash"/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Oval 15"/>
            <p:cNvSpPr/>
            <p:nvPr/>
          </p:nvSpPr>
          <p:spPr>
            <a:xfrm>
              <a:off x="1010310" y="1349563"/>
              <a:ext cx="864000" cy="864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9" name="Oval 18"/>
            <p:cNvSpPr/>
            <p:nvPr/>
          </p:nvSpPr>
          <p:spPr>
            <a:xfrm>
              <a:off x="7025382" y="1349563"/>
              <a:ext cx="864000" cy="864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10" name="Oval 21"/>
            <p:cNvSpPr/>
            <p:nvPr/>
          </p:nvSpPr>
          <p:spPr>
            <a:xfrm>
              <a:off x="7025382" y="3045418"/>
              <a:ext cx="864000" cy="864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11" name="Oval 24"/>
            <p:cNvSpPr/>
            <p:nvPr/>
          </p:nvSpPr>
          <p:spPr>
            <a:xfrm>
              <a:off x="1010310" y="3045418"/>
              <a:ext cx="864000" cy="864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12" name="Oval 29"/>
            <p:cNvSpPr/>
            <p:nvPr/>
          </p:nvSpPr>
          <p:spPr>
            <a:xfrm>
              <a:off x="5786973" y="2195875"/>
              <a:ext cx="864000" cy="864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13" name="TextBox 38"/>
            <p:cNvSpPr txBox="1"/>
            <p:nvPr/>
          </p:nvSpPr>
          <p:spPr>
            <a:xfrm>
              <a:off x="827584" y="980695"/>
              <a:ext cx="1235076" cy="29194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norm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lvl="1" algn="ctr"/>
              <a:r>
                <a:rPr lang="zh-CN" altLang="en-US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4" name="TextBox 39"/>
            <p:cNvSpPr txBox="1"/>
            <p:nvPr/>
          </p:nvSpPr>
          <p:spPr>
            <a:xfrm>
              <a:off x="6842656" y="980695"/>
              <a:ext cx="1235076" cy="29194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norm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lvl="1" algn="ctr"/>
              <a:r>
                <a:rPr lang="zh-CN" altLang="en-US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5" name="Oval 32"/>
            <p:cNvSpPr/>
            <p:nvPr/>
          </p:nvSpPr>
          <p:spPr>
            <a:xfrm>
              <a:off x="2261607" y="2195875"/>
              <a:ext cx="864000" cy="864000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16" name="Freeform: Shape 43"/>
            <p:cNvSpPr/>
            <p:nvPr/>
          </p:nvSpPr>
          <p:spPr bwMode="auto">
            <a:xfrm>
              <a:off x="7217556" y="1544112"/>
              <a:ext cx="474903" cy="474903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24 w 236"/>
                <a:gd name="T11" fmla="*/ 56 h 236"/>
                <a:gd name="T12" fmla="*/ 144 w 236"/>
                <a:gd name="T13" fmla="*/ 46 h 236"/>
                <a:gd name="T14" fmla="*/ 137 w 236"/>
                <a:gd name="T15" fmla="*/ 67 h 236"/>
                <a:gd name="T16" fmla="*/ 117 w 236"/>
                <a:gd name="T17" fmla="*/ 77 h 236"/>
                <a:gd name="T18" fmla="*/ 124 w 236"/>
                <a:gd name="T19" fmla="*/ 56 h 236"/>
                <a:gd name="T20" fmla="*/ 162 w 236"/>
                <a:gd name="T21" fmla="*/ 164 h 236"/>
                <a:gd name="T22" fmla="*/ 142 w 236"/>
                <a:gd name="T23" fmla="*/ 181 h 236"/>
                <a:gd name="T24" fmla="*/ 119 w 236"/>
                <a:gd name="T25" fmla="*/ 175 h 236"/>
                <a:gd name="T26" fmla="*/ 97 w 236"/>
                <a:gd name="T27" fmla="*/ 181 h 236"/>
                <a:gd name="T28" fmla="*/ 76 w 236"/>
                <a:gd name="T29" fmla="*/ 164 h 236"/>
                <a:gd name="T30" fmla="*/ 67 w 236"/>
                <a:gd name="T31" fmla="*/ 96 h 236"/>
                <a:gd name="T32" fmla="*/ 95 w 236"/>
                <a:gd name="T33" fmla="*/ 79 h 236"/>
                <a:gd name="T34" fmla="*/ 118 w 236"/>
                <a:gd name="T35" fmla="*/ 85 h 236"/>
                <a:gd name="T36" fmla="*/ 143 w 236"/>
                <a:gd name="T37" fmla="*/ 79 h 236"/>
                <a:gd name="T38" fmla="*/ 168 w 236"/>
                <a:gd name="T39" fmla="*/ 92 h 236"/>
                <a:gd name="T40" fmla="*/ 154 w 236"/>
                <a:gd name="T41" fmla="*/ 118 h 236"/>
                <a:gd name="T42" fmla="*/ 172 w 236"/>
                <a:gd name="T43" fmla="*/ 145 h 236"/>
                <a:gd name="T44" fmla="*/ 162 w 236"/>
                <a:gd name="T45" fmla="*/ 16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4" y="56"/>
                  </a:moveTo>
                  <a:cubicBezTo>
                    <a:pt x="129" y="50"/>
                    <a:pt x="137" y="46"/>
                    <a:pt x="144" y="46"/>
                  </a:cubicBezTo>
                  <a:cubicBezTo>
                    <a:pt x="144" y="54"/>
                    <a:pt x="141" y="62"/>
                    <a:pt x="137" y="67"/>
                  </a:cubicBezTo>
                  <a:cubicBezTo>
                    <a:pt x="132" y="73"/>
                    <a:pt x="124" y="78"/>
                    <a:pt x="117" y="77"/>
                  </a:cubicBezTo>
                  <a:cubicBezTo>
                    <a:pt x="115" y="69"/>
                    <a:pt x="119" y="61"/>
                    <a:pt x="124" y="56"/>
                  </a:cubicBezTo>
                  <a:close/>
                  <a:moveTo>
                    <a:pt x="162" y="164"/>
                  </a:moveTo>
                  <a:cubicBezTo>
                    <a:pt x="157" y="172"/>
                    <a:pt x="151" y="180"/>
                    <a:pt x="142" y="181"/>
                  </a:cubicBezTo>
                  <a:cubicBezTo>
                    <a:pt x="133" y="181"/>
                    <a:pt x="130" y="175"/>
                    <a:pt x="119" y="175"/>
                  </a:cubicBezTo>
                  <a:cubicBezTo>
                    <a:pt x="109" y="175"/>
                    <a:pt x="106" y="180"/>
                    <a:pt x="97" y="181"/>
                  </a:cubicBezTo>
                  <a:cubicBezTo>
                    <a:pt x="88" y="181"/>
                    <a:pt x="82" y="172"/>
                    <a:pt x="76" y="164"/>
                  </a:cubicBezTo>
                  <a:cubicBezTo>
                    <a:pt x="64" y="147"/>
                    <a:pt x="55" y="116"/>
                    <a:pt x="67" y="96"/>
                  </a:cubicBezTo>
                  <a:cubicBezTo>
                    <a:pt x="73" y="85"/>
                    <a:pt x="84" y="79"/>
                    <a:pt x="95" y="79"/>
                  </a:cubicBezTo>
                  <a:cubicBezTo>
                    <a:pt x="104" y="79"/>
                    <a:pt x="112" y="85"/>
                    <a:pt x="118" y="85"/>
                  </a:cubicBezTo>
                  <a:cubicBezTo>
                    <a:pt x="123" y="85"/>
                    <a:pt x="133" y="77"/>
                    <a:pt x="143" y="79"/>
                  </a:cubicBezTo>
                  <a:cubicBezTo>
                    <a:pt x="148" y="79"/>
                    <a:pt x="160" y="80"/>
                    <a:pt x="168" y="92"/>
                  </a:cubicBezTo>
                  <a:cubicBezTo>
                    <a:pt x="167" y="92"/>
                    <a:pt x="153" y="100"/>
                    <a:pt x="154" y="118"/>
                  </a:cubicBezTo>
                  <a:cubicBezTo>
                    <a:pt x="154" y="138"/>
                    <a:pt x="171" y="145"/>
                    <a:pt x="172" y="145"/>
                  </a:cubicBezTo>
                  <a:cubicBezTo>
                    <a:pt x="171" y="145"/>
                    <a:pt x="169" y="155"/>
                    <a:pt x="162" y="164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: Shape 44"/>
            <p:cNvSpPr/>
            <p:nvPr/>
          </p:nvSpPr>
          <p:spPr bwMode="auto">
            <a:xfrm>
              <a:off x="5981521" y="2390424"/>
              <a:ext cx="474903" cy="474903"/>
            </a:xfrm>
            <a:custGeom>
              <a:avLst/>
              <a:gdLst>
                <a:gd name="T0" fmla="*/ 118 w 236"/>
                <a:gd name="T1" fmla="*/ 142 h 236"/>
                <a:gd name="T2" fmla="*/ 142 w 236"/>
                <a:gd name="T3" fmla="*/ 118 h 236"/>
                <a:gd name="T4" fmla="*/ 137 w 236"/>
                <a:gd name="T5" fmla="*/ 105 h 236"/>
                <a:gd name="T6" fmla="*/ 118 w 236"/>
                <a:gd name="T7" fmla="*/ 95 h 236"/>
                <a:gd name="T8" fmla="*/ 99 w 236"/>
                <a:gd name="T9" fmla="*/ 105 h 236"/>
                <a:gd name="T10" fmla="*/ 94 w 236"/>
                <a:gd name="T11" fmla="*/ 118 h 236"/>
                <a:gd name="T12" fmla="*/ 118 w 236"/>
                <a:gd name="T13" fmla="*/ 142 h 236"/>
                <a:gd name="T14" fmla="*/ 170 w 236"/>
                <a:gd name="T15" fmla="*/ 89 h 236"/>
                <a:gd name="T16" fmla="*/ 170 w 236"/>
                <a:gd name="T17" fmla="*/ 70 h 236"/>
                <a:gd name="T18" fmla="*/ 170 w 236"/>
                <a:gd name="T19" fmla="*/ 67 h 236"/>
                <a:gd name="T20" fmla="*/ 167 w 236"/>
                <a:gd name="T21" fmla="*/ 67 h 236"/>
                <a:gd name="T22" fmla="*/ 147 w 236"/>
                <a:gd name="T23" fmla="*/ 67 h 236"/>
                <a:gd name="T24" fmla="*/ 147 w 236"/>
                <a:gd name="T25" fmla="*/ 90 h 236"/>
                <a:gd name="T26" fmla="*/ 170 w 236"/>
                <a:gd name="T27" fmla="*/ 89 h 236"/>
                <a:gd name="T28" fmla="*/ 118 w 236"/>
                <a:gd name="T29" fmla="*/ 0 h 236"/>
                <a:gd name="T30" fmla="*/ 0 w 236"/>
                <a:gd name="T31" fmla="*/ 118 h 236"/>
                <a:gd name="T32" fmla="*/ 118 w 236"/>
                <a:gd name="T33" fmla="*/ 236 h 236"/>
                <a:gd name="T34" fmla="*/ 236 w 236"/>
                <a:gd name="T35" fmla="*/ 118 h 236"/>
                <a:gd name="T36" fmla="*/ 118 w 236"/>
                <a:gd name="T37" fmla="*/ 0 h 236"/>
                <a:gd name="T38" fmla="*/ 185 w 236"/>
                <a:gd name="T39" fmla="*/ 105 h 236"/>
                <a:gd name="T40" fmla="*/ 185 w 236"/>
                <a:gd name="T41" fmla="*/ 160 h 236"/>
                <a:gd name="T42" fmla="*/ 159 w 236"/>
                <a:gd name="T43" fmla="*/ 186 h 236"/>
                <a:gd name="T44" fmla="*/ 77 w 236"/>
                <a:gd name="T45" fmla="*/ 186 h 236"/>
                <a:gd name="T46" fmla="*/ 51 w 236"/>
                <a:gd name="T47" fmla="*/ 160 h 236"/>
                <a:gd name="T48" fmla="*/ 51 w 236"/>
                <a:gd name="T49" fmla="*/ 105 h 236"/>
                <a:gd name="T50" fmla="*/ 51 w 236"/>
                <a:gd name="T51" fmla="*/ 77 h 236"/>
                <a:gd name="T52" fmla="*/ 77 w 236"/>
                <a:gd name="T53" fmla="*/ 51 h 236"/>
                <a:gd name="T54" fmla="*/ 159 w 236"/>
                <a:gd name="T55" fmla="*/ 51 h 236"/>
                <a:gd name="T56" fmla="*/ 185 w 236"/>
                <a:gd name="T57" fmla="*/ 77 h 236"/>
                <a:gd name="T58" fmla="*/ 185 w 236"/>
                <a:gd name="T59" fmla="*/ 105 h 236"/>
                <a:gd name="T60" fmla="*/ 155 w 236"/>
                <a:gd name="T61" fmla="*/ 118 h 236"/>
                <a:gd name="T62" fmla="*/ 118 w 236"/>
                <a:gd name="T63" fmla="*/ 155 h 236"/>
                <a:gd name="T64" fmla="*/ 81 w 236"/>
                <a:gd name="T65" fmla="*/ 118 h 236"/>
                <a:gd name="T66" fmla="*/ 84 w 236"/>
                <a:gd name="T67" fmla="*/ 105 h 236"/>
                <a:gd name="T68" fmla="*/ 64 w 236"/>
                <a:gd name="T69" fmla="*/ 105 h 236"/>
                <a:gd name="T70" fmla="*/ 64 w 236"/>
                <a:gd name="T71" fmla="*/ 160 h 236"/>
                <a:gd name="T72" fmla="*/ 77 w 236"/>
                <a:gd name="T73" fmla="*/ 172 h 236"/>
                <a:gd name="T74" fmla="*/ 159 w 236"/>
                <a:gd name="T75" fmla="*/ 172 h 236"/>
                <a:gd name="T76" fmla="*/ 172 w 236"/>
                <a:gd name="T77" fmla="*/ 160 h 236"/>
                <a:gd name="T78" fmla="*/ 172 w 236"/>
                <a:gd name="T79" fmla="*/ 105 h 236"/>
                <a:gd name="T80" fmla="*/ 152 w 236"/>
                <a:gd name="T81" fmla="*/ 105 h 236"/>
                <a:gd name="T82" fmla="*/ 155 w 236"/>
                <a:gd name="T83" fmla="*/ 118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6" h="236">
                  <a:moveTo>
                    <a:pt x="118" y="142"/>
                  </a:moveTo>
                  <a:cubicBezTo>
                    <a:pt x="131" y="142"/>
                    <a:pt x="142" y="131"/>
                    <a:pt x="142" y="118"/>
                  </a:cubicBezTo>
                  <a:cubicBezTo>
                    <a:pt x="142" y="113"/>
                    <a:pt x="140" y="108"/>
                    <a:pt x="137" y="105"/>
                  </a:cubicBezTo>
                  <a:cubicBezTo>
                    <a:pt x="133" y="99"/>
                    <a:pt x="126" y="95"/>
                    <a:pt x="118" y="95"/>
                  </a:cubicBezTo>
                  <a:cubicBezTo>
                    <a:pt x="110" y="95"/>
                    <a:pt x="103" y="99"/>
                    <a:pt x="99" y="105"/>
                  </a:cubicBezTo>
                  <a:cubicBezTo>
                    <a:pt x="96" y="108"/>
                    <a:pt x="94" y="113"/>
                    <a:pt x="94" y="118"/>
                  </a:cubicBezTo>
                  <a:cubicBezTo>
                    <a:pt x="94" y="131"/>
                    <a:pt x="105" y="142"/>
                    <a:pt x="118" y="142"/>
                  </a:cubicBezTo>
                  <a:close/>
                  <a:moveTo>
                    <a:pt x="170" y="89"/>
                  </a:moveTo>
                  <a:cubicBezTo>
                    <a:pt x="170" y="70"/>
                    <a:pt x="170" y="70"/>
                    <a:pt x="170" y="70"/>
                  </a:cubicBezTo>
                  <a:cubicBezTo>
                    <a:pt x="170" y="67"/>
                    <a:pt x="170" y="67"/>
                    <a:pt x="170" y="67"/>
                  </a:cubicBezTo>
                  <a:cubicBezTo>
                    <a:pt x="167" y="67"/>
                    <a:pt x="167" y="67"/>
                    <a:pt x="167" y="67"/>
                  </a:cubicBezTo>
                  <a:cubicBezTo>
                    <a:pt x="147" y="67"/>
                    <a:pt x="147" y="67"/>
                    <a:pt x="147" y="67"/>
                  </a:cubicBezTo>
                  <a:cubicBezTo>
                    <a:pt x="147" y="90"/>
                    <a:pt x="147" y="90"/>
                    <a:pt x="147" y="90"/>
                  </a:cubicBezTo>
                  <a:lnTo>
                    <a:pt x="170" y="89"/>
                  </a:ln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5" y="105"/>
                  </a:moveTo>
                  <a:cubicBezTo>
                    <a:pt x="185" y="160"/>
                    <a:pt x="185" y="160"/>
                    <a:pt x="185" y="160"/>
                  </a:cubicBezTo>
                  <a:cubicBezTo>
                    <a:pt x="185" y="174"/>
                    <a:pt x="173" y="186"/>
                    <a:pt x="159" y="186"/>
                  </a:cubicBezTo>
                  <a:cubicBezTo>
                    <a:pt x="77" y="186"/>
                    <a:pt x="77" y="186"/>
                    <a:pt x="77" y="186"/>
                  </a:cubicBezTo>
                  <a:cubicBezTo>
                    <a:pt x="62" y="186"/>
                    <a:pt x="51" y="174"/>
                    <a:pt x="51" y="160"/>
                  </a:cubicBezTo>
                  <a:cubicBezTo>
                    <a:pt x="51" y="105"/>
                    <a:pt x="51" y="105"/>
                    <a:pt x="51" y="105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63"/>
                    <a:pt x="62" y="51"/>
                    <a:pt x="77" y="51"/>
                  </a:cubicBezTo>
                  <a:cubicBezTo>
                    <a:pt x="159" y="51"/>
                    <a:pt x="159" y="51"/>
                    <a:pt x="159" y="51"/>
                  </a:cubicBezTo>
                  <a:cubicBezTo>
                    <a:pt x="173" y="51"/>
                    <a:pt x="185" y="63"/>
                    <a:pt x="185" y="77"/>
                  </a:cubicBezTo>
                  <a:lnTo>
                    <a:pt x="185" y="105"/>
                  </a:lnTo>
                  <a:close/>
                  <a:moveTo>
                    <a:pt x="155" y="118"/>
                  </a:moveTo>
                  <a:cubicBezTo>
                    <a:pt x="155" y="139"/>
                    <a:pt x="138" y="155"/>
                    <a:pt x="118" y="155"/>
                  </a:cubicBezTo>
                  <a:cubicBezTo>
                    <a:pt x="98" y="155"/>
                    <a:pt x="81" y="139"/>
                    <a:pt x="81" y="118"/>
                  </a:cubicBezTo>
                  <a:cubicBezTo>
                    <a:pt x="81" y="114"/>
                    <a:pt x="82" y="109"/>
                    <a:pt x="84" y="105"/>
                  </a:cubicBezTo>
                  <a:cubicBezTo>
                    <a:pt x="64" y="105"/>
                    <a:pt x="64" y="105"/>
                    <a:pt x="64" y="105"/>
                  </a:cubicBezTo>
                  <a:cubicBezTo>
                    <a:pt x="64" y="160"/>
                    <a:pt x="64" y="160"/>
                    <a:pt x="64" y="160"/>
                  </a:cubicBezTo>
                  <a:cubicBezTo>
                    <a:pt x="64" y="167"/>
                    <a:pt x="70" y="172"/>
                    <a:pt x="77" y="172"/>
                  </a:cubicBezTo>
                  <a:cubicBezTo>
                    <a:pt x="159" y="172"/>
                    <a:pt x="159" y="172"/>
                    <a:pt x="159" y="172"/>
                  </a:cubicBezTo>
                  <a:cubicBezTo>
                    <a:pt x="166" y="172"/>
                    <a:pt x="172" y="167"/>
                    <a:pt x="172" y="160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52" y="105"/>
                    <a:pt x="152" y="105"/>
                    <a:pt x="152" y="105"/>
                  </a:cubicBezTo>
                  <a:cubicBezTo>
                    <a:pt x="154" y="109"/>
                    <a:pt x="155" y="114"/>
                    <a:pt x="155" y="118"/>
                  </a:cubicBez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: Shape 45"/>
            <p:cNvSpPr/>
            <p:nvPr/>
          </p:nvSpPr>
          <p:spPr bwMode="auto">
            <a:xfrm>
              <a:off x="2456155" y="2390424"/>
              <a:ext cx="474903" cy="474903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06 w 236"/>
                <a:gd name="T11" fmla="*/ 171 h 236"/>
                <a:gd name="T12" fmla="*/ 54 w 236"/>
                <a:gd name="T13" fmla="*/ 163 h 236"/>
                <a:gd name="T14" fmla="*/ 54 w 236"/>
                <a:gd name="T15" fmla="*/ 121 h 236"/>
                <a:gd name="T16" fmla="*/ 106 w 236"/>
                <a:gd name="T17" fmla="*/ 121 h 236"/>
                <a:gd name="T18" fmla="*/ 106 w 236"/>
                <a:gd name="T19" fmla="*/ 171 h 236"/>
                <a:gd name="T20" fmla="*/ 106 w 236"/>
                <a:gd name="T21" fmla="*/ 114 h 236"/>
                <a:gd name="T22" fmla="*/ 54 w 236"/>
                <a:gd name="T23" fmla="*/ 114 h 236"/>
                <a:gd name="T24" fmla="*/ 54 w 236"/>
                <a:gd name="T25" fmla="*/ 72 h 236"/>
                <a:gd name="T26" fmla="*/ 106 w 236"/>
                <a:gd name="T27" fmla="*/ 64 h 236"/>
                <a:gd name="T28" fmla="*/ 106 w 236"/>
                <a:gd name="T29" fmla="*/ 114 h 236"/>
                <a:gd name="T30" fmla="*/ 182 w 236"/>
                <a:gd name="T31" fmla="*/ 182 h 236"/>
                <a:gd name="T32" fmla="*/ 113 w 236"/>
                <a:gd name="T33" fmla="*/ 172 h 236"/>
                <a:gd name="T34" fmla="*/ 113 w 236"/>
                <a:gd name="T35" fmla="*/ 121 h 236"/>
                <a:gd name="T36" fmla="*/ 182 w 236"/>
                <a:gd name="T37" fmla="*/ 121 h 236"/>
                <a:gd name="T38" fmla="*/ 182 w 236"/>
                <a:gd name="T39" fmla="*/ 182 h 236"/>
                <a:gd name="T40" fmla="*/ 182 w 236"/>
                <a:gd name="T41" fmla="*/ 114 h 236"/>
                <a:gd name="T42" fmla="*/ 113 w 236"/>
                <a:gd name="T43" fmla="*/ 114 h 236"/>
                <a:gd name="T44" fmla="*/ 113 w 236"/>
                <a:gd name="T45" fmla="*/ 63 h 236"/>
                <a:gd name="T46" fmla="*/ 182 w 236"/>
                <a:gd name="T47" fmla="*/ 53 h 236"/>
                <a:gd name="T48" fmla="*/ 182 w 236"/>
                <a:gd name="T49" fmla="*/ 11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06" y="171"/>
                  </a:moveTo>
                  <a:cubicBezTo>
                    <a:pt x="54" y="163"/>
                    <a:pt x="54" y="163"/>
                    <a:pt x="54" y="163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106" y="121"/>
                    <a:pt x="106" y="121"/>
                    <a:pt x="106" y="121"/>
                  </a:cubicBezTo>
                  <a:lnTo>
                    <a:pt x="106" y="171"/>
                  </a:lnTo>
                  <a:close/>
                  <a:moveTo>
                    <a:pt x="106" y="114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106" y="64"/>
                    <a:pt x="106" y="64"/>
                    <a:pt x="106" y="64"/>
                  </a:cubicBezTo>
                  <a:lnTo>
                    <a:pt x="106" y="114"/>
                  </a:lnTo>
                  <a:close/>
                  <a:moveTo>
                    <a:pt x="182" y="182"/>
                  </a:moveTo>
                  <a:cubicBezTo>
                    <a:pt x="113" y="172"/>
                    <a:pt x="113" y="172"/>
                    <a:pt x="113" y="172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182" y="121"/>
                    <a:pt x="182" y="121"/>
                    <a:pt x="182" y="121"/>
                  </a:cubicBezTo>
                  <a:lnTo>
                    <a:pt x="182" y="182"/>
                  </a:lnTo>
                  <a:close/>
                  <a:moveTo>
                    <a:pt x="182" y="114"/>
                  </a:moveTo>
                  <a:cubicBezTo>
                    <a:pt x="113" y="114"/>
                    <a:pt x="113" y="114"/>
                    <a:pt x="113" y="114"/>
                  </a:cubicBezTo>
                  <a:cubicBezTo>
                    <a:pt x="113" y="63"/>
                    <a:pt x="113" y="63"/>
                    <a:pt x="113" y="63"/>
                  </a:cubicBezTo>
                  <a:cubicBezTo>
                    <a:pt x="182" y="53"/>
                    <a:pt x="182" y="53"/>
                    <a:pt x="182" y="53"/>
                  </a:cubicBezTo>
                  <a:lnTo>
                    <a:pt x="182" y="114"/>
                  </a:ln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19" name="Freeform: Shape 46"/>
            <p:cNvSpPr/>
            <p:nvPr/>
          </p:nvSpPr>
          <p:spPr bwMode="auto">
            <a:xfrm>
              <a:off x="1204858" y="1562404"/>
              <a:ext cx="474903" cy="474903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20" name="Freeform: Shape 47"/>
            <p:cNvSpPr/>
            <p:nvPr/>
          </p:nvSpPr>
          <p:spPr bwMode="auto">
            <a:xfrm>
              <a:off x="1204858" y="3239967"/>
              <a:ext cx="474903" cy="474903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21" name="Freeform: Shape 48"/>
            <p:cNvSpPr/>
            <p:nvPr/>
          </p:nvSpPr>
          <p:spPr bwMode="auto">
            <a:xfrm>
              <a:off x="7222743" y="3247180"/>
              <a:ext cx="474903" cy="474903"/>
            </a:xfrm>
            <a:custGeom>
              <a:avLst/>
              <a:gdLst>
                <a:gd name="T0" fmla="*/ 119 w 236"/>
                <a:gd name="T1" fmla="*/ 123 h 236"/>
                <a:gd name="T2" fmla="*/ 111 w 236"/>
                <a:gd name="T3" fmla="*/ 131 h 236"/>
                <a:gd name="T4" fmla="*/ 115 w 236"/>
                <a:gd name="T5" fmla="*/ 138 h 236"/>
                <a:gd name="T6" fmla="*/ 115 w 236"/>
                <a:gd name="T7" fmla="*/ 150 h 236"/>
                <a:gd name="T8" fmla="*/ 118 w 236"/>
                <a:gd name="T9" fmla="*/ 154 h 236"/>
                <a:gd name="T10" fmla="*/ 119 w 236"/>
                <a:gd name="T11" fmla="*/ 154 h 236"/>
                <a:gd name="T12" fmla="*/ 122 w 236"/>
                <a:gd name="T13" fmla="*/ 150 h 236"/>
                <a:gd name="T14" fmla="*/ 122 w 236"/>
                <a:gd name="T15" fmla="*/ 138 h 236"/>
                <a:gd name="T16" fmla="*/ 126 w 236"/>
                <a:gd name="T17" fmla="*/ 131 h 236"/>
                <a:gd name="T18" fmla="*/ 119 w 236"/>
                <a:gd name="T19" fmla="*/ 123 h 236"/>
                <a:gd name="T20" fmla="*/ 119 w 236"/>
                <a:gd name="T21" fmla="*/ 66 h 236"/>
                <a:gd name="T22" fmla="*/ 100 w 236"/>
                <a:gd name="T23" fmla="*/ 84 h 236"/>
                <a:gd name="T24" fmla="*/ 100 w 236"/>
                <a:gd name="T25" fmla="*/ 102 h 236"/>
                <a:gd name="T26" fmla="*/ 137 w 236"/>
                <a:gd name="T27" fmla="*/ 102 h 236"/>
                <a:gd name="T28" fmla="*/ 137 w 236"/>
                <a:gd name="T29" fmla="*/ 84 h 236"/>
                <a:gd name="T30" fmla="*/ 119 w 236"/>
                <a:gd name="T31" fmla="*/ 66 h 236"/>
                <a:gd name="T32" fmla="*/ 118 w 236"/>
                <a:gd name="T33" fmla="*/ 0 h 236"/>
                <a:gd name="T34" fmla="*/ 0 w 236"/>
                <a:gd name="T35" fmla="*/ 118 h 236"/>
                <a:gd name="T36" fmla="*/ 118 w 236"/>
                <a:gd name="T37" fmla="*/ 236 h 236"/>
                <a:gd name="T38" fmla="*/ 236 w 236"/>
                <a:gd name="T39" fmla="*/ 118 h 236"/>
                <a:gd name="T40" fmla="*/ 118 w 236"/>
                <a:gd name="T41" fmla="*/ 0 h 236"/>
                <a:gd name="T42" fmla="*/ 164 w 236"/>
                <a:gd name="T43" fmla="*/ 161 h 236"/>
                <a:gd name="T44" fmla="*/ 149 w 236"/>
                <a:gd name="T45" fmla="*/ 176 h 236"/>
                <a:gd name="T46" fmla="*/ 88 w 236"/>
                <a:gd name="T47" fmla="*/ 176 h 236"/>
                <a:gd name="T48" fmla="*/ 73 w 236"/>
                <a:gd name="T49" fmla="*/ 161 h 236"/>
                <a:gd name="T50" fmla="*/ 73 w 236"/>
                <a:gd name="T51" fmla="*/ 105 h 236"/>
                <a:gd name="T52" fmla="*/ 76 w 236"/>
                <a:gd name="T53" fmla="*/ 102 h 236"/>
                <a:gd name="T54" fmla="*/ 86 w 236"/>
                <a:gd name="T55" fmla="*/ 102 h 236"/>
                <a:gd name="T56" fmla="*/ 86 w 236"/>
                <a:gd name="T57" fmla="*/ 84 h 236"/>
                <a:gd name="T58" fmla="*/ 118 w 236"/>
                <a:gd name="T59" fmla="*/ 51 h 236"/>
                <a:gd name="T60" fmla="*/ 119 w 236"/>
                <a:gd name="T61" fmla="*/ 51 h 236"/>
                <a:gd name="T62" fmla="*/ 152 w 236"/>
                <a:gd name="T63" fmla="*/ 84 h 236"/>
                <a:gd name="T64" fmla="*/ 152 w 236"/>
                <a:gd name="T65" fmla="*/ 102 h 236"/>
                <a:gd name="T66" fmla="*/ 161 w 236"/>
                <a:gd name="T67" fmla="*/ 102 h 236"/>
                <a:gd name="T68" fmla="*/ 164 w 236"/>
                <a:gd name="T69" fmla="*/ 105 h 236"/>
                <a:gd name="T70" fmla="*/ 164 w 236"/>
                <a:gd name="T71" fmla="*/ 161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6" h="236">
                  <a:moveTo>
                    <a:pt x="119" y="123"/>
                  </a:moveTo>
                  <a:cubicBezTo>
                    <a:pt x="114" y="123"/>
                    <a:pt x="111" y="127"/>
                    <a:pt x="111" y="131"/>
                  </a:cubicBezTo>
                  <a:cubicBezTo>
                    <a:pt x="111" y="134"/>
                    <a:pt x="112" y="136"/>
                    <a:pt x="115" y="138"/>
                  </a:cubicBezTo>
                  <a:cubicBezTo>
                    <a:pt x="115" y="150"/>
                    <a:pt x="115" y="150"/>
                    <a:pt x="115" y="150"/>
                  </a:cubicBezTo>
                  <a:cubicBezTo>
                    <a:pt x="115" y="152"/>
                    <a:pt x="116" y="154"/>
                    <a:pt x="118" y="154"/>
                  </a:cubicBezTo>
                  <a:cubicBezTo>
                    <a:pt x="119" y="154"/>
                    <a:pt x="119" y="154"/>
                    <a:pt x="119" y="154"/>
                  </a:cubicBezTo>
                  <a:cubicBezTo>
                    <a:pt x="121" y="154"/>
                    <a:pt x="122" y="152"/>
                    <a:pt x="122" y="150"/>
                  </a:cubicBezTo>
                  <a:cubicBezTo>
                    <a:pt x="122" y="138"/>
                    <a:pt x="122" y="138"/>
                    <a:pt x="122" y="138"/>
                  </a:cubicBezTo>
                  <a:cubicBezTo>
                    <a:pt x="125" y="136"/>
                    <a:pt x="126" y="134"/>
                    <a:pt x="126" y="131"/>
                  </a:cubicBezTo>
                  <a:cubicBezTo>
                    <a:pt x="126" y="126"/>
                    <a:pt x="123" y="123"/>
                    <a:pt x="119" y="123"/>
                  </a:cubicBezTo>
                  <a:close/>
                  <a:moveTo>
                    <a:pt x="119" y="66"/>
                  </a:moveTo>
                  <a:cubicBezTo>
                    <a:pt x="108" y="66"/>
                    <a:pt x="100" y="74"/>
                    <a:pt x="100" y="84"/>
                  </a:cubicBezTo>
                  <a:cubicBezTo>
                    <a:pt x="100" y="102"/>
                    <a:pt x="100" y="102"/>
                    <a:pt x="100" y="102"/>
                  </a:cubicBezTo>
                  <a:cubicBezTo>
                    <a:pt x="137" y="102"/>
                    <a:pt x="137" y="102"/>
                    <a:pt x="137" y="102"/>
                  </a:cubicBezTo>
                  <a:cubicBezTo>
                    <a:pt x="137" y="84"/>
                    <a:pt x="137" y="84"/>
                    <a:pt x="137" y="84"/>
                  </a:cubicBezTo>
                  <a:cubicBezTo>
                    <a:pt x="137" y="74"/>
                    <a:pt x="129" y="66"/>
                    <a:pt x="119" y="66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64" y="161"/>
                  </a:moveTo>
                  <a:cubicBezTo>
                    <a:pt x="164" y="169"/>
                    <a:pt x="157" y="176"/>
                    <a:pt x="149" y="176"/>
                  </a:cubicBezTo>
                  <a:cubicBezTo>
                    <a:pt x="88" y="176"/>
                    <a:pt x="88" y="176"/>
                    <a:pt x="88" y="176"/>
                  </a:cubicBezTo>
                  <a:cubicBezTo>
                    <a:pt x="80" y="176"/>
                    <a:pt x="73" y="169"/>
                    <a:pt x="73" y="161"/>
                  </a:cubicBezTo>
                  <a:cubicBezTo>
                    <a:pt x="73" y="105"/>
                    <a:pt x="73" y="105"/>
                    <a:pt x="73" y="105"/>
                  </a:cubicBezTo>
                  <a:cubicBezTo>
                    <a:pt x="73" y="103"/>
                    <a:pt x="74" y="102"/>
                    <a:pt x="76" y="102"/>
                  </a:cubicBezTo>
                  <a:cubicBezTo>
                    <a:pt x="86" y="102"/>
                    <a:pt x="86" y="102"/>
                    <a:pt x="86" y="102"/>
                  </a:cubicBezTo>
                  <a:cubicBezTo>
                    <a:pt x="86" y="84"/>
                    <a:pt x="86" y="84"/>
                    <a:pt x="86" y="84"/>
                  </a:cubicBezTo>
                  <a:cubicBezTo>
                    <a:pt x="86" y="66"/>
                    <a:pt x="100" y="52"/>
                    <a:pt x="118" y="51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37" y="52"/>
                    <a:pt x="152" y="66"/>
                    <a:pt x="152" y="84"/>
                  </a:cubicBezTo>
                  <a:cubicBezTo>
                    <a:pt x="152" y="102"/>
                    <a:pt x="152" y="102"/>
                    <a:pt x="152" y="102"/>
                  </a:cubicBezTo>
                  <a:cubicBezTo>
                    <a:pt x="161" y="102"/>
                    <a:pt x="161" y="102"/>
                    <a:pt x="161" y="102"/>
                  </a:cubicBezTo>
                  <a:cubicBezTo>
                    <a:pt x="163" y="102"/>
                    <a:pt x="164" y="103"/>
                    <a:pt x="164" y="105"/>
                  </a:cubicBezTo>
                  <a:lnTo>
                    <a:pt x="164" y="161"/>
                  </a:lnTo>
                  <a:close/>
                </a:path>
              </a:pathLst>
            </a:custGeom>
            <a:solidFill>
              <a:srgbClr val="595959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solidFill>
                  <a:srgbClr val="595959"/>
                </a:solidFill>
                <a:cs typeface="+mn-ea"/>
                <a:sym typeface="+mn-lt"/>
              </a:endParaRPr>
            </a:p>
          </p:txBody>
        </p:sp>
        <p:sp>
          <p:nvSpPr>
            <p:cNvPr id="22" name="TextBox 33"/>
            <p:cNvSpPr txBox="1"/>
            <p:nvPr/>
          </p:nvSpPr>
          <p:spPr>
            <a:xfrm>
              <a:off x="827584" y="3870865"/>
              <a:ext cx="1235076" cy="29194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norm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lvl="1" algn="ctr"/>
              <a:r>
                <a:rPr lang="zh-CN" altLang="en-US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3" name="TextBox 34"/>
            <p:cNvSpPr txBox="1"/>
            <p:nvPr/>
          </p:nvSpPr>
          <p:spPr>
            <a:xfrm>
              <a:off x="6842656" y="3870865"/>
              <a:ext cx="1235076" cy="29194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normAutofit/>
              <a:scene3d>
                <a:camera prst="orthographicFront">
                  <a:rot lat="0" lon="0" rev="0"/>
                </a:camera>
                <a:lightRig rig="glow" dir="t">
                  <a:rot lat="0" lon="0" rev="3600000"/>
                </a:lightRig>
              </a:scene3d>
              <a:sp3d prstMaterial="softEdge">
                <a:contourClr>
                  <a:schemeClr val="accent4">
                    <a:alpha val="95000"/>
                  </a:schemeClr>
                </a:contourClr>
              </a:sp3d>
            </a:bodyPr>
            <a:lstStyle/>
            <a:p>
              <a:pPr lvl="1" algn="ctr"/>
              <a:r>
                <a:rPr lang="zh-CN" altLang="en-US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grpSp>
          <p:nvGrpSpPr>
            <p:cNvPr id="24" name="Group 35"/>
            <p:cNvGrpSpPr/>
            <p:nvPr/>
          </p:nvGrpSpPr>
          <p:grpSpPr>
            <a:xfrm>
              <a:off x="1942737" y="3010892"/>
              <a:ext cx="1504476" cy="919793"/>
              <a:chOff x="1173709" y="4780387"/>
              <a:chExt cx="2005968" cy="1226390"/>
            </a:xfrm>
          </p:grpSpPr>
          <p:sp>
            <p:nvSpPr>
              <p:cNvPr id="28" name="TextBox 41"/>
              <p:cNvSpPr txBox="1"/>
              <p:nvPr/>
            </p:nvSpPr>
            <p:spPr>
              <a:xfrm>
                <a:off x="1173710" y="4780387"/>
                <a:ext cx="2005967" cy="527411"/>
              </a:xfrm>
              <a:prstGeom prst="rect">
                <a:avLst/>
              </a:prstGeom>
              <a:noFill/>
            </p:spPr>
            <p:txBody>
              <a:bodyPr wrap="none" lIns="0" tIns="0" rIns="0" bIns="72000" anchor="b" anchorCtr="1">
                <a:normAutofit/>
                <a:scene3d>
                  <a:camera prst="orthographicFront">
                    <a:rot lat="0" lon="0" rev="0"/>
                  </a:camera>
                  <a:lightRig rig="glow" dir="t">
                    <a:rot lat="0" lon="0" rev="3600000"/>
                  </a:lightRig>
                </a:scene3d>
                <a:sp3d prstMaterial="softEdge">
                  <a:contourClr>
                    <a:schemeClr val="accent4">
                      <a:alpha val="95000"/>
                    </a:schemeClr>
                  </a:contourClr>
                </a:sp3d>
              </a:bodyPr>
              <a:lstStyle/>
              <a:p>
                <a:pPr lvl="1" algn="ctr"/>
                <a:r>
                  <a:rPr lang="zh-CN" altLang="en-US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9" name="TextBox 50"/>
              <p:cNvSpPr txBox="1"/>
              <p:nvPr/>
            </p:nvSpPr>
            <p:spPr bwMode="auto">
              <a:xfrm>
                <a:off x="1173709" y="5307798"/>
                <a:ext cx="2005967" cy="69897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 lIns="0" tIns="0" rIns="0" bIns="0" anchor="t" anchorCtr="1">
                <a:normAutofit fontScale="92500" lnSpcReduction="1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50">
                    <a:solidFill>
                      <a:srgbClr val="595959"/>
                    </a:solidFill>
                    <a:cs typeface="+mn-ea"/>
                    <a:sym typeface="+mn-lt"/>
                  </a:rPr>
                  <a:t>此部分内容作为文字排版占位</a:t>
                </a:r>
                <a:br>
                  <a:rPr lang="zh-CN" altLang="en-US" sz="1050">
                    <a:solidFill>
                      <a:srgbClr val="595959"/>
                    </a:solidFill>
                    <a:cs typeface="+mn-ea"/>
                    <a:sym typeface="+mn-lt"/>
                  </a:rPr>
                </a:br>
                <a:r>
                  <a:rPr lang="zh-CN" altLang="en-US" sz="1050">
                    <a:solidFill>
                      <a:srgbClr val="595959"/>
                    </a:solidFill>
                    <a:cs typeface="+mn-ea"/>
                    <a:sym typeface="+mn-lt"/>
                  </a:rPr>
                  <a:t>显示 （建议使用主题字体）</a:t>
                </a:r>
              </a:p>
            </p:txBody>
          </p:sp>
        </p:grpSp>
        <p:grpSp>
          <p:nvGrpSpPr>
            <p:cNvPr id="25" name="Group 51"/>
            <p:cNvGrpSpPr/>
            <p:nvPr/>
          </p:nvGrpSpPr>
          <p:grpSpPr>
            <a:xfrm>
              <a:off x="5458104" y="3010892"/>
              <a:ext cx="1504476" cy="919793"/>
              <a:chOff x="1173709" y="4780387"/>
              <a:chExt cx="2005968" cy="1226390"/>
            </a:xfrm>
          </p:grpSpPr>
          <p:sp>
            <p:nvSpPr>
              <p:cNvPr id="26" name="TextBox 52"/>
              <p:cNvSpPr txBox="1"/>
              <p:nvPr/>
            </p:nvSpPr>
            <p:spPr>
              <a:xfrm>
                <a:off x="1173710" y="4780387"/>
                <a:ext cx="2005967" cy="527411"/>
              </a:xfrm>
              <a:prstGeom prst="rect">
                <a:avLst/>
              </a:prstGeom>
              <a:noFill/>
            </p:spPr>
            <p:txBody>
              <a:bodyPr wrap="none" lIns="0" tIns="0" rIns="0" bIns="72000" anchor="b" anchorCtr="1">
                <a:normAutofit/>
                <a:scene3d>
                  <a:camera prst="orthographicFront">
                    <a:rot lat="0" lon="0" rev="0"/>
                  </a:camera>
                  <a:lightRig rig="glow" dir="t">
                    <a:rot lat="0" lon="0" rev="3600000"/>
                  </a:lightRig>
                </a:scene3d>
                <a:sp3d prstMaterial="softEdge">
                  <a:contourClr>
                    <a:schemeClr val="accent4">
                      <a:alpha val="95000"/>
                    </a:schemeClr>
                  </a:contourClr>
                </a:sp3d>
              </a:bodyPr>
              <a:lstStyle/>
              <a:p>
                <a:pPr lvl="1" algn="ctr"/>
                <a:r>
                  <a:rPr lang="zh-CN" altLang="en-US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7" name="TextBox 53"/>
              <p:cNvSpPr txBox="1"/>
              <p:nvPr/>
            </p:nvSpPr>
            <p:spPr bwMode="auto">
              <a:xfrm>
                <a:off x="1173709" y="5307798"/>
                <a:ext cx="2005967" cy="698979"/>
              </a:xfrm>
              <a:prstGeom prst="rect">
                <a:avLst/>
              </a:prstGeom>
              <a:noFill/>
              <a:ln w="9525">
                <a:noFill/>
                <a:miter lim="800000"/>
              </a:ln>
            </p:spPr>
            <p:txBody>
              <a:bodyPr wrap="square" lIns="0" tIns="0" rIns="0" bIns="0" anchor="t" anchorCtr="1">
                <a:normAutofit fontScale="92500" lnSpcReduction="10000"/>
                <a:scene3d>
                  <a:camera prst="orthographicFront"/>
                  <a:lightRig rig="threePt" dir="t"/>
                </a:scene3d>
                <a:sp3d>
                  <a:bevelT w="0" h="0"/>
                </a:sp3d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r>
                  <a:rPr lang="zh-CN" altLang="en-US" sz="1050">
                    <a:solidFill>
                      <a:srgbClr val="595959"/>
                    </a:solidFill>
                    <a:cs typeface="+mn-ea"/>
                    <a:sym typeface="+mn-lt"/>
                  </a:rPr>
                  <a:t>此部分内容作为文字排版占位</a:t>
                </a:r>
                <a:br>
                  <a:rPr lang="zh-CN" altLang="en-US" sz="1050">
                    <a:solidFill>
                      <a:srgbClr val="595959"/>
                    </a:solidFill>
                    <a:cs typeface="+mn-ea"/>
                    <a:sym typeface="+mn-lt"/>
                  </a:rPr>
                </a:br>
                <a:r>
                  <a:rPr lang="zh-CN" altLang="en-US" sz="1050">
                    <a:solidFill>
                      <a:srgbClr val="595959"/>
                    </a:solidFill>
                    <a:cs typeface="+mn-ea"/>
                    <a:sym typeface="+mn-lt"/>
                  </a:rPr>
                  <a:t>显示 （建议使用主题字体）</a:t>
                </a:r>
              </a:p>
            </p:txBody>
          </p:sp>
        </p:grpSp>
      </p:grpSp>
      <p:sp>
        <p:nvSpPr>
          <p:cNvPr id="36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组合 22"/>
          <p:cNvGrpSpPr/>
          <p:nvPr/>
        </p:nvGrpSpPr>
        <p:grpSpPr>
          <a:xfrm>
            <a:off x="798520" y="1673699"/>
            <a:ext cx="6315851" cy="2924611"/>
            <a:chOff x="837802" y="2101340"/>
            <a:chExt cx="8421134" cy="3899481"/>
          </a:xfrm>
        </p:grpSpPr>
        <p:sp>
          <p:nvSpPr>
            <p:cNvPr id="29" name="矩形 28"/>
            <p:cNvSpPr/>
            <p:nvPr/>
          </p:nvSpPr>
          <p:spPr>
            <a:xfrm>
              <a:off x="3172858" y="5009375"/>
              <a:ext cx="2441821" cy="991446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>
                  <a:solidFill>
                    <a:schemeClr val="tx1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200">
                  <a:solidFill>
                    <a:schemeClr val="tx1"/>
                  </a:solidFill>
                  <a:cs typeface="+mn-ea"/>
                  <a:sym typeface="+mn-lt"/>
                </a:rPr>
              </a:br>
              <a:r>
                <a:rPr lang="zh-CN" altLang="en-US" sz="1200">
                  <a:solidFill>
                    <a:schemeClr val="tx1"/>
                  </a:solidFill>
                  <a:cs typeface="+mn-ea"/>
                  <a:sym typeface="+mn-lt"/>
                </a:rPr>
                <a:t>（建议使用主题字体）</a:t>
              </a:r>
              <a:endParaRPr lang="zh-CN" altLang="en-US" sz="12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30" name="矩形 29"/>
            <p:cNvSpPr/>
            <p:nvPr/>
          </p:nvSpPr>
          <p:spPr>
            <a:xfrm>
              <a:off x="3172859" y="4623102"/>
              <a:ext cx="2453724" cy="255001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0" tIns="0" rIns="0" bIns="0" anchor="ctr">
              <a:normAutofit fontScale="92500" lnSpcReduction="20000"/>
            </a:bodyPr>
            <a:lstStyle/>
            <a:p>
              <a:pPr algn="ctr"/>
              <a:r>
                <a:rPr lang="zh-CN" altLang="en-US" sz="1600" b="1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标题文本预设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6805211" y="5009375"/>
              <a:ext cx="2441821" cy="991446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>
                  <a:solidFill>
                    <a:schemeClr val="tx1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200">
                  <a:solidFill>
                    <a:schemeClr val="tx1"/>
                  </a:solidFill>
                  <a:cs typeface="+mn-ea"/>
                  <a:sym typeface="+mn-lt"/>
                </a:rPr>
              </a:br>
              <a:r>
                <a:rPr lang="zh-CN" altLang="en-US" sz="1200">
                  <a:solidFill>
                    <a:schemeClr val="tx1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32" name="矩形 31"/>
            <p:cNvSpPr/>
            <p:nvPr/>
          </p:nvSpPr>
          <p:spPr>
            <a:xfrm>
              <a:off x="6805212" y="4623102"/>
              <a:ext cx="2453724" cy="255001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0" tIns="0" rIns="0" bIns="0" anchor="ctr">
              <a:normAutofit fontScale="92500" lnSpcReduction="20000"/>
            </a:bodyPr>
            <a:lstStyle/>
            <a:p>
              <a:pPr algn="ctr"/>
              <a:r>
                <a:rPr lang="zh-CN" altLang="en-US" sz="1600" b="1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标题文本预设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837802" y="2487613"/>
              <a:ext cx="2441821" cy="991446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200" dirty="0">
                  <a:solidFill>
                    <a:schemeClr val="tx1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200" dirty="0">
                  <a:solidFill>
                    <a:schemeClr val="tx1"/>
                  </a:solidFill>
                  <a:cs typeface="+mn-ea"/>
                  <a:sym typeface="+mn-lt"/>
                </a:rPr>
              </a:br>
              <a:r>
                <a:rPr lang="zh-CN" altLang="en-US" sz="1200" dirty="0">
                  <a:solidFill>
                    <a:schemeClr val="tx1"/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34" name="矩形 33"/>
            <p:cNvSpPr/>
            <p:nvPr/>
          </p:nvSpPr>
          <p:spPr>
            <a:xfrm>
              <a:off x="837803" y="2101340"/>
              <a:ext cx="2453724" cy="255001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0" tIns="0" rIns="0" bIns="0" anchor="ctr">
              <a:normAutofit fontScale="92500" lnSpcReduction="20000"/>
            </a:bodyPr>
            <a:lstStyle/>
            <a:p>
              <a:pPr algn="r"/>
              <a:r>
                <a:rPr lang="zh-CN" altLang="en-US" sz="1600" b="1">
                  <a:solidFill>
                    <a:schemeClr val="accent1">
                      <a:lumMod val="100000"/>
                    </a:schemeClr>
                  </a:solidFill>
                  <a:cs typeface="+mn-ea"/>
                  <a:sym typeface="+mn-lt"/>
                </a:rPr>
                <a:t>标题文本预设</a:t>
              </a:r>
              <a:endParaRPr lang="zh-CN" altLang="en-US" sz="1600" b="1" dirty="0">
                <a:solidFill>
                  <a:schemeClr val="accent1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449415" y="1169036"/>
            <a:ext cx="1841197" cy="918536"/>
            <a:chOff x="8372328" y="1428456"/>
            <a:chExt cx="2454929" cy="1224715"/>
          </a:xfrm>
        </p:grpSpPr>
        <p:sp>
          <p:nvSpPr>
            <p:cNvPr id="27" name="矩形 26"/>
            <p:cNvSpPr/>
            <p:nvPr/>
          </p:nvSpPr>
          <p:spPr>
            <a:xfrm>
              <a:off x="8372328" y="1759375"/>
              <a:ext cx="2454929" cy="893796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0" tIns="0" rIns="0" bIns="0">
              <a:normAutofit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200">
                  <a:solidFill>
                    <a:schemeClr val="tx1"/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200">
                  <a:solidFill>
                    <a:schemeClr val="tx1"/>
                  </a:solidFill>
                  <a:cs typeface="+mn-ea"/>
                  <a:sym typeface="+mn-lt"/>
                </a:rPr>
              </a:br>
              <a:r>
                <a:rPr lang="zh-CN" altLang="en-US" sz="1200">
                  <a:solidFill>
                    <a:schemeClr val="tx1"/>
                  </a:solidFill>
                  <a:cs typeface="+mn-ea"/>
                  <a:sym typeface="+mn-lt"/>
                </a:rPr>
                <a:t>（建议使用主题字体）</a:t>
              </a:r>
              <a:endParaRPr lang="zh-CN" altLang="en-US" sz="1200" dirty="0">
                <a:solidFill>
                  <a:schemeClr val="tx1"/>
                </a:solidFill>
                <a:cs typeface="+mn-ea"/>
                <a:sym typeface="+mn-lt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8373429" y="1428456"/>
              <a:ext cx="2453724" cy="255001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0" tIns="0" rIns="0" bIns="0" anchor="ctr">
              <a:normAutofit fontScale="92500" lnSpcReduction="20000"/>
            </a:bodyPr>
            <a:lstStyle/>
            <a:p>
              <a:r>
                <a:rPr lang="zh-CN" altLang="en-US" sz="1600" b="1">
                  <a:solidFill>
                    <a:schemeClr val="accent2">
                      <a:lumMod val="100000"/>
                    </a:schemeClr>
                  </a:solidFill>
                  <a:cs typeface="+mn-ea"/>
                  <a:sym typeface="+mn-lt"/>
                </a:rPr>
                <a:t>标题文本预设</a:t>
              </a:r>
              <a:endParaRPr lang="zh-CN" altLang="en-US" sz="1600" b="1" dirty="0">
                <a:solidFill>
                  <a:schemeClr val="accent2">
                    <a:lumMod val="100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25" name="椭圆 24"/>
          <p:cNvSpPr/>
          <p:nvPr/>
        </p:nvSpPr>
        <p:spPr>
          <a:xfrm>
            <a:off x="1387137" y="2725528"/>
            <a:ext cx="667548" cy="667548"/>
          </a:xfrm>
          <a:prstGeom prst="ellipse">
            <a:avLst/>
          </a:prstGeom>
          <a:solidFill>
            <a:schemeClr val="accent1">
              <a:lumMod val="100000"/>
            </a:schemeClr>
          </a:solidFill>
          <a:ln w="9525">
            <a:solidFill>
              <a:schemeClr val="bg1">
                <a:lumMod val="85000"/>
              </a:schemeClr>
            </a:solidFill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26" name="任意多边形: 形状 25"/>
          <p:cNvSpPr/>
          <p:nvPr/>
        </p:nvSpPr>
        <p:spPr>
          <a:xfrm>
            <a:off x="1598134" y="2850646"/>
            <a:ext cx="245553" cy="418423"/>
          </a:xfrm>
          <a:custGeom>
            <a:avLst/>
            <a:gdLst>
              <a:gd name="connsiteX0" fmla="*/ 99219 w 198438"/>
              <a:gd name="connsiteY0" fmla="*/ 288925 h 338138"/>
              <a:gd name="connsiteX1" fmla="*/ 84137 w 198438"/>
              <a:gd name="connsiteY1" fmla="*/ 302419 h 338138"/>
              <a:gd name="connsiteX2" fmla="*/ 99219 w 198438"/>
              <a:gd name="connsiteY2" fmla="*/ 315913 h 338138"/>
              <a:gd name="connsiteX3" fmla="*/ 114301 w 198438"/>
              <a:gd name="connsiteY3" fmla="*/ 302419 h 338138"/>
              <a:gd name="connsiteX4" fmla="*/ 99219 w 198438"/>
              <a:gd name="connsiteY4" fmla="*/ 288925 h 338138"/>
              <a:gd name="connsiteX5" fmla="*/ 14287 w 198438"/>
              <a:gd name="connsiteY5" fmla="*/ 69850 h 338138"/>
              <a:gd name="connsiteX6" fmla="*/ 14287 w 198438"/>
              <a:gd name="connsiteY6" fmla="*/ 268288 h 338138"/>
              <a:gd name="connsiteX7" fmla="*/ 184150 w 198438"/>
              <a:gd name="connsiteY7" fmla="*/ 268288 h 338138"/>
              <a:gd name="connsiteX8" fmla="*/ 184150 w 198438"/>
              <a:gd name="connsiteY8" fmla="*/ 69850 h 338138"/>
              <a:gd name="connsiteX9" fmla="*/ 63723 w 198438"/>
              <a:gd name="connsiteY9" fmla="*/ 28575 h 338138"/>
              <a:gd name="connsiteX10" fmla="*/ 57150 w 198438"/>
              <a:gd name="connsiteY10" fmla="*/ 36368 h 338138"/>
              <a:gd name="connsiteX11" fmla="*/ 63723 w 198438"/>
              <a:gd name="connsiteY11" fmla="*/ 42863 h 338138"/>
              <a:gd name="connsiteX12" fmla="*/ 134715 w 198438"/>
              <a:gd name="connsiteY12" fmla="*/ 42863 h 338138"/>
              <a:gd name="connsiteX13" fmla="*/ 141288 w 198438"/>
              <a:gd name="connsiteY13" fmla="*/ 36368 h 338138"/>
              <a:gd name="connsiteX14" fmla="*/ 134715 w 198438"/>
              <a:gd name="connsiteY14" fmla="*/ 28575 h 338138"/>
              <a:gd name="connsiteX15" fmla="*/ 63723 w 198438"/>
              <a:gd name="connsiteY15" fmla="*/ 28575 h 338138"/>
              <a:gd name="connsiteX16" fmla="*/ 35719 w 198438"/>
              <a:gd name="connsiteY16" fmla="*/ 0 h 338138"/>
              <a:gd name="connsiteX17" fmla="*/ 162719 w 198438"/>
              <a:gd name="connsiteY17" fmla="*/ 0 h 338138"/>
              <a:gd name="connsiteX18" fmla="*/ 198438 w 198438"/>
              <a:gd name="connsiteY18" fmla="*/ 35663 h 338138"/>
              <a:gd name="connsiteX19" fmla="*/ 198438 w 198438"/>
              <a:gd name="connsiteY19" fmla="*/ 302475 h 338138"/>
              <a:gd name="connsiteX20" fmla="*/ 162719 w 198438"/>
              <a:gd name="connsiteY20" fmla="*/ 338138 h 338138"/>
              <a:gd name="connsiteX21" fmla="*/ 35719 w 198438"/>
              <a:gd name="connsiteY21" fmla="*/ 338138 h 338138"/>
              <a:gd name="connsiteX22" fmla="*/ 0 w 198438"/>
              <a:gd name="connsiteY22" fmla="*/ 302475 h 338138"/>
              <a:gd name="connsiteX23" fmla="*/ 0 w 198438"/>
              <a:gd name="connsiteY23" fmla="*/ 35663 h 338138"/>
              <a:gd name="connsiteX24" fmla="*/ 35719 w 198438"/>
              <a:gd name="connsiteY24" fmla="*/ 0 h 338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98438" h="338138">
                <a:moveTo>
                  <a:pt x="99219" y="288925"/>
                </a:moveTo>
                <a:cubicBezTo>
                  <a:pt x="90889" y="288925"/>
                  <a:pt x="84137" y="294966"/>
                  <a:pt x="84137" y="302419"/>
                </a:cubicBezTo>
                <a:cubicBezTo>
                  <a:pt x="84137" y="309872"/>
                  <a:pt x="90889" y="315913"/>
                  <a:pt x="99219" y="315913"/>
                </a:cubicBezTo>
                <a:cubicBezTo>
                  <a:pt x="107549" y="315913"/>
                  <a:pt x="114301" y="309872"/>
                  <a:pt x="114301" y="302419"/>
                </a:cubicBezTo>
                <a:cubicBezTo>
                  <a:pt x="114301" y="294966"/>
                  <a:pt x="107549" y="288925"/>
                  <a:pt x="99219" y="288925"/>
                </a:cubicBezTo>
                <a:close/>
                <a:moveTo>
                  <a:pt x="14287" y="69850"/>
                </a:moveTo>
                <a:lnTo>
                  <a:pt x="14287" y="268288"/>
                </a:lnTo>
                <a:lnTo>
                  <a:pt x="184150" y="268288"/>
                </a:lnTo>
                <a:lnTo>
                  <a:pt x="184150" y="69850"/>
                </a:lnTo>
                <a:close/>
                <a:moveTo>
                  <a:pt x="63723" y="28575"/>
                </a:moveTo>
                <a:cubicBezTo>
                  <a:pt x="59779" y="28575"/>
                  <a:pt x="57150" y="32472"/>
                  <a:pt x="57150" y="36368"/>
                </a:cubicBezTo>
                <a:cubicBezTo>
                  <a:pt x="57150" y="40265"/>
                  <a:pt x="59779" y="42863"/>
                  <a:pt x="63723" y="42863"/>
                </a:cubicBezTo>
                <a:cubicBezTo>
                  <a:pt x="63723" y="42863"/>
                  <a:pt x="63723" y="42863"/>
                  <a:pt x="134715" y="42863"/>
                </a:cubicBezTo>
                <a:cubicBezTo>
                  <a:pt x="138659" y="42863"/>
                  <a:pt x="141288" y="40265"/>
                  <a:pt x="141288" y="36368"/>
                </a:cubicBezTo>
                <a:cubicBezTo>
                  <a:pt x="141288" y="32472"/>
                  <a:pt x="138659" y="28575"/>
                  <a:pt x="134715" y="28575"/>
                </a:cubicBezTo>
                <a:cubicBezTo>
                  <a:pt x="134715" y="28575"/>
                  <a:pt x="134715" y="28575"/>
                  <a:pt x="63723" y="28575"/>
                </a:cubicBezTo>
                <a:close/>
                <a:moveTo>
                  <a:pt x="35719" y="0"/>
                </a:moveTo>
                <a:cubicBezTo>
                  <a:pt x="35719" y="0"/>
                  <a:pt x="35719" y="0"/>
                  <a:pt x="162719" y="0"/>
                </a:cubicBezTo>
                <a:cubicBezTo>
                  <a:pt x="182563" y="0"/>
                  <a:pt x="198438" y="15850"/>
                  <a:pt x="198438" y="35663"/>
                </a:cubicBezTo>
                <a:cubicBezTo>
                  <a:pt x="198438" y="35663"/>
                  <a:pt x="198438" y="35663"/>
                  <a:pt x="198438" y="302475"/>
                </a:cubicBezTo>
                <a:cubicBezTo>
                  <a:pt x="198438" y="322288"/>
                  <a:pt x="182563" y="338138"/>
                  <a:pt x="162719" y="338138"/>
                </a:cubicBezTo>
                <a:cubicBezTo>
                  <a:pt x="162719" y="338138"/>
                  <a:pt x="162719" y="338138"/>
                  <a:pt x="35719" y="338138"/>
                </a:cubicBezTo>
                <a:cubicBezTo>
                  <a:pt x="15875" y="338138"/>
                  <a:pt x="0" y="322288"/>
                  <a:pt x="0" y="302475"/>
                </a:cubicBezTo>
                <a:cubicBezTo>
                  <a:pt x="0" y="302475"/>
                  <a:pt x="0" y="302475"/>
                  <a:pt x="0" y="35663"/>
                </a:cubicBezTo>
                <a:cubicBezTo>
                  <a:pt x="0" y="15850"/>
                  <a:pt x="15875" y="0"/>
                  <a:pt x="35719" y="0"/>
                </a:cubicBezTo>
                <a:close/>
              </a:path>
            </a:pathLst>
          </a:custGeom>
          <a:solidFill>
            <a:schemeClr val="bg1"/>
          </a:solidFill>
          <a:ln w="9525">
            <a:noFill/>
            <a:miter lim="400000"/>
          </a:ln>
        </p:spPr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2724604" y="1184279"/>
            <a:ext cx="4089305" cy="2258386"/>
            <a:chOff x="2724604" y="1184279"/>
            <a:chExt cx="4089305" cy="2258386"/>
          </a:xfrm>
        </p:grpSpPr>
        <p:sp>
          <p:nvSpPr>
            <p:cNvPr id="22" name="任意多边形: 形状 21"/>
            <p:cNvSpPr/>
            <p:nvPr/>
          </p:nvSpPr>
          <p:spPr>
            <a:xfrm>
              <a:off x="3403359" y="1184279"/>
              <a:ext cx="3410550" cy="22583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3" h="21577" extrusionOk="0">
                  <a:moveTo>
                    <a:pt x="16823" y="20092"/>
                  </a:moveTo>
                  <a:cubicBezTo>
                    <a:pt x="14757" y="20092"/>
                    <a:pt x="13076" y="17550"/>
                    <a:pt x="13076" y="14426"/>
                  </a:cubicBezTo>
                  <a:cubicBezTo>
                    <a:pt x="13076" y="12325"/>
                    <a:pt x="13837" y="10488"/>
                    <a:pt x="14964" y="9510"/>
                  </a:cubicBezTo>
                  <a:lnTo>
                    <a:pt x="16456" y="14668"/>
                  </a:lnTo>
                  <a:cubicBezTo>
                    <a:pt x="16521" y="14896"/>
                    <a:pt x="16669" y="15032"/>
                    <a:pt x="16824" y="15032"/>
                  </a:cubicBezTo>
                  <a:cubicBezTo>
                    <a:pt x="16877" y="15032"/>
                    <a:pt x="16931" y="15016"/>
                    <a:pt x="16983" y="14982"/>
                  </a:cubicBezTo>
                  <a:cubicBezTo>
                    <a:pt x="17186" y="14849"/>
                    <a:pt x="17279" y="14492"/>
                    <a:pt x="17191" y="14185"/>
                  </a:cubicBezTo>
                  <a:lnTo>
                    <a:pt x="15705" y="9018"/>
                  </a:lnTo>
                  <a:cubicBezTo>
                    <a:pt x="16059" y="8851"/>
                    <a:pt x="16434" y="8761"/>
                    <a:pt x="16823" y="8761"/>
                  </a:cubicBezTo>
                  <a:cubicBezTo>
                    <a:pt x="18855" y="8761"/>
                    <a:pt x="20571" y="11355"/>
                    <a:pt x="20571" y="14426"/>
                  </a:cubicBezTo>
                  <a:cubicBezTo>
                    <a:pt x="20571" y="17550"/>
                    <a:pt x="18890" y="20092"/>
                    <a:pt x="16823" y="20092"/>
                  </a:cubicBezTo>
                  <a:close/>
                  <a:moveTo>
                    <a:pt x="8861" y="12153"/>
                  </a:moveTo>
                  <a:cubicBezTo>
                    <a:pt x="8592" y="11868"/>
                    <a:pt x="8264" y="11706"/>
                    <a:pt x="7913" y="11717"/>
                  </a:cubicBezTo>
                  <a:cubicBezTo>
                    <a:pt x="7768" y="11721"/>
                    <a:pt x="7625" y="11756"/>
                    <a:pt x="7489" y="11817"/>
                  </a:cubicBezTo>
                  <a:lnTo>
                    <a:pt x="6175" y="8048"/>
                  </a:lnTo>
                  <a:lnTo>
                    <a:pt x="13242" y="5257"/>
                  </a:lnTo>
                  <a:lnTo>
                    <a:pt x="8861" y="12153"/>
                  </a:lnTo>
                  <a:close/>
                  <a:moveTo>
                    <a:pt x="20142" y="9368"/>
                  </a:moveTo>
                  <a:cubicBezTo>
                    <a:pt x="19241" y="8019"/>
                    <a:pt x="18062" y="7276"/>
                    <a:pt x="16823" y="7276"/>
                  </a:cubicBezTo>
                  <a:cubicBezTo>
                    <a:pt x="16295" y="7276"/>
                    <a:pt x="15787" y="7407"/>
                    <a:pt x="15312" y="7650"/>
                  </a:cubicBezTo>
                  <a:lnTo>
                    <a:pt x="14500" y="4826"/>
                  </a:lnTo>
                  <a:lnTo>
                    <a:pt x="14314" y="4178"/>
                  </a:lnTo>
                  <a:lnTo>
                    <a:pt x="14314" y="4178"/>
                  </a:lnTo>
                  <a:lnTo>
                    <a:pt x="13206" y="326"/>
                  </a:lnTo>
                  <a:cubicBezTo>
                    <a:pt x="13145" y="163"/>
                    <a:pt x="13039" y="48"/>
                    <a:pt x="12917" y="12"/>
                  </a:cubicBezTo>
                  <a:cubicBezTo>
                    <a:pt x="12800" y="-23"/>
                    <a:pt x="12678" y="19"/>
                    <a:pt x="12581" y="126"/>
                  </a:cubicBezTo>
                  <a:lnTo>
                    <a:pt x="11220" y="2120"/>
                  </a:lnTo>
                  <a:cubicBezTo>
                    <a:pt x="11151" y="2274"/>
                    <a:pt x="11164" y="2481"/>
                    <a:pt x="11251" y="2613"/>
                  </a:cubicBezTo>
                  <a:cubicBezTo>
                    <a:pt x="11327" y="2727"/>
                    <a:pt x="11442" y="2758"/>
                    <a:pt x="11538" y="2690"/>
                  </a:cubicBezTo>
                  <a:lnTo>
                    <a:pt x="12575" y="1284"/>
                  </a:lnTo>
                  <a:lnTo>
                    <a:pt x="13349" y="3922"/>
                  </a:lnTo>
                  <a:lnTo>
                    <a:pt x="5672" y="6965"/>
                  </a:lnTo>
                  <a:lnTo>
                    <a:pt x="4976" y="5157"/>
                  </a:lnTo>
                  <a:lnTo>
                    <a:pt x="4908" y="5215"/>
                  </a:lnTo>
                  <a:lnTo>
                    <a:pt x="4803" y="5315"/>
                  </a:lnTo>
                  <a:cubicBezTo>
                    <a:pt x="4938" y="5258"/>
                    <a:pt x="5088" y="5195"/>
                    <a:pt x="5256" y="5126"/>
                  </a:cubicBezTo>
                  <a:cubicBezTo>
                    <a:pt x="6623" y="4562"/>
                    <a:pt x="7046" y="4470"/>
                    <a:pt x="7050" y="4174"/>
                  </a:cubicBezTo>
                  <a:cubicBezTo>
                    <a:pt x="7058" y="3670"/>
                    <a:pt x="6851" y="3670"/>
                    <a:pt x="6655" y="3670"/>
                  </a:cubicBezTo>
                  <a:lnTo>
                    <a:pt x="3061" y="3670"/>
                  </a:lnTo>
                  <a:cubicBezTo>
                    <a:pt x="2916" y="3670"/>
                    <a:pt x="2783" y="3788"/>
                    <a:pt x="2712" y="3979"/>
                  </a:cubicBezTo>
                  <a:cubicBezTo>
                    <a:pt x="2641" y="4170"/>
                    <a:pt x="2643" y="4404"/>
                    <a:pt x="2718" y="4591"/>
                  </a:cubicBezTo>
                  <a:lnTo>
                    <a:pt x="3076" y="5519"/>
                  </a:lnTo>
                  <a:cubicBezTo>
                    <a:pt x="3150" y="5704"/>
                    <a:pt x="3281" y="5810"/>
                    <a:pt x="3418" y="5810"/>
                  </a:cubicBezTo>
                  <a:cubicBezTo>
                    <a:pt x="3617" y="5810"/>
                    <a:pt x="3760" y="5760"/>
                    <a:pt x="4162" y="5589"/>
                  </a:cubicBezTo>
                  <a:lnTo>
                    <a:pt x="4345" y="5695"/>
                  </a:lnTo>
                  <a:lnTo>
                    <a:pt x="4278" y="5752"/>
                  </a:lnTo>
                  <a:cubicBezTo>
                    <a:pt x="4278" y="5752"/>
                    <a:pt x="5903" y="10164"/>
                    <a:pt x="5943" y="10288"/>
                  </a:cubicBezTo>
                  <a:cubicBezTo>
                    <a:pt x="6004" y="10477"/>
                    <a:pt x="5987" y="10637"/>
                    <a:pt x="5860" y="10689"/>
                  </a:cubicBezTo>
                  <a:cubicBezTo>
                    <a:pt x="5685" y="10761"/>
                    <a:pt x="294" y="13827"/>
                    <a:pt x="294" y="13827"/>
                  </a:cubicBezTo>
                  <a:cubicBezTo>
                    <a:pt x="76" y="13929"/>
                    <a:pt x="-47" y="14276"/>
                    <a:pt x="17" y="14606"/>
                  </a:cubicBezTo>
                  <a:cubicBezTo>
                    <a:pt x="62" y="14835"/>
                    <a:pt x="191" y="15002"/>
                    <a:pt x="348" y="15032"/>
                  </a:cubicBezTo>
                  <a:lnTo>
                    <a:pt x="6283" y="15032"/>
                  </a:lnTo>
                  <a:cubicBezTo>
                    <a:pt x="6494" y="16092"/>
                    <a:pt x="7145" y="16867"/>
                    <a:pt x="7913" y="16867"/>
                  </a:cubicBezTo>
                  <a:cubicBezTo>
                    <a:pt x="8853" y="16867"/>
                    <a:pt x="9617" y="15712"/>
                    <a:pt x="9617" y="14291"/>
                  </a:cubicBezTo>
                  <a:cubicBezTo>
                    <a:pt x="9617" y="13875"/>
                    <a:pt x="9551" y="13482"/>
                    <a:pt x="9434" y="13133"/>
                  </a:cubicBezTo>
                  <a:lnTo>
                    <a:pt x="14025" y="6261"/>
                  </a:lnTo>
                  <a:lnTo>
                    <a:pt x="14569" y="8142"/>
                  </a:lnTo>
                  <a:cubicBezTo>
                    <a:pt x="13096" y="9355"/>
                    <a:pt x="12094" y="11717"/>
                    <a:pt x="12094" y="14426"/>
                  </a:cubicBezTo>
                  <a:cubicBezTo>
                    <a:pt x="12094" y="18369"/>
                    <a:pt x="14215" y="21577"/>
                    <a:pt x="16823" y="21577"/>
                  </a:cubicBezTo>
                  <a:cubicBezTo>
                    <a:pt x="19431" y="21577"/>
                    <a:pt x="21553" y="18369"/>
                    <a:pt x="21553" y="14426"/>
                  </a:cubicBezTo>
                  <a:cubicBezTo>
                    <a:pt x="21553" y="12526"/>
                    <a:pt x="21052" y="10729"/>
                    <a:pt x="20142" y="9368"/>
                  </a:cubicBez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12700">
              <a:miter lim="400000"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5" name="组合 4" descr="aQUAAB+LCAAAAAAABAC9klFPwjAQx79L1bdpBhGIexsaDA+KCYs+GB7qerDi2pGuMxiy7267tWOwiePF7KW7/u/u97/eDl3K7w0gD80ZFvKB4pXAbCqBIQdNCfJ4FscOGlNOKF89iiTbpMh731Vp9Zs3KqNXHGegczmVFMflr9fQW9kT5ZRlzMjcG1eF8LYW6rllkBISQ1025RLEV9Whp2PFeS6FajBJBMNSNdy5+RUyV8gbDm7cXCcT2KpCDgpKLMtj8PQAWn3qC23TJ+sslQy43Ce9YDU6UFQtfpt5e3WF0z+ex/Vdy0T6I7fwYCrPI7yBZ1VK85oJ6BBaVOYOYFVfdTiwnTu/8gawPdOhzqh7a3uOk/RFyz28IWjDXrSAV4t4n8SJ+HsRraxxP1suaQhBBAysJqBc+pwoZmK3cCzoKpIc0tQEZh9rCGUtzRtoVZZGqubFZHLbHw19H1l7bt62jbZh12080nd5piKl/k7KbwrSD0M1ZkNeGiriDZ8W/5w9tJgHb1kGT6zgf5vrdTM3xuFnR28L9f0AG4Njv2kFAAA="/>
            <p:cNvGrpSpPr>
              <a:grpSpLocks noChangeAspect="1"/>
            </p:cNvGrpSpPr>
            <p:nvPr/>
          </p:nvGrpSpPr>
          <p:grpSpPr>
            <a:xfrm>
              <a:off x="2724604" y="1954000"/>
              <a:ext cx="1467856" cy="1469136"/>
              <a:chOff x="1089075" y="1943099"/>
              <a:chExt cx="2969202" cy="2971793"/>
            </a:xfrm>
          </p:grpSpPr>
          <p:sp>
            <p:nvSpPr>
              <p:cNvPr id="7" name="椭圆 6"/>
              <p:cNvSpPr/>
              <p:nvPr/>
            </p:nvSpPr>
            <p:spPr>
              <a:xfrm>
                <a:off x="1823753" y="2679078"/>
                <a:ext cx="1499846" cy="1499845"/>
              </a:xfrm>
              <a:prstGeom prst="ellipse">
                <a:avLst/>
              </a:prstGeom>
              <a:solidFill>
                <a:schemeClr val="accent1">
                  <a:lumMod val="90000"/>
                  <a:lumOff val="10000"/>
                  <a:alpha val="80000"/>
                </a:schemeClr>
              </a:solidFill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8" name="圆: 空心 7"/>
              <p:cNvSpPr/>
              <p:nvPr/>
            </p:nvSpPr>
            <p:spPr>
              <a:xfrm>
                <a:off x="1089075" y="1944400"/>
                <a:ext cx="2969202" cy="2969204"/>
              </a:xfrm>
              <a:prstGeom prst="donut">
                <a:avLst>
                  <a:gd name="adj" fmla="val 15000"/>
                </a:avLst>
              </a:prstGeom>
              <a:solidFill>
                <a:schemeClr val="tx2">
                  <a:lumMod val="40000"/>
                  <a:lumOff val="60000"/>
                  <a:alpha val="38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9" name="空心弧 8"/>
              <p:cNvSpPr/>
              <p:nvPr/>
            </p:nvSpPr>
            <p:spPr>
              <a:xfrm>
                <a:off x="1089075" y="1944400"/>
                <a:ext cx="2969202" cy="2969204"/>
              </a:xfrm>
              <a:prstGeom prst="blockArc">
                <a:avLst>
                  <a:gd name="adj1" fmla="val 16200000"/>
                  <a:gd name="adj2" fmla="val 8640000"/>
                  <a:gd name="adj3" fmla="val 15000"/>
                </a:avLst>
              </a:prstGeom>
              <a:solidFill>
                <a:schemeClr val="accent1">
                  <a:lumMod val="100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grpSp>
            <p:nvGrpSpPr>
              <p:cNvPr id="10" name="组合 9"/>
              <p:cNvGrpSpPr/>
              <p:nvPr/>
            </p:nvGrpSpPr>
            <p:grpSpPr>
              <a:xfrm>
                <a:off x="1149368" y="1943099"/>
                <a:ext cx="2848619" cy="2971793"/>
                <a:chOff x="4687315" y="1592322"/>
                <a:chExt cx="2817370" cy="2939200"/>
              </a:xfrm>
            </p:grpSpPr>
            <p:sp>
              <p:nvSpPr>
                <p:cNvPr id="12" name="矩形 11"/>
                <p:cNvSpPr/>
                <p:nvPr/>
              </p:nvSpPr>
              <p:spPr>
                <a:xfrm rot="-4320000">
                  <a:off x="4889455" y="2452319"/>
                  <a:ext cx="45720" cy="45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3" name="矩形 12"/>
                <p:cNvSpPr/>
                <p:nvPr/>
              </p:nvSpPr>
              <p:spPr>
                <a:xfrm rot="-2160000">
                  <a:off x="5341582" y="1830019"/>
                  <a:ext cx="45720" cy="45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>
                  <a:off x="6073140" y="1592322"/>
                  <a:ext cx="45720" cy="45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5" name="矩形 14"/>
                <p:cNvSpPr/>
                <p:nvPr/>
              </p:nvSpPr>
              <p:spPr>
                <a:xfrm rot="2160000">
                  <a:off x="6804698" y="1830019"/>
                  <a:ext cx="45720" cy="45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矩形 15"/>
                <p:cNvSpPr/>
                <p:nvPr/>
              </p:nvSpPr>
              <p:spPr>
                <a:xfrm rot="4320000">
                  <a:off x="7256825" y="2452319"/>
                  <a:ext cx="45720" cy="45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7" name="矩形 16"/>
                <p:cNvSpPr/>
                <p:nvPr/>
              </p:nvSpPr>
              <p:spPr>
                <a:xfrm rot="6480000">
                  <a:off x="7256825" y="3221524"/>
                  <a:ext cx="45720" cy="45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矩形 17"/>
                <p:cNvSpPr/>
                <p:nvPr/>
              </p:nvSpPr>
              <p:spPr>
                <a:xfrm rot="8640000">
                  <a:off x="6804698" y="3843825"/>
                  <a:ext cx="45720" cy="45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 rot="10800000">
                  <a:off x="6073140" y="4081522"/>
                  <a:ext cx="45720" cy="45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0" name="矩形 19"/>
                <p:cNvSpPr/>
                <p:nvPr/>
              </p:nvSpPr>
              <p:spPr>
                <a:xfrm rot="12960000">
                  <a:off x="5341582" y="3843825"/>
                  <a:ext cx="45720" cy="45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  <p:sp>
              <p:nvSpPr>
                <p:cNvPr id="21" name="矩形 20"/>
                <p:cNvSpPr/>
                <p:nvPr/>
              </p:nvSpPr>
              <p:spPr>
                <a:xfrm rot="15120000">
                  <a:off x="4889455" y="3221524"/>
                  <a:ext cx="45720" cy="4500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/>
                  <a:endParaRPr>
                    <a:cs typeface="+mn-ea"/>
                    <a:sym typeface="+mn-lt"/>
                  </a:endParaRPr>
                </a:p>
              </p:txBody>
            </p:sp>
          </p:grpSp>
          <p:sp>
            <p:nvSpPr>
              <p:cNvPr id="11" name="矩形 10"/>
              <p:cNvSpPr/>
              <p:nvPr/>
            </p:nvSpPr>
            <p:spPr>
              <a:xfrm>
                <a:off x="2241506" y="3179873"/>
                <a:ext cx="664338" cy="498254"/>
              </a:xfrm>
              <a:prstGeom prst="rect">
                <a:avLst/>
              </a:prstGeom>
            </p:spPr>
            <p:txBody>
              <a:bodyPr wrap="square" anchor="ctr">
                <a:prstTxWarp prst="textPlain">
                  <a:avLst/>
                </a:prstTxWarp>
                <a:normAutofit fontScale="25000" lnSpcReduction="20000"/>
              </a:bodyPr>
              <a:lstStyle/>
              <a:p>
                <a:pPr lvl="0" algn="ctr"/>
                <a:r>
                  <a:rPr lang="en-US" altLang="zh-CN" sz="3600">
                    <a:solidFill>
                      <a:prstClr val="white"/>
                    </a:solidFill>
                    <a:cs typeface="+mn-ea"/>
                    <a:sym typeface="+mn-lt"/>
                  </a:rPr>
                  <a:t>65%</a:t>
                </a:r>
              </a:p>
            </p:txBody>
          </p:sp>
        </p:grpSp>
      </p:grpSp>
      <p:cxnSp>
        <p:nvCxnSpPr>
          <p:cNvPr id="6" name="直接箭头连接符 5"/>
          <p:cNvCxnSpPr>
            <a:stCxn id="25" idx="6"/>
          </p:cNvCxnSpPr>
          <p:nvPr/>
        </p:nvCxnSpPr>
        <p:spPr>
          <a:xfrm>
            <a:off x="2054685" y="3059302"/>
            <a:ext cx="6270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3"/>
          <p:cNvGrpSpPr/>
          <p:nvPr/>
        </p:nvGrpSpPr>
        <p:grpSpPr>
          <a:xfrm>
            <a:off x="2700896" y="1491632"/>
            <a:ext cx="1570378" cy="1239367"/>
            <a:chOff x="4078513" y="2305388"/>
            <a:chExt cx="1683939" cy="1328992"/>
          </a:xfrm>
        </p:grpSpPr>
        <p:sp>
          <p:nvSpPr>
            <p:cNvPr id="41" name="Freeform: Shape 24"/>
            <p:cNvSpPr/>
            <p:nvPr/>
          </p:nvSpPr>
          <p:spPr bwMode="auto">
            <a:xfrm>
              <a:off x="4171565" y="2305388"/>
              <a:ext cx="1590887" cy="1196167"/>
            </a:xfrm>
            <a:custGeom>
              <a:avLst/>
              <a:gdLst>
                <a:gd name="T0" fmla="*/ 1375 w 1609"/>
                <a:gd name="T1" fmla="*/ 716 h 1210"/>
                <a:gd name="T2" fmla="*/ 1491 w 1609"/>
                <a:gd name="T3" fmla="*/ 578 h 1210"/>
                <a:gd name="T4" fmla="*/ 1609 w 1609"/>
                <a:gd name="T5" fmla="*/ 1210 h 1210"/>
                <a:gd name="T6" fmla="*/ 957 w 1609"/>
                <a:gd name="T7" fmla="*/ 1210 h 1210"/>
                <a:gd name="T8" fmla="*/ 1069 w 1609"/>
                <a:gd name="T9" fmla="*/ 1080 h 1210"/>
                <a:gd name="T10" fmla="*/ 0 w 1609"/>
                <a:gd name="T11" fmla="*/ 350 h 1210"/>
                <a:gd name="T12" fmla="*/ 235 w 1609"/>
                <a:gd name="T13" fmla="*/ 132 h 1210"/>
                <a:gd name="T14" fmla="*/ 1375 w 1609"/>
                <a:gd name="T15" fmla="*/ 716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9" h="1210">
                  <a:moveTo>
                    <a:pt x="1375" y="716"/>
                  </a:moveTo>
                  <a:cubicBezTo>
                    <a:pt x="1491" y="578"/>
                    <a:pt x="1491" y="578"/>
                    <a:pt x="1491" y="578"/>
                  </a:cubicBezTo>
                  <a:cubicBezTo>
                    <a:pt x="1609" y="1210"/>
                    <a:pt x="1609" y="1210"/>
                    <a:pt x="1609" y="1210"/>
                  </a:cubicBezTo>
                  <a:cubicBezTo>
                    <a:pt x="957" y="1210"/>
                    <a:pt x="957" y="1210"/>
                    <a:pt x="957" y="1210"/>
                  </a:cubicBezTo>
                  <a:cubicBezTo>
                    <a:pt x="1069" y="1080"/>
                    <a:pt x="1069" y="1080"/>
                    <a:pt x="1069" y="1080"/>
                  </a:cubicBezTo>
                  <a:cubicBezTo>
                    <a:pt x="1069" y="1080"/>
                    <a:pt x="149" y="190"/>
                    <a:pt x="0" y="350"/>
                  </a:cubicBezTo>
                  <a:cubicBezTo>
                    <a:pt x="0" y="350"/>
                    <a:pt x="49" y="204"/>
                    <a:pt x="235" y="132"/>
                  </a:cubicBezTo>
                  <a:cubicBezTo>
                    <a:pt x="235" y="132"/>
                    <a:pt x="477" y="0"/>
                    <a:pt x="1375" y="7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Straight Connector 25"/>
            <p:cNvSpPr/>
            <p:nvPr/>
          </p:nvSpPr>
          <p:spPr bwMode="auto">
            <a:xfrm>
              <a:off x="5700918" y="2902721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3" name="Straight Connector 26"/>
            <p:cNvSpPr/>
            <p:nvPr/>
          </p:nvSpPr>
          <p:spPr bwMode="auto">
            <a:xfrm>
              <a:off x="5700918" y="2902721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4" name="Freeform: Shape 27"/>
            <p:cNvSpPr/>
            <p:nvPr/>
          </p:nvSpPr>
          <p:spPr bwMode="auto">
            <a:xfrm>
              <a:off x="4078513" y="2498996"/>
              <a:ext cx="1149641" cy="905755"/>
            </a:xfrm>
            <a:custGeom>
              <a:avLst/>
              <a:gdLst>
                <a:gd name="T0" fmla="*/ 155 w 1163"/>
                <a:gd name="T1" fmla="*/ 167 h 916"/>
                <a:gd name="T2" fmla="*/ 155 w 1163"/>
                <a:gd name="T3" fmla="*/ 167 h 916"/>
                <a:gd name="T4" fmla="*/ 1135 w 1163"/>
                <a:gd name="T5" fmla="*/ 916 h 916"/>
                <a:gd name="T6" fmla="*/ 1163 w 1163"/>
                <a:gd name="T7" fmla="*/ 884 h 916"/>
                <a:gd name="T8" fmla="*/ 94 w 1163"/>
                <a:gd name="T9" fmla="*/ 154 h 916"/>
                <a:gd name="T10" fmla="*/ 95 w 1163"/>
                <a:gd name="T11" fmla="*/ 154 h 916"/>
                <a:gd name="T12" fmla="*/ 94 w 1163"/>
                <a:gd name="T13" fmla="*/ 154 h 916"/>
                <a:gd name="T14" fmla="*/ 196 w 1163"/>
                <a:gd name="T15" fmla="*/ 460 h 916"/>
                <a:gd name="T16" fmla="*/ 155 w 1163"/>
                <a:gd name="T17" fmla="*/ 167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3" h="916">
                  <a:moveTo>
                    <a:pt x="155" y="167"/>
                  </a:moveTo>
                  <a:cubicBezTo>
                    <a:pt x="155" y="167"/>
                    <a:pt x="155" y="167"/>
                    <a:pt x="155" y="167"/>
                  </a:cubicBezTo>
                  <a:cubicBezTo>
                    <a:pt x="271" y="204"/>
                    <a:pt x="565" y="350"/>
                    <a:pt x="1135" y="916"/>
                  </a:cubicBezTo>
                  <a:cubicBezTo>
                    <a:pt x="1163" y="884"/>
                    <a:pt x="1163" y="884"/>
                    <a:pt x="1163" y="884"/>
                  </a:cubicBezTo>
                  <a:cubicBezTo>
                    <a:pt x="1163" y="884"/>
                    <a:pt x="251" y="0"/>
                    <a:pt x="94" y="154"/>
                  </a:cubicBezTo>
                  <a:cubicBezTo>
                    <a:pt x="94" y="154"/>
                    <a:pt x="94" y="154"/>
                    <a:pt x="95" y="154"/>
                  </a:cubicBezTo>
                  <a:cubicBezTo>
                    <a:pt x="94" y="154"/>
                    <a:pt x="94" y="154"/>
                    <a:pt x="94" y="154"/>
                  </a:cubicBezTo>
                  <a:cubicBezTo>
                    <a:pt x="25" y="261"/>
                    <a:pt x="196" y="460"/>
                    <a:pt x="196" y="460"/>
                  </a:cubicBezTo>
                  <a:cubicBezTo>
                    <a:pt x="0" y="184"/>
                    <a:pt x="155" y="167"/>
                    <a:pt x="155" y="16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5" name="Freeform: Shape 28"/>
            <p:cNvSpPr/>
            <p:nvPr/>
          </p:nvSpPr>
          <p:spPr bwMode="auto">
            <a:xfrm>
              <a:off x="5117842" y="3501555"/>
              <a:ext cx="644610" cy="24013"/>
            </a:xfrm>
            <a:custGeom>
              <a:avLst/>
              <a:gdLst>
                <a:gd name="T0" fmla="*/ 859 w 859"/>
                <a:gd name="T1" fmla="*/ 0 h 32"/>
                <a:gd name="T2" fmla="*/ 832 w 859"/>
                <a:gd name="T3" fmla="*/ 32 h 32"/>
                <a:gd name="T4" fmla="*/ 16 w 859"/>
                <a:gd name="T5" fmla="*/ 32 h 32"/>
                <a:gd name="T6" fmla="*/ 0 w 859"/>
                <a:gd name="T7" fmla="*/ 0 h 32"/>
                <a:gd name="T8" fmla="*/ 859 w 859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9" h="32">
                  <a:moveTo>
                    <a:pt x="859" y="0"/>
                  </a:moveTo>
                  <a:lnTo>
                    <a:pt x="832" y="32"/>
                  </a:lnTo>
                  <a:lnTo>
                    <a:pt x="16" y="32"/>
                  </a:lnTo>
                  <a:lnTo>
                    <a:pt x="0" y="0"/>
                  </a:lnTo>
                  <a:lnTo>
                    <a:pt x="85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6" name="Freeform: Shape 23"/>
            <p:cNvSpPr/>
            <p:nvPr/>
          </p:nvSpPr>
          <p:spPr bwMode="auto">
            <a:xfrm>
              <a:off x="4171565" y="2620564"/>
              <a:ext cx="785688" cy="1013816"/>
            </a:xfrm>
            <a:custGeom>
              <a:avLst/>
              <a:gdLst>
                <a:gd name="T0" fmla="*/ 795 w 795"/>
                <a:gd name="T1" fmla="*/ 1025 h 1025"/>
                <a:gd name="T2" fmla="*/ 139 w 795"/>
                <a:gd name="T3" fmla="*/ 73 h 1025"/>
                <a:gd name="T4" fmla="*/ 6 w 795"/>
                <a:gd name="T5" fmla="*/ 85 h 1025"/>
                <a:gd name="T6" fmla="*/ 1 w 795"/>
                <a:gd name="T7" fmla="*/ 114 h 1025"/>
                <a:gd name="T8" fmla="*/ 1 w 795"/>
                <a:gd name="T9" fmla="*/ 139 h 1025"/>
                <a:gd name="T10" fmla="*/ 795 w 795"/>
                <a:gd name="T11" fmla="*/ 1025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5" h="1025">
                  <a:moveTo>
                    <a:pt x="795" y="1025"/>
                  </a:moveTo>
                  <a:cubicBezTo>
                    <a:pt x="795" y="1025"/>
                    <a:pt x="142" y="356"/>
                    <a:pt x="139" y="73"/>
                  </a:cubicBezTo>
                  <a:cubicBezTo>
                    <a:pt x="139" y="73"/>
                    <a:pt x="27" y="0"/>
                    <a:pt x="6" y="85"/>
                  </a:cubicBezTo>
                  <a:cubicBezTo>
                    <a:pt x="4" y="93"/>
                    <a:pt x="2" y="103"/>
                    <a:pt x="1" y="114"/>
                  </a:cubicBezTo>
                  <a:cubicBezTo>
                    <a:pt x="0" y="123"/>
                    <a:pt x="0" y="132"/>
                    <a:pt x="1" y="139"/>
                  </a:cubicBezTo>
                  <a:cubicBezTo>
                    <a:pt x="3" y="196"/>
                    <a:pt x="77" y="409"/>
                    <a:pt x="795" y="1025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9" name="Group 2"/>
          <p:cNvGrpSpPr/>
          <p:nvPr/>
        </p:nvGrpSpPr>
        <p:grpSpPr>
          <a:xfrm>
            <a:off x="4893382" y="1491631"/>
            <a:ext cx="1570378" cy="1239367"/>
            <a:chOff x="6429548" y="2305388"/>
            <a:chExt cx="1683939" cy="1328992"/>
          </a:xfrm>
        </p:grpSpPr>
        <p:sp>
          <p:nvSpPr>
            <p:cNvPr id="35" name="Freeform: Shape 32"/>
            <p:cNvSpPr/>
            <p:nvPr/>
          </p:nvSpPr>
          <p:spPr bwMode="auto">
            <a:xfrm flipH="1">
              <a:off x="6429548" y="2305388"/>
              <a:ext cx="1590887" cy="1196167"/>
            </a:xfrm>
            <a:custGeom>
              <a:avLst/>
              <a:gdLst>
                <a:gd name="T0" fmla="*/ 1375 w 1609"/>
                <a:gd name="T1" fmla="*/ 716 h 1210"/>
                <a:gd name="T2" fmla="*/ 1491 w 1609"/>
                <a:gd name="T3" fmla="*/ 578 h 1210"/>
                <a:gd name="T4" fmla="*/ 1609 w 1609"/>
                <a:gd name="T5" fmla="*/ 1210 h 1210"/>
                <a:gd name="T6" fmla="*/ 957 w 1609"/>
                <a:gd name="T7" fmla="*/ 1210 h 1210"/>
                <a:gd name="T8" fmla="*/ 1069 w 1609"/>
                <a:gd name="T9" fmla="*/ 1080 h 1210"/>
                <a:gd name="T10" fmla="*/ 0 w 1609"/>
                <a:gd name="T11" fmla="*/ 350 h 1210"/>
                <a:gd name="T12" fmla="*/ 235 w 1609"/>
                <a:gd name="T13" fmla="*/ 132 h 1210"/>
                <a:gd name="T14" fmla="*/ 1375 w 1609"/>
                <a:gd name="T15" fmla="*/ 716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9" h="1210">
                  <a:moveTo>
                    <a:pt x="1375" y="716"/>
                  </a:moveTo>
                  <a:cubicBezTo>
                    <a:pt x="1491" y="578"/>
                    <a:pt x="1491" y="578"/>
                    <a:pt x="1491" y="578"/>
                  </a:cubicBezTo>
                  <a:cubicBezTo>
                    <a:pt x="1609" y="1210"/>
                    <a:pt x="1609" y="1210"/>
                    <a:pt x="1609" y="1210"/>
                  </a:cubicBezTo>
                  <a:cubicBezTo>
                    <a:pt x="957" y="1210"/>
                    <a:pt x="957" y="1210"/>
                    <a:pt x="957" y="1210"/>
                  </a:cubicBezTo>
                  <a:cubicBezTo>
                    <a:pt x="1069" y="1080"/>
                    <a:pt x="1069" y="1080"/>
                    <a:pt x="1069" y="1080"/>
                  </a:cubicBezTo>
                  <a:cubicBezTo>
                    <a:pt x="1069" y="1080"/>
                    <a:pt x="149" y="190"/>
                    <a:pt x="0" y="350"/>
                  </a:cubicBezTo>
                  <a:cubicBezTo>
                    <a:pt x="0" y="350"/>
                    <a:pt x="49" y="204"/>
                    <a:pt x="235" y="132"/>
                  </a:cubicBezTo>
                  <a:cubicBezTo>
                    <a:pt x="235" y="132"/>
                    <a:pt x="477" y="0"/>
                    <a:pt x="1375" y="7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Straight Connector 33"/>
            <p:cNvSpPr/>
            <p:nvPr/>
          </p:nvSpPr>
          <p:spPr bwMode="auto">
            <a:xfrm flipH="1">
              <a:off x="6491082" y="290272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Straight Connector 34"/>
            <p:cNvSpPr/>
            <p:nvPr/>
          </p:nvSpPr>
          <p:spPr bwMode="auto">
            <a:xfrm flipH="1">
              <a:off x="6491082" y="2902722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Freeform: Shape 35"/>
            <p:cNvSpPr/>
            <p:nvPr/>
          </p:nvSpPr>
          <p:spPr bwMode="auto">
            <a:xfrm flipH="1">
              <a:off x="6963846" y="2498996"/>
              <a:ext cx="1149641" cy="905755"/>
            </a:xfrm>
            <a:custGeom>
              <a:avLst/>
              <a:gdLst>
                <a:gd name="T0" fmla="*/ 155 w 1163"/>
                <a:gd name="T1" fmla="*/ 167 h 916"/>
                <a:gd name="T2" fmla="*/ 155 w 1163"/>
                <a:gd name="T3" fmla="*/ 167 h 916"/>
                <a:gd name="T4" fmla="*/ 1135 w 1163"/>
                <a:gd name="T5" fmla="*/ 916 h 916"/>
                <a:gd name="T6" fmla="*/ 1163 w 1163"/>
                <a:gd name="T7" fmla="*/ 884 h 916"/>
                <a:gd name="T8" fmla="*/ 94 w 1163"/>
                <a:gd name="T9" fmla="*/ 154 h 916"/>
                <a:gd name="T10" fmla="*/ 95 w 1163"/>
                <a:gd name="T11" fmla="*/ 154 h 916"/>
                <a:gd name="T12" fmla="*/ 94 w 1163"/>
                <a:gd name="T13" fmla="*/ 154 h 916"/>
                <a:gd name="T14" fmla="*/ 196 w 1163"/>
                <a:gd name="T15" fmla="*/ 460 h 916"/>
                <a:gd name="T16" fmla="*/ 155 w 1163"/>
                <a:gd name="T17" fmla="*/ 167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3" h="916">
                  <a:moveTo>
                    <a:pt x="155" y="167"/>
                  </a:moveTo>
                  <a:cubicBezTo>
                    <a:pt x="155" y="167"/>
                    <a:pt x="155" y="167"/>
                    <a:pt x="155" y="167"/>
                  </a:cubicBezTo>
                  <a:cubicBezTo>
                    <a:pt x="271" y="204"/>
                    <a:pt x="565" y="350"/>
                    <a:pt x="1135" y="916"/>
                  </a:cubicBezTo>
                  <a:cubicBezTo>
                    <a:pt x="1163" y="884"/>
                    <a:pt x="1163" y="884"/>
                    <a:pt x="1163" y="884"/>
                  </a:cubicBezTo>
                  <a:cubicBezTo>
                    <a:pt x="1163" y="884"/>
                    <a:pt x="251" y="0"/>
                    <a:pt x="94" y="154"/>
                  </a:cubicBezTo>
                  <a:cubicBezTo>
                    <a:pt x="94" y="154"/>
                    <a:pt x="94" y="154"/>
                    <a:pt x="95" y="154"/>
                  </a:cubicBezTo>
                  <a:cubicBezTo>
                    <a:pt x="94" y="154"/>
                    <a:pt x="94" y="154"/>
                    <a:pt x="94" y="154"/>
                  </a:cubicBezTo>
                  <a:cubicBezTo>
                    <a:pt x="25" y="261"/>
                    <a:pt x="196" y="460"/>
                    <a:pt x="196" y="460"/>
                  </a:cubicBezTo>
                  <a:cubicBezTo>
                    <a:pt x="0" y="184"/>
                    <a:pt x="155" y="167"/>
                    <a:pt x="155" y="16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Freeform: Shape 36"/>
            <p:cNvSpPr/>
            <p:nvPr/>
          </p:nvSpPr>
          <p:spPr bwMode="auto">
            <a:xfrm flipH="1">
              <a:off x="6429548" y="3501556"/>
              <a:ext cx="644610" cy="24013"/>
            </a:xfrm>
            <a:custGeom>
              <a:avLst/>
              <a:gdLst>
                <a:gd name="T0" fmla="*/ 859 w 859"/>
                <a:gd name="T1" fmla="*/ 0 h 32"/>
                <a:gd name="T2" fmla="*/ 832 w 859"/>
                <a:gd name="T3" fmla="*/ 32 h 32"/>
                <a:gd name="T4" fmla="*/ 16 w 859"/>
                <a:gd name="T5" fmla="*/ 32 h 32"/>
                <a:gd name="T6" fmla="*/ 0 w 859"/>
                <a:gd name="T7" fmla="*/ 0 h 32"/>
                <a:gd name="T8" fmla="*/ 859 w 859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9" h="32">
                  <a:moveTo>
                    <a:pt x="859" y="0"/>
                  </a:moveTo>
                  <a:lnTo>
                    <a:pt x="832" y="32"/>
                  </a:lnTo>
                  <a:lnTo>
                    <a:pt x="16" y="32"/>
                  </a:lnTo>
                  <a:lnTo>
                    <a:pt x="0" y="0"/>
                  </a:lnTo>
                  <a:lnTo>
                    <a:pt x="859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Freeform: Shape 37"/>
            <p:cNvSpPr/>
            <p:nvPr/>
          </p:nvSpPr>
          <p:spPr bwMode="auto">
            <a:xfrm flipH="1">
              <a:off x="7234747" y="2620564"/>
              <a:ext cx="785688" cy="1013816"/>
            </a:xfrm>
            <a:custGeom>
              <a:avLst/>
              <a:gdLst>
                <a:gd name="T0" fmla="*/ 795 w 795"/>
                <a:gd name="T1" fmla="*/ 1025 h 1025"/>
                <a:gd name="T2" fmla="*/ 139 w 795"/>
                <a:gd name="T3" fmla="*/ 73 h 1025"/>
                <a:gd name="T4" fmla="*/ 6 w 795"/>
                <a:gd name="T5" fmla="*/ 85 h 1025"/>
                <a:gd name="T6" fmla="*/ 1 w 795"/>
                <a:gd name="T7" fmla="*/ 114 h 1025"/>
                <a:gd name="T8" fmla="*/ 1 w 795"/>
                <a:gd name="T9" fmla="*/ 139 h 1025"/>
                <a:gd name="T10" fmla="*/ 795 w 795"/>
                <a:gd name="T11" fmla="*/ 1025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5" h="1025">
                  <a:moveTo>
                    <a:pt x="795" y="1025"/>
                  </a:moveTo>
                  <a:cubicBezTo>
                    <a:pt x="795" y="1025"/>
                    <a:pt x="142" y="356"/>
                    <a:pt x="139" y="73"/>
                  </a:cubicBezTo>
                  <a:cubicBezTo>
                    <a:pt x="139" y="73"/>
                    <a:pt x="27" y="0"/>
                    <a:pt x="6" y="85"/>
                  </a:cubicBezTo>
                  <a:cubicBezTo>
                    <a:pt x="4" y="93"/>
                    <a:pt x="2" y="103"/>
                    <a:pt x="1" y="114"/>
                  </a:cubicBezTo>
                  <a:cubicBezTo>
                    <a:pt x="0" y="123"/>
                    <a:pt x="0" y="132"/>
                    <a:pt x="1" y="139"/>
                  </a:cubicBezTo>
                  <a:cubicBezTo>
                    <a:pt x="3" y="196"/>
                    <a:pt x="77" y="409"/>
                    <a:pt x="795" y="1025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0" name="Group 4"/>
          <p:cNvGrpSpPr/>
          <p:nvPr/>
        </p:nvGrpSpPr>
        <p:grpSpPr>
          <a:xfrm>
            <a:off x="2700896" y="2844367"/>
            <a:ext cx="1570378" cy="1239367"/>
            <a:chOff x="4078513" y="3755948"/>
            <a:chExt cx="1683939" cy="1328992"/>
          </a:xfrm>
        </p:grpSpPr>
        <p:sp>
          <p:nvSpPr>
            <p:cNvPr id="29" name="Freeform: Shape 39"/>
            <p:cNvSpPr/>
            <p:nvPr/>
          </p:nvSpPr>
          <p:spPr bwMode="auto">
            <a:xfrm flipV="1">
              <a:off x="4171565" y="3888773"/>
              <a:ext cx="1590887" cy="1196167"/>
            </a:xfrm>
            <a:custGeom>
              <a:avLst/>
              <a:gdLst>
                <a:gd name="T0" fmla="*/ 1375 w 1609"/>
                <a:gd name="T1" fmla="*/ 716 h 1210"/>
                <a:gd name="T2" fmla="*/ 1491 w 1609"/>
                <a:gd name="T3" fmla="*/ 578 h 1210"/>
                <a:gd name="T4" fmla="*/ 1609 w 1609"/>
                <a:gd name="T5" fmla="*/ 1210 h 1210"/>
                <a:gd name="T6" fmla="*/ 957 w 1609"/>
                <a:gd name="T7" fmla="*/ 1210 h 1210"/>
                <a:gd name="T8" fmla="*/ 1069 w 1609"/>
                <a:gd name="T9" fmla="*/ 1080 h 1210"/>
                <a:gd name="T10" fmla="*/ 0 w 1609"/>
                <a:gd name="T11" fmla="*/ 350 h 1210"/>
                <a:gd name="T12" fmla="*/ 235 w 1609"/>
                <a:gd name="T13" fmla="*/ 132 h 1210"/>
                <a:gd name="T14" fmla="*/ 1375 w 1609"/>
                <a:gd name="T15" fmla="*/ 716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9" h="1210">
                  <a:moveTo>
                    <a:pt x="1375" y="716"/>
                  </a:moveTo>
                  <a:cubicBezTo>
                    <a:pt x="1491" y="578"/>
                    <a:pt x="1491" y="578"/>
                    <a:pt x="1491" y="578"/>
                  </a:cubicBezTo>
                  <a:cubicBezTo>
                    <a:pt x="1609" y="1210"/>
                    <a:pt x="1609" y="1210"/>
                    <a:pt x="1609" y="1210"/>
                  </a:cubicBezTo>
                  <a:cubicBezTo>
                    <a:pt x="957" y="1210"/>
                    <a:pt x="957" y="1210"/>
                    <a:pt x="957" y="1210"/>
                  </a:cubicBezTo>
                  <a:cubicBezTo>
                    <a:pt x="1069" y="1080"/>
                    <a:pt x="1069" y="1080"/>
                    <a:pt x="1069" y="1080"/>
                  </a:cubicBezTo>
                  <a:cubicBezTo>
                    <a:pt x="1069" y="1080"/>
                    <a:pt x="149" y="190"/>
                    <a:pt x="0" y="350"/>
                  </a:cubicBezTo>
                  <a:cubicBezTo>
                    <a:pt x="0" y="350"/>
                    <a:pt x="49" y="204"/>
                    <a:pt x="235" y="132"/>
                  </a:cubicBezTo>
                  <a:cubicBezTo>
                    <a:pt x="235" y="132"/>
                    <a:pt x="477" y="0"/>
                    <a:pt x="1375" y="71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Straight Connector 40"/>
            <p:cNvSpPr/>
            <p:nvPr/>
          </p:nvSpPr>
          <p:spPr bwMode="auto">
            <a:xfrm flipV="1">
              <a:off x="5700918" y="4487606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1" name="Straight Connector 41"/>
            <p:cNvSpPr/>
            <p:nvPr/>
          </p:nvSpPr>
          <p:spPr bwMode="auto">
            <a:xfrm flipV="1">
              <a:off x="5700918" y="4487606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Freeform: Shape 42"/>
            <p:cNvSpPr/>
            <p:nvPr/>
          </p:nvSpPr>
          <p:spPr bwMode="auto">
            <a:xfrm flipV="1">
              <a:off x="4078513" y="3985576"/>
              <a:ext cx="1149641" cy="905755"/>
            </a:xfrm>
            <a:custGeom>
              <a:avLst/>
              <a:gdLst>
                <a:gd name="T0" fmla="*/ 155 w 1163"/>
                <a:gd name="T1" fmla="*/ 167 h 916"/>
                <a:gd name="T2" fmla="*/ 155 w 1163"/>
                <a:gd name="T3" fmla="*/ 167 h 916"/>
                <a:gd name="T4" fmla="*/ 1135 w 1163"/>
                <a:gd name="T5" fmla="*/ 916 h 916"/>
                <a:gd name="T6" fmla="*/ 1163 w 1163"/>
                <a:gd name="T7" fmla="*/ 884 h 916"/>
                <a:gd name="T8" fmla="*/ 94 w 1163"/>
                <a:gd name="T9" fmla="*/ 154 h 916"/>
                <a:gd name="T10" fmla="*/ 95 w 1163"/>
                <a:gd name="T11" fmla="*/ 154 h 916"/>
                <a:gd name="T12" fmla="*/ 94 w 1163"/>
                <a:gd name="T13" fmla="*/ 154 h 916"/>
                <a:gd name="T14" fmla="*/ 196 w 1163"/>
                <a:gd name="T15" fmla="*/ 460 h 916"/>
                <a:gd name="T16" fmla="*/ 155 w 1163"/>
                <a:gd name="T17" fmla="*/ 167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3" h="916">
                  <a:moveTo>
                    <a:pt x="155" y="167"/>
                  </a:moveTo>
                  <a:cubicBezTo>
                    <a:pt x="155" y="167"/>
                    <a:pt x="155" y="167"/>
                    <a:pt x="155" y="167"/>
                  </a:cubicBezTo>
                  <a:cubicBezTo>
                    <a:pt x="271" y="204"/>
                    <a:pt x="565" y="350"/>
                    <a:pt x="1135" y="916"/>
                  </a:cubicBezTo>
                  <a:cubicBezTo>
                    <a:pt x="1163" y="884"/>
                    <a:pt x="1163" y="884"/>
                    <a:pt x="1163" y="884"/>
                  </a:cubicBezTo>
                  <a:cubicBezTo>
                    <a:pt x="1163" y="884"/>
                    <a:pt x="251" y="0"/>
                    <a:pt x="94" y="154"/>
                  </a:cubicBezTo>
                  <a:cubicBezTo>
                    <a:pt x="94" y="154"/>
                    <a:pt x="94" y="154"/>
                    <a:pt x="95" y="154"/>
                  </a:cubicBezTo>
                  <a:cubicBezTo>
                    <a:pt x="94" y="154"/>
                    <a:pt x="94" y="154"/>
                    <a:pt x="94" y="154"/>
                  </a:cubicBezTo>
                  <a:cubicBezTo>
                    <a:pt x="25" y="261"/>
                    <a:pt x="196" y="460"/>
                    <a:pt x="196" y="460"/>
                  </a:cubicBezTo>
                  <a:cubicBezTo>
                    <a:pt x="0" y="184"/>
                    <a:pt x="155" y="167"/>
                    <a:pt x="155" y="167"/>
                  </a:cubicBez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3" name="Freeform: Shape 43"/>
            <p:cNvSpPr/>
            <p:nvPr/>
          </p:nvSpPr>
          <p:spPr bwMode="auto">
            <a:xfrm flipV="1">
              <a:off x="5117842" y="3864759"/>
              <a:ext cx="644610" cy="24013"/>
            </a:xfrm>
            <a:custGeom>
              <a:avLst/>
              <a:gdLst>
                <a:gd name="T0" fmla="*/ 859 w 859"/>
                <a:gd name="T1" fmla="*/ 0 h 32"/>
                <a:gd name="T2" fmla="*/ 832 w 859"/>
                <a:gd name="T3" fmla="*/ 32 h 32"/>
                <a:gd name="T4" fmla="*/ 16 w 859"/>
                <a:gd name="T5" fmla="*/ 32 h 32"/>
                <a:gd name="T6" fmla="*/ 0 w 859"/>
                <a:gd name="T7" fmla="*/ 0 h 32"/>
                <a:gd name="T8" fmla="*/ 859 w 859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9" h="32">
                  <a:moveTo>
                    <a:pt x="859" y="0"/>
                  </a:moveTo>
                  <a:lnTo>
                    <a:pt x="832" y="32"/>
                  </a:lnTo>
                  <a:lnTo>
                    <a:pt x="16" y="32"/>
                  </a:lnTo>
                  <a:lnTo>
                    <a:pt x="0" y="0"/>
                  </a:lnTo>
                  <a:lnTo>
                    <a:pt x="859" y="0"/>
                  </a:lnTo>
                  <a:close/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Freeform: Shape 44"/>
            <p:cNvSpPr/>
            <p:nvPr/>
          </p:nvSpPr>
          <p:spPr bwMode="auto">
            <a:xfrm flipV="1">
              <a:off x="4171565" y="3755948"/>
              <a:ext cx="785688" cy="1013816"/>
            </a:xfrm>
            <a:custGeom>
              <a:avLst/>
              <a:gdLst>
                <a:gd name="T0" fmla="*/ 795 w 795"/>
                <a:gd name="T1" fmla="*/ 1025 h 1025"/>
                <a:gd name="T2" fmla="*/ 139 w 795"/>
                <a:gd name="T3" fmla="*/ 73 h 1025"/>
                <a:gd name="T4" fmla="*/ 6 w 795"/>
                <a:gd name="T5" fmla="*/ 85 h 1025"/>
                <a:gd name="T6" fmla="*/ 1 w 795"/>
                <a:gd name="T7" fmla="*/ 114 h 1025"/>
                <a:gd name="T8" fmla="*/ 1 w 795"/>
                <a:gd name="T9" fmla="*/ 139 h 1025"/>
                <a:gd name="T10" fmla="*/ 795 w 795"/>
                <a:gd name="T11" fmla="*/ 1025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5" h="1025">
                  <a:moveTo>
                    <a:pt x="795" y="1025"/>
                  </a:moveTo>
                  <a:cubicBezTo>
                    <a:pt x="795" y="1025"/>
                    <a:pt x="142" y="356"/>
                    <a:pt x="139" y="73"/>
                  </a:cubicBezTo>
                  <a:cubicBezTo>
                    <a:pt x="139" y="73"/>
                    <a:pt x="27" y="0"/>
                    <a:pt x="6" y="85"/>
                  </a:cubicBezTo>
                  <a:cubicBezTo>
                    <a:pt x="4" y="93"/>
                    <a:pt x="2" y="103"/>
                    <a:pt x="1" y="114"/>
                  </a:cubicBezTo>
                  <a:cubicBezTo>
                    <a:pt x="0" y="123"/>
                    <a:pt x="0" y="132"/>
                    <a:pt x="1" y="139"/>
                  </a:cubicBezTo>
                  <a:cubicBezTo>
                    <a:pt x="3" y="196"/>
                    <a:pt x="77" y="409"/>
                    <a:pt x="795" y="1025"/>
                  </a:cubicBezTo>
                  <a:close/>
                </a:path>
              </a:pathLst>
            </a:custGeom>
            <a:solidFill>
              <a:schemeClr val="accent3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1" name="Group 5"/>
          <p:cNvGrpSpPr/>
          <p:nvPr/>
        </p:nvGrpSpPr>
        <p:grpSpPr>
          <a:xfrm>
            <a:off x="4893382" y="2844367"/>
            <a:ext cx="1570378" cy="1239367"/>
            <a:chOff x="6429548" y="3755948"/>
            <a:chExt cx="1683939" cy="1328992"/>
          </a:xfrm>
        </p:grpSpPr>
        <p:sp>
          <p:nvSpPr>
            <p:cNvPr id="23" name="Freeform: Shape 46"/>
            <p:cNvSpPr/>
            <p:nvPr/>
          </p:nvSpPr>
          <p:spPr bwMode="auto">
            <a:xfrm flipH="1" flipV="1">
              <a:off x="6429548" y="3888773"/>
              <a:ext cx="1590887" cy="1196167"/>
            </a:xfrm>
            <a:custGeom>
              <a:avLst/>
              <a:gdLst>
                <a:gd name="T0" fmla="*/ 1375 w 1609"/>
                <a:gd name="T1" fmla="*/ 716 h 1210"/>
                <a:gd name="T2" fmla="*/ 1491 w 1609"/>
                <a:gd name="T3" fmla="*/ 578 h 1210"/>
                <a:gd name="T4" fmla="*/ 1609 w 1609"/>
                <a:gd name="T5" fmla="*/ 1210 h 1210"/>
                <a:gd name="T6" fmla="*/ 957 w 1609"/>
                <a:gd name="T7" fmla="*/ 1210 h 1210"/>
                <a:gd name="T8" fmla="*/ 1069 w 1609"/>
                <a:gd name="T9" fmla="*/ 1080 h 1210"/>
                <a:gd name="T10" fmla="*/ 0 w 1609"/>
                <a:gd name="T11" fmla="*/ 350 h 1210"/>
                <a:gd name="T12" fmla="*/ 235 w 1609"/>
                <a:gd name="T13" fmla="*/ 132 h 1210"/>
                <a:gd name="T14" fmla="*/ 1375 w 1609"/>
                <a:gd name="T15" fmla="*/ 716 h 1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9" h="1210">
                  <a:moveTo>
                    <a:pt x="1375" y="716"/>
                  </a:moveTo>
                  <a:cubicBezTo>
                    <a:pt x="1491" y="578"/>
                    <a:pt x="1491" y="578"/>
                    <a:pt x="1491" y="578"/>
                  </a:cubicBezTo>
                  <a:cubicBezTo>
                    <a:pt x="1609" y="1210"/>
                    <a:pt x="1609" y="1210"/>
                    <a:pt x="1609" y="1210"/>
                  </a:cubicBezTo>
                  <a:cubicBezTo>
                    <a:pt x="957" y="1210"/>
                    <a:pt x="957" y="1210"/>
                    <a:pt x="957" y="1210"/>
                  </a:cubicBezTo>
                  <a:cubicBezTo>
                    <a:pt x="1069" y="1080"/>
                    <a:pt x="1069" y="1080"/>
                    <a:pt x="1069" y="1080"/>
                  </a:cubicBezTo>
                  <a:cubicBezTo>
                    <a:pt x="1069" y="1080"/>
                    <a:pt x="149" y="190"/>
                    <a:pt x="0" y="350"/>
                  </a:cubicBezTo>
                  <a:cubicBezTo>
                    <a:pt x="0" y="350"/>
                    <a:pt x="49" y="204"/>
                    <a:pt x="235" y="132"/>
                  </a:cubicBezTo>
                  <a:cubicBezTo>
                    <a:pt x="235" y="132"/>
                    <a:pt x="477" y="0"/>
                    <a:pt x="1375" y="716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Straight Connector 47"/>
            <p:cNvSpPr/>
            <p:nvPr/>
          </p:nvSpPr>
          <p:spPr bwMode="auto">
            <a:xfrm flipH="1" flipV="1">
              <a:off x="6491082" y="4487606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Straight Connector 48"/>
            <p:cNvSpPr/>
            <p:nvPr/>
          </p:nvSpPr>
          <p:spPr bwMode="auto">
            <a:xfrm flipH="1" flipV="1">
              <a:off x="6491082" y="4487606"/>
              <a:ext cx="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Freeform: Shape 49"/>
            <p:cNvSpPr/>
            <p:nvPr/>
          </p:nvSpPr>
          <p:spPr bwMode="auto">
            <a:xfrm flipH="1" flipV="1">
              <a:off x="6963846" y="3985576"/>
              <a:ext cx="1149641" cy="905755"/>
            </a:xfrm>
            <a:custGeom>
              <a:avLst/>
              <a:gdLst>
                <a:gd name="T0" fmla="*/ 155 w 1163"/>
                <a:gd name="T1" fmla="*/ 167 h 916"/>
                <a:gd name="T2" fmla="*/ 155 w 1163"/>
                <a:gd name="T3" fmla="*/ 167 h 916"/>
                <a:gd name="T4" fmla="*/ 1135 w 1163"/>
                <a:gd name="T5" fmla="*/ 916 h 916"/>
                <a:gd name="T6" fmla="*/ 1163 w 1163"/>
                <a:gd name="T7" fmla="*/ 884 h 916"/>
                <a:gd name="T8" fmla="*/ 94 w 1163"/>
                <a:gd name="T9" fmla="*/ 154 h 916"/>
                <a:gd name="T10" fmla="*/ 95 w 1163"/>
                <a:gd name="T11" fmla="*/ 154 h 916"/>
                <a:gd name="T12" fmla="*/ 94 w 1163"/>
                <a:gd name="T13" fmla="*/ 154 h 916"/>
                <a:gd name="T14" fmla="*/ 196 w 1163"/>
                <a:gd name="T15" fmla="*/ 460 h 916"/>
                <a:gd name="T16" fmla="*/ 155 w 1163"/>
                <a:gd name="T17" fmla="*/ 167 h 9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3" h="916">
                  <a:moveTo>
                    <a:pt x="155" y="167"/>
                  </a:moveTo>
                  <a:cubicBezTo>
                    <a:pt x="155" y="167"/>
                    <a:pt x="155" y="167"/>
                    <a:pt x="155" y="167"/>
                  </a:cubicBezTo>
                  <a:cubicBezTo>
                    <a:pt x="271" y="204"/>
                    <a:pt x="565" y="350"/>
                    <a:pt x="1135" y="916"/>
                  </a:cubicBezTo>
                  <a:cubicBezTo>
                    <a:pt x="1163" y="884"/>
                    <a:pt x="1163" y="884"/>
                    <a:pt x="1163" y="884"/>
                  </a:cubicBezTo>
                  <a:cubicBezTo>
                    <a:pt x="1163" y="884"/>
                    <a:pt x="251" y="0"/>
                    <a:pt x="94" y="154"/>
                  </a:cubicBezTo>
                  <a:cubicBezTo>
                    <a:pt x="94" y="154"/>
                    <a:pt x="94" y="154"/>
                    <a:pt x="95" y="154"/>
                  </a:cubicBezTo>
                  <a:cubicBezTo>
                    <a:pt x="94" y="154"/>
                    <a:pt x="94" y="154"/>
                    <a:pt x="94" y="154"/>
                  </a:cubicBezTo>
                  <a:cubicBezTo>
                    <a:pt x="25" y="261"/>
                    <a:pt x="196" y="460"/>
                    <a:pt x="196" y="460"/>
                  </a:cubicBezTo>
                  <a:cubicBezTo>
                    <a:pt x="0" y="184"/>
                    <a:pt x="155" y="167"/>
                    <a:pt x="155" y="167"/>
                  </a:cubicBez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7" name="Freeform: Shape 50"/>
            <p:cNvSpPr/>
            <p:nvPr/>
          </p:nvSpPr>
          <p:spPr bwMode="auto">
            <a:xfrm flipH="1" flipV="1">
              <a:off x="6429548" y="3864759"/>
              <a:ext cx="644610" cy="24013"/>
            </a:xfrm>
            <a:custGeom>
              <a:avLst/>
              <a:gdLst>
                <a:gd name="T0" fmla="*/ 859 w 859"/>
                <a:gd name="T1" fmla="*/ 0 h 32"/>
                <a:gd name="T2" fmla="*/ 832 w 859"/>
                <a:gd name="T3" fmla="*/ 32 h 32"/>
                <a:gd name="T4" fmla="*/ 16 w 859"/>
                <a:gd name="T5" fmla="*/ 32 h 32"/>
                <a:gd name="T6" fmla="*/ 0 w 859"/>
                <a:gd name="T7" fmla="*/ 0 h 32"/>
                <a:gd name="T8" fmla="*/ 859 w 859"/>
                <a:gd name="T9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9" h="32">
                  <a:moveTo>
                    <a:pt x="859" y="0"/>
                  </a:moveTo>
                  <a:lnTo>
                    <a:pt x="832" y="32"/>
                  </a:lnTo>
                  <a:lnTo>
                    <a:pt x="16" y="32"/>
                  </a:lnTo>
                  <a:lnTo>
                    <a:pt x="0" y="0"/>
                  </a:lnTo>
                  <a:lnTo>
                    <a:pt x="859" y="0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Freeform: Shape 51"/>
            <p:cNvSpPr/>
            <p:nvPr/>
          </p:nvSpPr>
          <p:spPr bwMode="auto">
            <a:xfrm flipH="1" flipV="1">
              <a:off x="7234747" y="3755948"/>
              <a:ext cx="785688" cy="1013816"/>
            </a:xfrm>
            <a:custGeom>
              <a:avLst/>
              <a:gdLst>
                <a:gd name="T0" fmla="*/ 795 w 795"/>
                <a:gd name="T1" fmla="*/ 1025 h 1025"/>
                <a:gd name="T2" fmla="*/ 139 w 795"/>
                <a:gd name="T3" fmla="*/ 73 h 1025"/>
                <a:gd name="T4" fmla="*/ 6 w 795"/>
                <a:gd name="T5" fmla="*/ 85 h 1025"/>
                <a:gd name="T6" fmla="*/ 1 w 795"/>
                <a:gd name="T7" fmla="*/ 114 h 1025"/>
                <a:gd name="T8" fmla="*/ 1 w 795"/>
                <a:gd name="T9" fmla="*/ 139 h 1025"/>
                <a:gd name="T10" fmla="*/ 795 w 795"/>
                <a:gd name="T11" fmla="*/ 1025 h 10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95" h="1025">
                  <a:moveTo>
                    <a:pt x="795" y="1025"/>
                  </a:moveTo>
                  <a:cubicBezTo>
                    <a:pt x="795" y="1025"/>
                    <a:pt x="142" y="356"/>
                    <a:pt x="139" y="73"/>
                  </a:cubicBezTo>
                  <a:cubicBezTo>
                    <a:pt x="139" y="73"/>
                    <a:pt x="27" y="0"/>
                    <a:pt x="6" y="85"/>
                  </a:cubicBezTo>
                  <a:cubicBezTo>
                    <a:pt x="4" y="93"/>
                    <a:pt x="2" y="103"/>
                    <a:pt x="1" y="114"/>
                  </a:cubicBezTo>
                  <a:cubicBezTo>
                    <a:pt x="0" y="123"/>
                    <a:pt x="0" y="132"/>
                    <a:pt x="1" y="139"/>
                  </a:cubicBezTo>
                  <a:cubicBezTo>
                    <a:pt x="3" y="196"/>
                    <a:pt x="77" y="409"/>
                    <a:pt x="795" y="1025"/>
                  </a:cubicBezTo>
                  <a:close/>
                </a:path>
              </a:pathLst>
            </a:custGeom>
            <a:solidFill>
              <a:schemeClr val="accent4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4286405" y="2491760"/>
            <a:ext cx="591853" cy="591853"/>
            <a:chOff x="4286405" y="2491760"/>
            <a:chExt cx="591853" cy="591853"/>
          </a:xfrm>
        </p:grpSpPr>
        <p:sp>
          <p:nvSpPr>
            <p:cNvPr id="17" name="Oval 30"/>
            <p:cNvSpPr/>
            <p:nvPr/>
          </p:nvSpPr>
          <p:spPr>
            <a:xfrm>
              <a:off x="4286405" y="2491760"/>
              <a:ext cx="591853" cy="591853"/>
            </a:xfrm>
            <a:prstGeom prst="ellipse">
              <a:avLst/>
            </a:prstGeom>
            <a:noFill/>
            <a:ln w="28575">
              <a:solidFill>
                <a:schemeClr val="tx2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Freeform: Shape 54"/>
            <p:cNvSpPr/>
            <p:nvPr/>
          </p:nvSpPr>
          <p:spPr bwMode="auto">
            <a:xfrm>
              <a:off x="4395959" y="2674145"/>
              <a:ext cx="372743" cy="280381"/>
            </a:xfrm>
            <a:custGeom>
              <a:avLst/>
              <a:gdLst/>
              <a:ahLst/>
              <a:cxnLst>
                <a:cxn ang="0">
                  <a:pos x="101" y="2"/>
                </a:cxn>
                <a:cxn ang="0">
                  <a:pos x="27" y="0"/>
                </a:cxn>
                <a:cxn ang="0">
                  <a:pos x="2" y="22"/>
                </a:cxn>
                <a:cxn ang="0">
                  <a:pos x="2" y="32"/>
                </a:cxn>
                <a:cxn ang="0">
                  <a:pos x="61" y="92"/>
                </a:cxn>
                <a:cxn ang="0">
                  <a:pos x="121" y="32"/>
                </a:cxn>
                <a:cxn ang="0">
                  <a:pos x="120" y="22"/>
                </a:cxn>
                <a:cxn ang="0">
                  <a:pos x="86" y="14"/>
                </a:cxn>
                <a:cxn ang="0">
                  <a:pos x="93" y="8"/>
                </a:cxn>
                <a:cxn ang="0">
                  <a:pos x="76" y="27"/>
                </a:cxn>
                <a:cxn ang="0">
                  <a:pos x="93" y="27"/>
                </a:cxn>
                <a:cxn ang="0">
                  <a:pos x="73" y="25"/>
                </a:cxn>
                <a:cxn ang="0">
                  <a:pos x="75" y="9"/>
                </a:cxn>
                <a:cxn ang="0">
                  <a:pos x="70" y="27"/>
                </a:cxn>
                <a:cxn ang="0">
                  <a:pos x="61" y="20"/>
                </a:cxn>
                <a:cxn ang="0">
                  <a:pos x="70" y="8"/>
                </a:cxn>
                <a:cxn ang="0">
                  <a:pos x="53" y="8"/>
                </a:cxn>
                <a:cxn ang="0">
                  <a:pos x="58" y="17"/>
                </a:cxn>
                <a:cxn ang="0">
                  <a:pos x="40" y="16"/>
                </a:cxn>
                <a:cxn ang="0">
                  <a:pos x="58" y="17"/>
                </a:cxn>
                <a:cxn ang="0">
                  <a:pos x="30" y="27"/>
                </a:cxn>
                <a:cxn ang="0">
                  <a:pos x="47" y="27"/>
                </a:cxn>
                <a:cxn ang="0">
                  <a:pos x="37" y="14"/>
                </a:cxn>
                <a:cxn ang="0">
                  <a:pos x="43" y="8"/>
                </a:cxn>
                <a:cxn ang="0">
                  <a:pos x="34" y="17"/>
                </a:cxn>
                <a:cxn ang="0">
                  <a:pos x="8" y="27"/>
                </a:cxn>
                <a:cxn ang="0">
                  <a:pos x="11" y="31"/>
                </a:cxn>
                <a:cxn ang="0">
                  <a:pos x="49" y="71"/>
                </a:cxn>
                <a:cxn ang="0">
                  <a:pos x="29" y="31"/>
                </a:cxn>
                <a:cxn ang="0">
                  <a:pos x="57" y="78"/>
                </a:cxn>
                <a:cxn ang="0">
                  <a:pos x="52" y="31"/>
                </a:cxn>
                <a:cxn ang="0">
                  <a:pos x="61" y="79"/>
                </a:cxn>
                <a:cxn ang="0">
                  <a:pos x="65" y="78"/>
                </a:cxn>
                <a:cxn ang="0">
                  <a:pos x="94" y="31"/>
                </a:cxn>
                <a:cxn ang="0">
                  <a:pos x="74" y="71"/>
                </a:cxn>
                <a:cxn ang="0">
                  <a:pos x="112" y="31"/>
                </a:cxn>
                <a:cxn ang="0">
                  <a:pos x="99" y="27"/>
                </a:cxn>
                <a:cxn ang="0">
                  <a:pos x="97" y="9"/>
                </a:cxn>
                <a:cxn ang="0">
                  <a:pos x="99" y="27"/>
                </a:cxn>
                <a:cxn ang="0">
                  <a:pos x="99" y="27"/>
                </a:cxn>
              </a:cxnLst>
              <a:rect l="0" t="0" r="r" b="b"/>
              <a:pathLst>
                <a:path w="123" h="92">
                  <a:moveTo>
                    <a:pt x="120" y="22"/>
                  </a:moveTo>
                  <a:cubicBezTo>
                    <a:pt x="101" y="2"/>
                    <a:pt x="101" y="2"/>
                    <a:pt x="101" y="2"/>
                  </a:cubicBezTo>
                  <a:cubicBezTo>
                    <a:pt x="100" y="1"/>
                    <a:pt x="98" y="0"/>
                    <a:pt x="96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25" y="0"/>
                    <a:pt x="23" y="1"/>
                    <a:pt x="22" y="2"/>
                  </a:cubicBezTo>
                  <a:cubicBezTo>
                    <a:pt x="2" y="22"/>
                    <a:pt x="2" y="22"/>
                    <a:pt x="2" y="22"/>
                  </a:cubicBezTo>
                  <a:cubicBezTo>
                    <a:pt x="1" y="23"/>
                    <a:pt x="0" y="25"/>
                    <a:pt x="0" y="27"/>
                  </a:cubicBezTo>
                  <a:cubicBezTo>
                    <a:pt x="0" y="29"/>
                    <a:pt x="1" y="31"/>
                    <a:pt x="2" y="32"/>
                  </a:cubicBezTo>
                  <a:cubicBezTo>
                    <a:pt x="56" y="90"/>
                    <a:pt x="56" y="90"/>
                    <a:pt x="56" y="90"/>
                  </a:cubicBezTo>
                  <a:cubicBezTo>
                    <a:pt x="57" y="91"/>
                    <a:pt x="59" y="92"/>
                    <a:pt x="61" y="92"/>
                  </a:cubicBezTo>
                  <a:cubicBezTo>
                    <a:pt x="64" y="92"/>
                    <a:pt x="66" y="91"/>
                    <a:pt x="67" y="90"/>
                  </a:cubicBezTo>
                  <a:cubicBezTo>
                    <a:pt x="121" y="32"/>
                    <a:pt x="121" y="32"/>
                    <a:pt x="121" y="32"/>
                  </a:cubicBezTo>
                  <a:cubicBezTo>
                    <a:pt x="122" y="31"/>
                    <a:pt x="123" y="29"/>
                    <a:pt x="123" y="27"/>
                  </a:cubicBezTo>
                  <a:cubicBezTo>
                    <a:pt x="123" y="25"/>
                    <a:pt x="122" y="23"/>
                    <a:pt x="120" y="22"/>
                  </a:cubicBezTo>
                  <a:close/>
                  <a:moveTo>
                    <a:pt x="93" y="8"/>
                  </a:moveTo>
                  <a:cubicBezTo>
                    <a:pt x="86" y="14"/>
                    <a:pt x="86" y="14"/>
                    <a:pt x="86" y="14"/>
                  </a:cubicBezTo>
                  <a:cubicBezTo>
                    <a:pt x="79" y="8"/>
                    <a:pt x="79" y="8"/>
                    <a:pt x="79" y="8"/>
                  </a:cubicBezTo>
                  <a:lnTo>
                    <a:pt x="93" y="8"/>
                  </a:lnTo>
                  <a:close/>
                  <a:moveTo>
                    <a:pt x="93" y="27"/>
                  </a:moveTo>
                  <a:cubicBezTo>
                    <a:pt x="76" y="27"/>
                    <a:pt x="76" y="27"/>
                    <a:pt x="76" y="27"/>
                  </a:cubicBezTo>
                  <a:cubicBezTo>
                    <a:pt x="85" y="19"/>
                    <a:pt x="85" y="19"/>
                    <a:pt x="85" y="19"/>
                  </a:cubicBezTo>
                  <a:lnTo>
                    <a:pt x="93" y="27"/>
                  </a:lnTo>
                  <a:close/>
                  <a:moveTo>
                    <a:pt x="83" y="16"/>
                  </a:moveTo>
                  <a:cubicBezTo>
                    <a:pt x="73" y="25"/>
                    <a:pt x="73" y="25"/>
                    <a:pt x="73" y="25"/>
                  </a:cubicBezTo>
                  <a:cubicBezTo>
                    <a:pt x="64" y="17"/>
                    <a:pt x="64" y="17"/>
                    <a:pt x="64" y="17"/>
                  </a:cubicBezTo>
                  <a:cubicBezTo>
                    <a:pt x="75" y="9"/>
                    <a:pt x="75" y="9"/>
                    <a:pt x="75" y="9"/>
                  </a:cubicBezTo>
                  <a:lnTo>
                    <a:pt x="83" y="16"/>
                  </a:lnTo>
                  <a:close/>
                  <a:moveTo>
                    <a:pt x="70" y="27"/>
                  </a:moveTo>
                  <a:cubicBezTo>
                    <a:pt x="53" y="27"/>
                    <a:pt x="53" y="27"/>
                    <a:pt x="53" y="27"/>
                  </a:cubicBezTo>
                  <a:cubicBezTo>
                    <a:pt x="61" y="20"/>
                    <a:pt x="61" y="20"/>
                    <a:pt x="61" y="20"/>
                  </a:cubicBezTo>
                  <a:lnTo>
                    <a:pt x="70" y="27"/>
                  </a:lnTo>
                  <a:close/>
                  <a:moveTo>
                    <a:pt x="70" y="8"/>
                  </a:moveTo>
                  <a:cubicBezTo>
                    <a:pt x="61" y="15"/>
                    <a:pt x="61" y="15"/>
                    <a:pt x="61" y="15"/>
                  </a:cubicBezTo>
                  <a:cubicBezTo>
                    <a:pt x="53" y="8"/>
                    <a:pt x="53" y="8"/>
                    <a:pt x="53" y="8"/>
                  </a:cubicBezTo>
                  <a:lnTo>
                    <a:pt x="70" y="8"/>
                  </a:lnTo>
                  <a:close/>
                  <a:moveTo>
                    <a:pt x="58" y="17"/>
                  </a:moveTo>
                  <a:cubicBezTo>
                    <a:pt x="50" y="25"/>
                    <a:pt x="50" y="25"/>
                    <a:pt x="50" y="25"/>
                  </a:cubicBezTo>
                  <a:cubicBezTo>
                    <a:pt x="40" y="16"/>
                    <a:pt x="40" y="16"/>
                    <a:pt x="40" y="16"/>
                  </a:cubicBezTo>
                  <a:cubicBezTo>
                    <a:pt x="48" y="9"/>
                    <a:pt x="48" y="9"/>
                    <a:pt x="48" y="9"/>
                  </a:cubicBezTo>
                  <a:lnTo>
                    <a:pt x="58" y="17"/>
                  </a:lnTo>
                  <a:close/>
                  <a:moveTo>
                    <a:pt x="47" y="27"/>
                  </a:moveTo>
                  <a:cubicBezTo>
                    <a:pt x="30" y="27"/>
                    <a:pt x="30" y="27"/>
                    <a:pt x="30" y="27"/>
                  </a:cubicBezTo>
                  <a:cubicBezTo>
                    <a:pt x="37" y="19"/>
                    <a:pt x="37" y="19"/>
                    <a:pt x="37" y="19"/>
                  </a:cubicBezTo>
                  <a:lnTo>
                    <a:pt x="47" y="27"/>
                  </a:lnTo>
                  <a:close/>
                  <a:moveTo>
                    <a:pt x="43" y="8"/>
                  </a:moveTo>
                  <a:cubicBezTo>
                    <a:pt x="37" y="14"/>
                    <a:pt x="37" y="14"/>
                    <a:pt x="37" y="14"/>
                  </a:cubicBezTo>
                  <a:cubicBezTo>
                    <a:pt x="30" y="8"/>
                    <a:pt x="30" y="8"/>
                    <a:pt x="30" y="8"/>
                  </a:cubicBezTo>
                  <a:lnTo>
                    <a:pt x="43" y="8"/>
                  </a:lnTo>
                  <a:close/>
                  <a:moveTo>
                    <a:pt x="26" y="9"/>
                  </a:moveTo>
                  <a:cubicBezTo>
                    <a:pt x="34" y="17"/>
                    <a:pt x="34" y="17"/>
                    <a:pt x="34" y="17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8" y="27"/>
                    <a:pt x="8" y="27"/>
                    <a:pt x="8" y="27"/>
                  </a:cubicBezTo>
                  <a:lnTo>
                    <a:pt x="26" y="9"/>
                  </a:lnTo>
                  <a:close/>
                  <a:moveTo>
                    <a:pt x="11" y="31"/>
                  </a:moveTo>
                  <a:cubicBezTo>
                    <a:pt x="25" y="31"/>
                    <a:pt x="25" y="31"/>
                    <a:pt x="25" y="31"/>
                  </a:cubicBezTo>
                  <a:cubicBezTo>
                    <a:pt x="49" y="71"/>
                    <a:pt x="49" y="71"/>
                    <a:pt x="49" y="71"/>
                  </a:cubicBezTo>
                  <a:lnTo>
                    <a:pt x="11" y="31"/>
                  </a:lnTo>
                  <a:close/>
                  <a:moveTo>
                    <a:pt x="29" y="31"/>
                  </a:moveTo>
                  <a:cubicBezTo>
                    <a:pt x="48" y="31"/>
                    <a:pt x="48" y="31"/>
                    <a:pt x="48" y="31"/>
                  </a:cubicBezTo>
                  <a:cubicBezTo>
                    <a:pt x="57" y="78"/>
                    <a:pt x="57" y="78"/>
                    <a:pt x="57" y="78"/>
                  </a:cubicBezTo>
                  <a:lnTo>
                    <a:pt x="29" y="31"/>
                  </a:lnTo>
                  <a:close/>
                  <a:moveTo>
                    <a:pt x="52" y="31"/>
                  </a:moveTo>
                  <a:cubicBezTo>
                    <a:pt x="71" y="31"/>
                    <a:pt x="71" y="31"/>
                    <a:pt x="71" y="31"/>
                  </a:cubicBezTo>
                  <a:cubicBezTo>
                    <a:pt x="61" y="79"/>
                    <a:pt x="61" y="79"/>
                    <a:pt x="61" y="79"/>
                  </a:cubicBezTo>
                  <a:lnTo>
                    <a:pt x="52" y="31"/>
                  </a:lnTo>
                  <a:close/>
                  <a:moveTo>
                    <a:pt x="65" y="78"/>
                  </a:moveTo>
                  <a:cubicBezTo>
                    <a:pt x="75" y="31"/>
                    <a:pt x="75" y="31"/>
                    <a:pt x="75" y="31"/>
                  </a:cubicBezTo>
                  <a:cubicBezTo>
                    <a:pt x="94" y="31"/>
                    <a:pt x="94" y="31"/>
                    <a:pt x="94" y="31"/>
                  </a:cubicBezTo>
                  <a:lnTo>
                    <a:pt x="65" y="78"/>
                  </a:lnTo>
                  <a:close/>
                  <a:moveTo>
                    <a:pt x="74" y="71"/>
                  </a:moveTo>
                  <a:cubicBezTo>
                    <a:pt x="98" y="31"/>
                    <a:pt x="98" y="31"/>
                    <a:pt x="98" y="31"/>
                  </a:cubicBezTo>
                  <a:cubicBezTo>
                    <a:pt x="112" y="31"/>
                    <a:pt x="112" y="31"/>
                    <a:pt x="112" y="31"/>
                  </a:cubicBezTo>
                  <a:lnTo>
                    <a:pt x="74" y="71"/>
                  </a:lnTo>
                  <a:close/>
                  <a:moveTo>
                    <a:pt x="99" y="27"/>
                  </a:moveTo>
                  <a:cubicBezTo>
                    <a:pt x="88" y="17"/>
                    <a:pt x="88" y="17"/>
                    <a:pt x="88" y="17"/>
                  </a:cubicBezTo>
                  <a:cubicBezTo>
                    <a:pt x="97" y="9"/>
                    <a:pt x="97" y="9"/>
                    <a:pt x="97" y="9"/>
                  </a:cubicBezTo>
                  <a:cubicBezTo>
                    <a:pt x="115" y="27"/>
                    <a:pt x="115" y="27"/>
                    <a:pt x="115" y="27"/>
                  </a:cubicBezTo>
                  <a:lnTo>
                    <a:pt x="99" y="27"/>
                  </a:lnTo>
                  <a:close/>
                  <a:moveTo>
                    <a:pt x="99" y="27"/>
                  </a:moveTo>
                  <a:cubicBezTo>
                    <a:pt x="99" y="27"/>
                    <a:pt x="99" y="27"/>
                    <a:pt x="99" y="27"/>
                  </a:cubicBezTo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5" name="Group 10"/>
          <p:cNvGrpSpPr/>
          <p:nvPr/>
        </p:nvGrpSpPr>
        <p:grpSpPr>
          <a:xfrm>
            <a:off x="6463760" y="1902940"/>
            <a:ext cx="1846678" cy="652613"/>
            <a:chOff x="8747280" y="2537250"/>
            <a:chExt cx="2462237" cy="870151"/>
          </a:xfrm>
        </p:grpSpPr>
        <p:sp>
          <p:nvSpPr>
            <p:cNvPr id="15" name="TextBox 53"/>
            <p:cNvSpPr txBox="1"/>
            <p:nvPr/>
          </p:nvSpPr>
          <p:spPr bwMode="auto">
            <a:xfrm>
              <a:off x="8747280" y="2537250"/>
              <a:ext cx="1458909" cy="309958"/>
            </a:xfrm>
            <a:prstGeom prst="rect">
              <a:avLst/>
            </a:prstGeom>
            <a:noFill/>
          </p:spPr>
          <p:txBody>
            <a:bodyPr wrap="none" lIns="288000" tIns="46800" rIns="90000" bIns="46800">
              <a:normAutofit fontScale="77500" lnSpcReduction="20000"/>
            </a:bodyPr>
            <a:lstStyle/>
            <a:p>
              <a:pPr algn="l" latinLnBrk="0"/>
              <a:r>
                <a:rPr lang="zh-CN" altLang="en-US" sz="1400" dirty="0">
                  <a:solidFill>
                    <a:srgbClr val="595959"/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6" name="TextBox 59"/>
            <p:cNvSpPr txBox="1"/>
            <p:nvPr/>
          </p:nvSpPr>
          <p:spPr bwMode="auto">
            <a:xfrm>
              <a:off x="8747280" y="2851222"/>
              <a:ext cx="2462237" cy="556179"/>
            </a:xfrm>
            <a:prstGeom prst="rect">
              <a:avLst/>
            </a:prstGeom>
            <a:noFill/>
          </p:spPr>
          <p:txBody>
            <a:bodyPr wrap="square" lIns="288000" tIns="46800" rIns="90000" bIns="46800">
              <a:normAutofit fontScale="700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此部分内容作为文字排版占位显示 </a:t>
              </a:r>
              <a:b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</a:br>
              <a:r>
                <a:rPr lang="zh-CN" altLang="en-US" sz="1000" b="0" dirty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6" name="Group 11"/>
          <p:cNvGrpSpPr/>
          <p:nvPr/>
        </p:nvGrpSpPr>
        <p:grpSpPr>
          <a:xfrm>
            <a:off x="6560460" y="2998696"/>
            <a:ext cx="1846678" cy="652614"/>
            <a:chOff x="8747280" y="3998259"/>
            <a:chExt cx="2462237" cy="870152"/>
          </a:xfrm>
        </p:grpSpPr>
        <p:sp>
          <p:nvSpPr>
            <p:cNvPr id="13" name="TextBox 64"/>
            <p:cNvSpPr txBox="1"/>
            <p:nvPr/>
          </p:nvSpPr>
          <p:spPr bwMode="auto">
            <a:xfrm>
              <a:off x="8747280" y="3998259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fontScale="77500" lnSpcReduction="20000"/>
            </a:bodyPr>
            <a:lstStyle/>
            <a:p>
              <a:pPr algn="l" latinLnBrk="0"/>
              <a:r>
                <a:rPr lang="zh-CN" altLang="en-US" sz="1400" dirty="0">
                  <a:solidFill>
                    <a:srgbClr val="595959"/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4" name="TextBox 65"/>
            <p:cNvSpPr txBox="1"/>
            <p:nvPr/>
          </p:nvSpPr>
          <p:spPr bwMode="auto">
            <a:xfrm>
              <a:off x="8747280" y="4312232"/>
              <a:ext cx="2462237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77500" lnSpcReduction="20000"/>
            </a:bodyPr>
            <a:lstStyle/>
            <a:p>
              <a:pPr algn="l" latinLnBrk="0">
                <a:lnSpc>
                  <a:spcPct val="120000"/>
                </a:lnSpc>
              </a:pPr>
              <a:r>
                <a: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</a:br>
              <a:r>
                <a: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 （建议使用主题字体）</a:t>
              </a:r>
            </a:p>
          </p:txBody>
        </p:sp>
      </p:grpSp>
      <p:grpSp>
        <p:nvGrpSpPr>
          <p:cNvPr id="7" name="Group 7"/>
          <p:cNvGrpSpPr/>
          <p:nvPr/>
        </p:nvGrpSpPr>
        <p:grpSpPr>
          <a:xfrm>
            <a:off x="738760" y="1902940"/>
            <a:ext cx="1846678" cy="652613"/>
            <a:chOff x="985012" y="2537250"/>
            <a:chExt cx="2462237" cy="870151"/>
          </a:xfrm>
        </p:grpSpPr>
        <p:sp>
          <p:nvSpPr>
            <p:cNvPr id="11" name="TextBox 66"/>
            <p:cNvSpPr txBox="1"/>
            <p:nvPr/>
          </p:nvSpPr>
          <p:spPr bwMode="auto">
            <a:xfrm>
              <a:off x="2188273" y="2537250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fontScale="77500" lnSpcReduction="20000"/>
            </a:bodyPr>
            <a:lstStyle/>
            <a:p>
              <a:pPr algn="r" latinLnBrk="0"/>
              <a:r>
                <a:rPr lang="zh-CN" altLang="en-US" sz="1400" dirty="0">
                  <a:solidFill>
                    <a:srgbClr val="595959"/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2" name="TextBox 67"/>
            <p:cNvSpPr txBox="1"/>
            <p:nvPr/>
          </p:nvSpPr>
          <p:spPr bwMode="auto">
            <a:xfrm>
              <a:off x="985012" y="2851222"/>
              <a:ext cx="2462237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77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此部分内容作为文字排版占位显示 </a:t>
              </a:r>
              <a:br>
                <a: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</a:br>
              <a:r>
                <a: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8" name="Group 6"/>
          <p:cNvGrpSpPr/>
          <p:nvPr/>
        </p:nvGrpSpPr>
        <p:grpSpPr>
          <a:xfrm>
            <a:off x="738760" y="2998696"/>
            <a:ext cx="1846678" cy="652614"/>
            <a:chOff x="985012" y="3998259"/>
            <a:chExt cx="2462237" cy="870152"/>
          </a:xfrm>
        </p:grpSpPr>
        <p:sp>
          <p:nvSpPr>
            <p:cNvPr id="9" name="TextBox 68"/>
            <p:cNvSpPr txBox="1"/>
            <p:nvPr/>
          </p:nvSpPr>
          <p:spPr bwMode="auto">
            <a:xfrm>
              <a:off x="2188273" y="3998259"/>
              <a:ext cx="1258976" cy="309958"/>
            </a:xfrm>
            <a:prstGeom prst="rect">
              <a:avLst/>
            </a:prstGeom>
            <a:noFill/>
          </p:spPr>
          <p:txBody>
            <a:bodyPr wrap="none" lIns="90000" tIns="46800" rIns="90000" bIns="46800">
              <a:normAutofit fontScale="77500" lnSpcReduction="20000"/>
            </a:bodyPr>
            <a:lstStyle/>
            <a:p>
              <a:pPr algn="r" latinLnBrk="0"/>
              <a:r>
                <a:rPr lang="zh-CN" altLang="en-US" sz="1400" dirty="0">
                  <a:solidFill>
                    <a:srgbClr val="595959"/>
                  </a:solidFill>
                  <a:effectLst/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0" name="TextBox 69"/>
            <p:cNvSpPr txBox="1"/>
            <p:nvPr/>
          </p:nvSpPr>
          <p:spPr bwMode="auto">
            <a:xfrm>
              <a:off x="985012" y="4312232"/>
              <a:ext cx="2462237" cy="556179"/>
            </a:xfrm>
            <a:prstGeom prst="rect">
              <a:avLst/>
            </a:prstGeom>
            <a:noFill/>
          </p:spPr>
          <p:txBody>
            <a:bodyPr wrap="square" lIns="90000" tIns="46800" rIns="90000" bIns="46800">
              <a:normAutofit fontScale="77500" lnSpcReduction="20000"/>
            </a:bodyPr>
            <a:lstStyle/>
            <a:p>
              <a:pPr algn="r" latinLnBrk="0">
                <a:lnSpc>
                  <a:spcPct val="120000"/>
                </a:lnSpc>
              </a:pPr>
              <a:r>
                <a: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此部分内容作为文字排版占位显示 </a:t>
              </a:r>
              <a:br>
                <a: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</a:br>
              <a:r>
                <a:rPr lang="zh-CN" altLang="en-US" sz="1000" b="0">
                  <a:solidFill>
                    <a:schemeClr val="tx1">
                      <a:lumMod val="85000"/>
                      <a:lumOff val="15000"/>
                    </a:schemeClr>
                  </a:solidFill>
                  <a:effectLst/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48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0" y="691585"/>
            <a:ext cx="9141619" cy="2057400"/>
          </a:xfrm>
          <a:prstGeom prst="rect">
            <a:avLst/>
          </a:prstGeom>
          <a:solidFill>
            <a:srgbClr val="029B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1586857" y="1236786"/>
            <a:ext cx="1826003" cy="2829082"/>
            <a:chOff x="1246014" y="1649048"/>
            <a:chExt cx="2434670" cy="3772109"/>
          </a:xfrm>
        </p:grpSpPr>
        <p:sp>
          <p:nvSpPr>
            <p:cNvPr id="23" name="泪滴形 22"/>
            <p:cNvSpPr/>
            <p:nvPr/>
          </p:nvSpPr>
          <p:spPr>
            <a:xfrm rot="10800000">
              <a:off x="1586601" y="1649048"/>
              <a:ext cx="1753497" cy="1753497"/>
            </a:xfrm>
            <a:prstGeom prst="teardrop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椭圆 23"/>
            <p:cNvSpPr/>
            <p:nvPr/>
          </p:nvSpPr>
          <p:spPr>
            <a:xfrm>
              <a:off x="1882926" y="1949214"/>
              <a:ext cx="1160847" cy="1160847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1246014" y="4290731"/>
              <a:ext cx="2434670" cy="1130426"/>
              <a:chOff x="1246014" y="4290731"/>
              <a:chExt cx="2434670" cy="1130426"/>
            </a:xfrm>
          </p:grpSpPr>
          <p:sp>
            <p:nvSpPr>
              <p:cNvPr id="27" name="文本框 53"/>
              <p:cNvSpPr txBox="1"/>
              <p:nvPr/>
            </p:nvSpPr>
            <p:spPr>
              <a:xfrm>
                <a:off x="1246014" y="4996425"/>
                <a:ext cx="2434670" cy="424732"/>
              </a:xfrm>
              <a:prstGeom prst="rect">
                <a:avLst/>
              </a:prstGeom>
              <a:noFill/>
            </p:spPr>
            <p:txBody>
              <a:bodyPr wrap="square" lIns="0" tIns="0" rIns="0" bIns="0" anchor="t" anchorCtr="1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28" name="文本框 54"/>
              <p:cNvSpPr txBox="1"/>
              <p:nvPr/>
            </p:nvSpPr>
            <p:spPr>
              <a:xfrm>
                <a:off x="1246014" y="4290731"/>
                <a:ext cx="2434670" cy="323165"/>
              </a:xfrm>
              <a:prstGeom prst="rect">
                <a:avLst/>
              </a:prstGeom>
              <a:noFill/>
            </p:spPr>
            <p:txBody>
              <a:bodyPr wrap="none" lIns="0" tIns="0" rIns="0" bIns="0" anchor="t" anchorCtr="1">
                <a:normAutofit lnSpcReduction="10000"/>
              </a:bodyPr>
              <a:lstStyle/>
              <a:p>
                <a:pPr algn="ctr"/>
                <a:r>
                  <a:rPr lang="zh-CN" altLang="en-US" sz="1600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9" name="文本框 30"/>
              <p:cNvSpPr txBox="1"/>
              <p:nvPr/>
            </p:nvSpPr>
            <p:spPr>
              <a:xfrm>
                <a:off x="2140184" y="4701857"/>
                <a:ext cx="646331" cy="294568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200" b="1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关键词</a:t>
                </a:r>
              </a:p>
            </p:txBody>
          </p:sp>
        </p:grpSp>
        <p:sp>
          <p:nvSpPr>
            <p:cNvPr id="26" name="任意多边形: 形状 25"/>
            <p:cNvSpPr/>
            <p:nvPr/>
          </p:nvSpPr>
          <p:spPr bwMode="auto">
            <a:xfrm>
              <a:off x="2220461" y="2293714"/>
              <a:ext cx="485776" cy="485776"/>
            </a:xfrm>
            <a:custGeom>
              <a:avLst/>
              <a:gdLst>
                <a:gd name="connsiteX0" fmla="*/ 69646 w 508000"/>
                <a:gd name="connsiteY0" fmla="*/ 394096 h 478080"/>
                <a:gd name="connsiteX1" fmla="*/ 438355 w 508000"/>
                <a:gd name="connsiteY1" fmla="*/ 394096 h 478080"/>
                <a:gd name="connsiteX2" fmla="*/ 438355 w 508000"/>
                <a:gd name="connsiteY2" fmla="*/ 422773 h 478080"/>
                <a:gd name="connsiteX3" fmla="*/ 473178 w 508000"/>
                <a:gd name="connsiteY3" fmla="*/ 422773 h 478080"/>
                <a:gd name="connsiteX4" fmla="*/ 473178 w 508000"/>
                <a:gd name="connsiteY4" fmla="*/ 447354 h 478080"/>
                <a:gd name="connsiteX5" fmla="*/ 497758 w 508000"/>
                <a:gd name="connsiteY5" fmla="*/ 447354 h 478080"/>
                <a:gd name="connsiteX6" fmla="*/ 497758 w 508000"/>
                <a:gd name="connsiteY6" fmla="*/ 478080 h 478080"/>
                <a:gd name="connsiteX7" fmla="*/ 14339 w 508000"/>
                <a:gd name="connsiteY7" fmla="*/ 478080 h 478080"/>
                <a:gd name="connsiteX8" fmla="*/ 14339 w 508000"/>
                <a:gd name="connsiteY8" fmla="*/ 447354 h 478080"/>
                <a:gd name="connsiteX9" fmla="*/ 38920 w 508000"/>
                <a:gd name="connsiteY9" fmla="*/ 447354 h 478080"/>
                <a:gd name="connsiteX10" fmla="*/ 38920 w 508000"/>
                <a:gd name="connsiteY10" fmla="*/ 422773 h 478080"/>
                <a:gd name="connsiteX11" fmla="*/ 69646 w 508000"/>
                <a:gd name="connsiteY11" fmla="*/ 422773 h 478080"/>
                <a:gd name="connsiteX12" fmla="*/ 362031 w 508000"/>
                <a:gd name="connsiteY12" fmla="*/ 193354 h 478080"/>
                <a:gd name="connsiteX13" fmla="*/ 436842 w 508000"/>
                <a:gd name="connsiteY13" fmla="*/ 193354 h 478080"/>
                <a:gd name="connsiteX14" fmla="*/ 456791 w 508000"/>
                <a:gd name="connsiteY14" fmla="*/ 213383 h 478080"/>
                <a:gd name="connsiteX15" fmla="*/ 456791 w 508000"/>
                <a:gd name="connsiteY15" fmla="*/ 233411 h 478080"/>
                <a:gd name="connsiteX16" fmla="*/ 436842 w 508000"/>
                <a:gd name="connsiteY16" fmla="*/ 233411 h 478080"/>
                <a:gd name="connsiteX17" fmla="*/ 436842 w 508000"/>
                <a:gd name="connsiteY17" fmla="*/ 373612 h 478080"/>
                <a:gd name="connsiteX18" fmla="*/ 362031 w 508000"/>
                <a:gd name="connsiteY18" fmla="*/ 373612 h 478080"/>
                <a:gd name="connsiteX19" fmla="*/ 362031 w 508000"/>
                <a:gd name="connsiteY19" fmla="*/ 233411 h 478080"/>
                <a:gd name="connsiteX20" fmla="*/ 342081 w 508000"/>
                <a:gd name="connsiteY20" fmla="*/ 233411 h 478080"/>
                <a:gd name="connsiteX21" fmla="*/ 342081 w 508000"/>
                <a:gd name="connsiteY21" fmla="*/ 213383 h 478080"/>
                <a:gd name="connsiteX22" fmla="*/ 362031 w 508000"/>
                <a:gd name="connsiteY22" fmla="*/ 193354 h 478080"/>
                <a:gd name="connsiteX23" fmla="*/ 218644 w 508000"/>
                <a:gd name="connsiteY23" fmla="*/ 193354 h 478080"/>
                <a:gd name="connsiteX24" fmla="*/ 293455 w 508000"/>
                <a:gd name="connsiteY24" fmla="*/ 193354 h 478080"/>
                <a:gd name="connsiteX25" fmla="*/ 313404 w 508000"/>
                <a:gd name="connsiteY25" fmla="*/ 213383 h 478080"/>
                <a:gd name="connsiteX26" fmla="*/ 313404 w 508000"/>
                <a:gd name="connsiteY26" fmla="*/ 233411 h 478080"/>
                <a:gd name="connsiteX27" fmla="*/ 293455 w 508000"/>
                <a:gd name="connsiteY27" fmla="*/ 233411 h 478080"/>
                <a:gd name="connsiteX28" fmla="*/ 293455 w 508000"/>
                <a:gd name="connsiteY28" fmla="*/ 373612 h 478080"/>
                <a:gd name="connsiteX29" fmla="*/ 213656 w 508000"/>
                <a:gd name="connsiteY29" fmla="*/ 373612 h 478080"/>
                <a:gd name="connsiteX30" fmla="*/ 213656 w 508000"/>
                <a:gd name="connsiteY30" fmla="*/ 233411 h 478080"/>
                <a:gd name="connsiteX31" fmla="*/ 198694 w 508000"/>
                <a:gd name="connsiteY31" fmla="*/ 233411 h 478080"/>
                <a:gd name="connsiteX32" fmla="*/ 198694 w 508000"/>
                <a:gd name="connsiteY32" fmla="*/ 213383 h 478080"/>
                <a:gd name="connsiteX33" fmla="*/ 218644 w 508000"/>
                <a:gd name="connsiteY33" fmla="*/ 193354 h 478080"/>
                <a:gd name="connsiteX34" fmla="*/ 73208 w 508000"/>
                <a:gd name="connsiteY34" fmla="*/ 193354 h 478080"/>
                <a:gd name="connsiteX35" fmla="*/ 148019 w 508000"/>
                <a:gd name="connsiteY35" fmla="*/ 193354 h 478080"/>
                <a:gd name="connsiteX36" fmla="*/ 167968 w 508000"/>
                <a:gd name="connsiteY36" fmla="*/ 213383 h 478080"/>
                <a:gd name="connsiteX37" fmla="*/ 167968 w 508000"/>
                <a:gd name="connsiteY37" fmla="*/ 233411 h 478080"/>
                <a:gd name="connsiteX38" fmla="*/ 148019 w 508000"/>
                <a:gd name="connsiteY38" fmla="*/ 233411 h 478080"/>
                <a:gd name="connsiteX39" fmla="*/ 148019 w 508000"/>
                <a:gd name="connsiteY39" fmla="*/ 373612 h 478080"/>
                <a:gd name="connsiteX40" fmla="*/ 73208 w 508000"/>
                <a:gd name="connsiteY40" fmla="*/ 373612 h 478080"/>
                <a:gd name="connsiteX41" fmla="*/ 73208 w 508000"/>
                <a:gd name="connsiteY41" fmla="*/ 233411 h 478080"/>
                <a:gd name="connsiteX42" fmla="*/ 53258 w 508000"/>
                <a:gd name="connsiteY42" fmla="*/ 233411 h 478080"/>
                <a:gd name="connsiteX43" fmla="*/ 53258 w 508000"/>
                <a:gd name="connsiteY43" fmla="*/ 213383 h 478080"/>
                <a:gd name="connsiteX44" fmla="*/ 73208 w 508000"/>
                <a:gd name="connsiteY44" fmla="*/ 193354 h 478080"/>
                <a:gd name="connsiteX45" fmla="*/ 234079 w 508000"/>
                <a:gd name="connsiteY45" fmla="*/ 68402 h 478080"/>
                <a:gd name="connsiteX46" fmla="*/ 169334 w 508000"/>
                <a:gd name="connsiteY46" fmla="*/ 108199 h 478080"/>
                <a:gd name="connsiteX47" fmla="*/ 169334 w 508000"/>
                <a:gd name="connsiteY47" fmla="*/ 113174 h 478080"/>
                <a:gd name="connsiteX48" fmla="*/ 174314 w 508000"/>
                <a:gd name="connsiteY48" fmla="*/ 113174 h 478080"/>
                <a:gd name="connsiteX49" fmla="*/ 333687 w 508000"/>
                <a:gd name="connsiteY49" fmla="*/ 113174 h 478080"/>
                <a:gd name="connsiteX50" fmla="*/ 338667 w 508000"/>
                <a:gd name="connsiteY50" fmla="*/ 113174 h 478080"/>
                <a:gd name="connsiteX51" fmla="*/ 338667 w 508000"/>
                <a:gd name="connsiteY51" fmla="*/ 108199 h 478080"/>
                <a:gd name="connsiteX52" fmla="*/ 273922 w 508000"/>
                <a:gd name="connsiteY52" fmla="*/ 68402 h 478080"/>
                <a:gd name="connsiteX53" fmla="*/ 234079 w 508000"/>
                <a:gd name="connsiteY53" fmla="*/ 68402 h 478080"/>
                <a:gd name="connsiteX54" fmla="*/ 234079 w 508000"/>
                <a:gd name="connsiteY54" fmla="*/ 3732 h 478080"/>
                <a:gd name="connsiteX55" fmla="*/ 273922 w 508000"/>
                <a:gd name="connsiteY55" fmla="*/ 3732 h 478080"/>
                <a:gd name="connsiteX56" fmla="*/ 488079 w 508000"/>
                <a:gd name="connsiteY56" fmla="*/ 123123 h 478080"/>
                <a:gd name="connsiteX57" fmla="*/ 508000 w 508000"/>
                <a:gd name="connsiteY57" fmla="*/ 157946 h 478080"/>
                <a:gd name="connsiteX58" fmla="*/ 508000 w 508000"/>
                <a:gd name="connsiteY58" fmla="*/ 172870 h 478080"/>
                <a:gd name="connsiteX59" fmla="*/ 0 w 508000"/>
                <a:gd name="connsiteY59" fmla="*/ 172870 h 478080"/>
                <a:gd name="connsiteX60" fmla="*/ 0 w 508000"/>
                <a:gd name="connsiteY60" fmla="*/ 157946 h 478080"/>
                <a:gd name="connsiteX61" fmla="*/ 19922 w 508000"/>
                <a:gd name="connsiteY61" fmla="*/ 123123 h 478080"/>
                <a:gd name="connsiteX62" fmla="*/ 234079 w 508000"/>
                <a:gd name="connsiteY62" fmla="*/ 3732 h 4780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508000" h="478080">
                  <a:moveTo>
                    <a:pt x="69646" y="394096"/>
                  </a:moveTo>
                  <a:lnTo>
                    <a:pt x="438355" y="394096"/>
                  </a:lnTo>
                  <a:lnTo>
                    <a:pt x="438355" y="422773"/>
                  </a:lnTo>
                  <a:lnTo>
                    <a:pt x="473178" y="422773"/>
                  </a:lnTo>
                  <a:lnTo>
                    <a:pt x="473178" y="447354"/>
                  </a:lnTo>
                  <a:lnTo>
                    <a:pt x="497758" y="447354"/>
                  </a:lnTo>
                  <a:lnTo>
                    <a:pt x="497758" y="478080"/>
                  </a:lnTo>
                  <a:lnTo>
                    <a:pt x="14339" y="478080"/>
                  </a:lnTo>
                  <a:lnTo>
                    <a:pt x="14339" y="447354"/>
                  </a:lnTo>
                  <a:lnTo>
                    <a:pt x="38920" y="447354"/>
                  </a:lnTo>
                  <a:lnTo>
                    <a:pt x="38920" y="422773"/>
                  </a:lnTo>
                  <a:lnTo>
                    <a:pt x="69646" y="422773"/>
                  </a:lnTo>
                  <a:close/>
                  <a:moveTo>
                    <a:pt x="362031" y="193354"/>
                  </a:moveTo>
                  <a:cubicBezTo>
                    <a:pt x="362031" y="193354"/>
                    <a:pt x="362031" y="193354"/>
                    <a:pt x="436842" y="193354"/>
                  </a:cubicBezTo>
                  <a:cubicBezTo>
                    <a:pt x="446816" y="193354"/>
                    <a:pt x="456791" y="203368"/>
                    <a:pt x="456791" y="213383"/>
                  </a:cubicBezTo>
                  <a:cubicBezTo>
                    <a:pt x="456791" y="213383"/>
                    <a:pt x="456791" y="213383"/>
                    <a:pt x="456791" y="233411"/>
                  </a:cubicBezTo>
                  <a:cubicBezTo>
                    <a:pt x="456791" y="233411"/>
                    <a:pt x="456791" y="233411"/>
                    <a:pt x="436842" y="233411"/>
                  </a:cubicBezTo>
                  <a:cubicBezTo>
                    <a:pt x="436842" y="233411"/>
                    <a:pt x="436842" y="233411"/>
                    <a:pt x="436842" y="373612"/>
                  </a:cubicBezTo>
                  <a:lnTo>
                    <a:pt x="362031" y="373612"/>
                  </a:lnTo>
                  <a:cubicBezTo>
                    <a:pt x="362031" y="373612"/>
                    <a:pt x="362031" y="373612"/>
                    <a:pt x="362031" y="233411"/>
                  </a:cubicBezTo>
                  <a:cubicBezTo>
                    <a:pt x="362031" y="233411"/>
                    <a:pt x="362031" y="233411"/>
                    <a:pt x="342081" y="233411"/>
                  </a:cubicBezTo>
                  <a:cubicBezTo>
                    <a:pt x="342081" y="233411"/>
                    <a:pt x="342081" y="233411"/>
                    <a:pt x="342081" y="213383"/>
                  </a:cubicBezTo>
                  <a:cubicBezTo>
                    <a:pt x="342081" y="203368"/>
                    <a:pt x="352056" y="193354"/>
                    <a:pt x="362031" y="193354"/>
                  </a:cubicBezTo>
                  <a:close/>
                  <a:moveTo>
                    <a:pt x="218644" y="193354"/>
                  </a:moveTo>
                  <a:cubicBezTo>
                    <a:pt x="218644" y="193354"/>
                    <a:pt x="218644" y="193354"/>
                    <a:pt x="293455" y="193354"/>
                  </a:cubicBezTo>
                  <a:cubicBezTo>
                    <a:pt x="303429" y="193354"/>
                    <a:pt x="313404" y="203368"/>
                    <a:pt x="313404" y="213383"/>
                  </a:cubicBezTo>
                  <a:cubicBezTo>
                    <a:pt x="313404" y="213383"/>
                    <a:pt x="313404" y="213383"/>
                    <a:pt x="313404" y="233411"/>
                  </a:cubicBezTo>
                  <a:cubicBezTo>
                    <a:pt x="313404" y="233411"/>
                    <a:pt x="313404" y="233411"/>
                    <a:pt x="293455" y="233411"/>
                  </a:cubicBezTo>
                  <a:cubicBezTo>
                    <a:pt x="293455" y="233411"/>
                    <a:pt x="293455" y="233411"/>
                    <a:pt x="293455" y="373612"/>
                  </a:cubicBezTo>
                  <a:lnTo>
                    <a:pt x="213656" y="373612"/>
                  </a:lnTo>
                  <a:cubicBezTo>
                    <a:pt x="213656" y="373612"/>
                    <a:pt x="213656" y="373612"/>
                    <a:pt x="213656" y="233411"/>
                  </a:cubicBezTo>
                  <a:cubicBezTo>
                    <a:pt x="213656" y="233411"/>
                    <a:pt x="213656" y="233411"/>
                    <a:pt x="198694" y="233411"/>
                  </a:cubicBezTo>
                  <a:cubicBezTo>
                    <a:pt x="198694" y="233411"/>
                    <a:pt x="198694" y="233411"/>
                    <a:pt x="198694" y="213383"/>
                  </a:cubicBezTo>
                  <a:cubicBezTo>
                    <a:pt x="198694" y="203368"/>
                    <a:pt x="208669" y="193354"/>
                    <a:pt x="218644" y="193354"/>
                  </a:cubicBezTo>
                  <a:close/>
                  <a:moveTo>
                    <a:pt x="73208" y="193354"/>
                  </a:moveTo>
                  <a:cubicBezTo>
                    <a:pt x="73208" y="193354"/>
                    <a:pt x="73208" y="193354"/>
                    <a:pt x="148019" y="193354"/>
                  </a:cubicBezTo>
                  <a:cubicBezTo>
                    <a:pt x="157993" y="193354"/>
                    <a:pt x="167968" y="203368"/>
                    <a:pt x="167968" y="213383"/>
                  </a:cubicBezTo>
                  <a:cubicBezTo>
                    <a:pt x="167968" y="213383"/>
                    <a:pt x="167968" y="213383"/>
                    <a:pt x="167968" y="233411"/>
                  </a:cubicBezTo>
                  <a:cubicBezTo>
                    <a:pt x="167968" y="233411"/>
                    <a:pt x="167968" y="233411"/>
                    <a:pt x="148019" y="233411"/>
                  </a:cubicBezTo>
                  <a:cubicBezTo>
                    <a:pt x="148019" y="233411"/>
                    <a:pt x="148019" y="233411"/>
                    <a:pt x="148019" y="373612"/>
                  </a:cubicBezTo>
                  <a:lnTo>
                    <a:pt x="73208" y="373612"/>
                  </a:lnTo>
                  <a:cubicBezTo>
                    <a:pt x="73208" y="373612"/>
                    <a:pt x="73208" y="373612"/>
                    <a:pt x="73208" y="233411"/>
                  </a:cubicBezTo>
                  <a:cubicBezTo>
                    <a:pt x="73208" y="233411"/>
                    <a:pt x="73208" y="233411"/>
                    <a:pt x="53258" y="233411"/>
                  </a:cubicBezTo>
                  <a:cubicBezTo>
                    <a:pt x="53258" y="233411"/>
                    <a:pt x="53258" y="233411"/>
                    <a:pt x="53258" y="213383"/>
                  </a:cubicBezTo>
                  <a:cubicBezTo>
                    <a:pt x="53258" y="203368"/>
                    <a:pt x="63233" y="193354"/>
                    <a:pt x="73208" y="193354"/>
                  </a:cubicBezTo>
                  <a:close/>
                  <a:moveTo>
                    <a:pt x="234079" y="68402"/>
                  </a:moveTo>
                  <a:cubicBezTo>
                    <a:pt x="234079" y="68402"/>
                    <a:pt x="234079" y="68402"/>
                    <a:pt x="169334" y="108199"/>
                  </a:cubicBezTo>
                  <a:cubicBezTo>
                    <a:pt x="169334" y="108199"/>
                    <a:pt x="169334" y="108199"/>
                    <a:pt x="169334" y="113174"/>
                  </a:cubicBezTo>
                  <a:cubicBezTo>
                    <a:pt x="169334" y="113174"/>
                    <a:pt x="169334" y="113174"/>
                    <a:pt x="174314" y="113174"/>
                  </a:cubicBezTo>
                  <a:lnTo>
                    <a:pt x="333687" y="113174"/>
                  </a:lnTo>
                  <a:cubicBezTo>
                    <a:pt x="338667" y="113174"/>
                    <a:pt x="338667" y="113174"/>
                    <a:pt x="338667" y="113174"/>
                  </a:cubicBezTo>
                  <a:cubicBezTo>
                    <a:pt x="338667" y="108199"/>
                    <a:pt x="338667" y="108199"/>
                    <a:pt x="338667" y="108199"/>
                  </a:cubicBezTo>
                  <a:cubicBezTo>
                    <a:pt x="338667" y="108199"/>
                    <a:pt x="338667" y="108199"/>
                    <a:pt x="273922" y="68402"/>
                  </a:cubicBezTo>
                  <a:cubicBezTo>
                    <a:pt x="258981" y="63428"/>
                    <a:pt x="249020" y="63428"/>
                    <a:pt x="234079" y="68402"/>
                  </a:cubicBezTo>
                  <a:close/>
                  <a:moveTo>
                    <a:pt x="234079" y="3732"/>
                  </a:moveTo>
                  <a:cubicBezTo>
                    <a:pt x="249020" y="-1243"/>
                    <a:pt x="258981" y="-1243"/>
                    <a:pt x="273922" y="3732"/>
                  </a:cubicBezTo>
                  <a:lnTo>
                    <a:pt x="488079" y="123123"/>
                  </a:lnTo>
                  <a:cubicBezTo>
                    <a:pt x="498039" y="128098"/>
                    <a:pt x="508000" y="143022"/>
                    <a:pt x="508000" y="157946"/>
                  </a:cubicBezTo>
                  <a:cubicBezTo>
                    <a:pt x="508000" y="157946"/>
                    <a:pt x="508000" y="157946"/>
                    <a:pt x="508000" y="172870"/>
                  </a:cubicBezTo>
                  <a:cubicBezTo>
                    <a:pt x="508000" y="172870"/>
                    <a:pt x="508000" y="172870"/>
                    <a:pt x="0" y="172870"/>
                  </a:cubicBezTo>
                  <a:cubicBezTo>
                    <a:pt x="0" y="172870"/>
                    <a:pt x="0" y="172870"/>
                    <a:pt x="0" y="157946"/>
                  </a:cubicBezTo>
                  <a:cubicBezTo>
                    <a:pt x="0" y="143022"/>
                    <a:pt x="9961" y="128098"/>
                    <a:pt x="19922" y="123123"/>
                  </a:cubicBezTo>
                  <a:cubicBezTo>
                    <a:pt x="19922" y="123123"/>
                    <a:pt x="19922" y="123123"/>
                    <a:pt x="234079" y="37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3701360" y="1239398"/>
            <a:ext cx="1826003" cy="2826470"/>
            <a:chOff x="4935146" y="1652531"/>
            <a:chExt cx="2434670" cy="3768626"/>
          </a:xfrm>
        </p:grpSpPr>
        <p:sp>
          <p:nvSpPr>
            <p:cNvPr id="16" name="泪滴形 15"/>
            <p:cNvSpPr/>
            <p:nvPr/>
          </p:nvSpPr>
          <p:spPr>
            <a:xfrm rot="10800000">
              <a:off x="5275733" y="1652531"/>
              <a:ext cx="1753497" cy="1753497"/>
            </a:xfrm>
            <a:prstGeom prst="teardrop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7" name="椭圆 16"/>
            <p:cNvSpPr/>
            <p:nvPr/>
          </p:nvSpPr>
          <p:spPr>
            <a:xfrm>
              <a:off x="5572058" y="1956179"/>
              <a:ext cx="1160847" cy="1160847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4935146" y="4290731"/>
              <a:ext cx="2434670" cy="1130426"/>
              <a:chOff x="4935146" y="4290731"/>
              <a:chExt cx="2434670" cy="1130426"/>
            </a:xfrm>
          </p:grpSpPr>
          <p:sp>
            <p:nvSpPr>
              <p:cNvPr id="20" name="文本框 55"/>
              <p:cNvSpPr txBox="1"/>
              <p:nvPr/>
            </p:nvSpPr>
            <p:spPr>
              <a:xfrm>
                <a:off x="4935146" y="4996425"/>
                <a:ext cx="2434670" cy="424732"/>
              </a:xfrm>
              <a:prstGeom prst="rect">
                <a:avLst/>
              </a:prstGeom>
              <a:noFill/>
            </p:spPr>
            <p:txBody>
              <a:bodyPr wrap="square" lIns="0" tIns="0" rIns="0" bIns="0" anchor="t" anchorCtr="1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21" name="文本框 56"/>
              <p:cNvSpPr txBox="1"/>
              <p:nvPr/>
            </p:nvSpPr>
            <p:spPr>
              <a:xfrm>
                <a:off x="4935146" y="4290731"/>
                <a:ext cx="2434670" cy="323165"/>
              </a:xfrm>
              <a:prstGeom prst="rect">
                <a:avLst/>
              </a:prstGeom>
              <a:noFill/>
            </p:spPr>
            <p:txBody>
              <a:bodyPr wrap="none" lIns="0" tIns="0" rIns="0" bIns="0" anchor="t" anchorCtr="1">
                <a:normAutofit lnSpcReduction="10000"/>
              </a:bodyPr>
              <a:lstStyle/>
              <a:p>
                <a:pPr algn="ctr"/>
                <a:r>
                  <a:rPr lang="zh-CN" altLang="en-US" sz="1600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2" name="文本框 31"/>
              <p:cNvSpPr txBox="1"/>
              <p:nvPr/>
            </p:nvSpPr>
            <p:spPr>
              <a:xfrm>
                <a:off x="5829316" y="4701857"/>
                <a:ext cx="646331" cy="294568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200" b="1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关键词</a:t>
                </a:r>
              </a:p>
            </p:txBody>
          </p:sp>
        </p:grpSp>
        <p:sp>
          <p:nvSpPr>
            <p:cNvPr id="19" name="任意多边形: 形状 18"/>
            <p:cNvSpPr/>
            <p:nvPr/>
          </p:nvSpPr>
          <p:spPr bwMode="auto">
            <a:xfrm>
              <a:off x="5909593" y="2293714"/>
              <a:ext cx="485776" cy="4860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558" y="21600"/>
                  </a:moveTo>
                  <a:cubicBezTo>
                    <a:pt x="1006" y="21600"/>
                    <a:pt x="1006" y="21600"/>
                    <a:pt x="1006" y="21600"/>
                  </a:cubicBezTo>
                  <a:cubicBezTo>
                    <a:pt x="503" y="21600"/>
                    <a:pt x="0" y="21303"/>
                    <a:pt x="0" y="20412"/>
                  </a:cubicBezTo>
                  <a:cubicBezTo>
                    <a:pt x="0" y="1188"/>
                    <a:pt x="0" y="1188"/>
                    <a:pt x="0" y="1188"/>
                  </a:cubicBezTo>
                  <a:cubicBezTo>
                    <a:pt x="0" y="594"/>
                    <a:pt x="503" y="0"/>
                    <a:pt x="1006" y="0"/>
                  </a:cubicBezTo>
                  <a:cubicBezTo>
                    <a:pt x="1509" y="0"/>
                    <a:pt x="2013" y="594"/>
                    <a:pt x="2013" y="1188"/>
                  </a:cubicBezTo>
                  <a:cubicBezTo>
                    <a:pt x="2013" y="16508"/>
                    <a:pt x="2013" y="16508"/>
                    <a:pt x="2013" y="16508"/>
                  </a:cubicBezTo>
                  <a:cubicBezTo>
                    <a:pt x="2013" y="19181"/>
                    <a:pt x="2013" y="19181"/>
                    <a:pt x="2013" y="19181"/>
                  </a:cubicBezTo>
                  <a:cubicBezTo>
                    <a:pt x="20558" y="19181"/>
                    <a:pt x="20558" y="19181"/>
                    <a:pt x="20558" y="19181"/>
                  </a:cubicBezTo>
                  <a:cubicBezTo>
                    <a:pt x="21348" y="19181"/>
                    <a:pt x="21600" y="19818"/>
                    <a:pt x="21600" y="20412"/>
                  </a:cubicBezTo>
                  <a:cubicBezTo>
                    <a:pt x="21600" y="21303"/>
                    <a:pt x="21348" y="21600"/>
                    <a:pt x="20558" y="21600"/>
                  </a:cubicBezTo>
                  <a:close/>
                  <a:moveTo>
                    <a:pt x="18294" y="17993"/>
                  </a:moveTo>
                  <a:cubicBezTo>
                    <a:pt x="16245" y="17993"/>
                    <a:pt x="16245" y="17993"/>
                    <a:pt x="16245" y="17993"/>
                  </a:cubicBezTo>
                  <a:cubicBezTo>
                    <a:pt x="15742" y="17993"/>
                    <a:pt x="15239" y="17696"/>
                    <a:pt x="15239" y="16805"/>
                  </a:cubicBezTo>
                  <a:cubicBezTo>
                    <a:pt x="15239" y="8402"/>
                    <a:pt x="15239" y="8402"/>
                    <a:pt x="15239" y="8402"/>
                  </a:cubicBezTo>
                  <a:cubicBezTo>
                    <a:pt x="15239" y="7808"/>
                    <a:pt x="15742" y="7214"/>
                    <a:pt x="16245" y="7214"/>
                  </a:cubicBezTo>
                  <a:cubicBezTo>
                    <a:pt x="18294" y="7214"/>
                    <a:pt x="18294" y="7214"/>
                    <a:pt x="18294" y="7214"/>
                  </a:cubicBezTo>
                  <a:cubicBezTo>
                    <a:pt x="18797" y="7214"/>
                    <a:pt x="19300" y="7808"/>
                    <a:pt x="19300" y="8402"/>
                  </a:cubicBezTo>
                  <a:cubicBezTo>
                    <a:pt x="19300" y="16805"/>
                    <a:pt x="19300" y="16805"/>
                    <a:pt x="19300" y="16805"/>
                  </a:cubicBezTo>
                  <a:cubicBezTo>
                    <a:pt x="19300" y="17696"/>
                    <a:pt x="18797" y="17993"/>
                    <a:pt x="18294" y="17993"/>
                  </a:cubicBezTo>
                  <a:close/>
                  <a:moveTo>
                    <a:pt x="12435" y="17993"/>
                  </a:moveTo>
                  <a:cubicBezTo>
                    <a:pt x="10423" y="17993"/>
                    <a:pt x="10423" y="17993"/>
                    <a:pt x="10423" y="17993"/>
                  </a:cubicBezTo>
                  <a:cubicBezTo>
                    <a:pt x="9919" y="17993"/>
                    <a:pt x="9380" y="17696"/>
                    <a:pt x="9380" y="16805"/>
                  </a:cubicBezTo>
                  <a:cubicBezTo>
                    <a:pt x="9380" y="3607"/>
                    <a:pt x="9380" y="3607"/>
                    <a:pt x="9380" y="3607"/>
                  </a:cubicBezTo>
                  <a:cubicBezTo>
                    <a:pt x="9380" y="3013"/>
                    <a:pt x="9919" y="2419"/>
                    <a:pt x="10423" y="2419"/>
                  </a:cubicBezTo>
                  <a:cubicBezTo>
                    <a:pt x="12435" y="2419"/>
                    <a:pt x="12435" y="2419"/>
                    <a:pt x="12435" y="2419"/>
                  </a:cubicBezTo>
                  <a:cubicBezTo>
                    <a:pt x="13190" y="2419"/>
                    <a:pt x="13442" y="3013"/>
                    <a:pt x="13442" y="3607"/>
                  </a:cubicBezTo>
                  <a:cubicBezTo>
                    <a:pt x="13442" y="16805"/>
                    <a:pt x="13442" y="16805"/>
                    <a:pt x="13442" y="16805"/>
                  </a:cubicBezTo>
                  <a:cubicBezTo>
                    <a:pt x="13442" y="17696"/>
                    <a:pt x="13190" y="17993"/>
                    <a:pt x="12435" y="17993"/>
                  </a:cubicBezTo>
                  <a:close/>
                  <a:moveTo>
                    <a:pt x="6865" y="17993"/>
                  </a:moveTo>
                  <a:cubicBezTo>
                    <a:pt x="4816" y="17993"/>
                    <a:pt x="4816" y="17993"/>
                    <a:pt x="4816" y="17993"/>
                  </a:cubicBezTo>
                  <a:cubicBezTo>
                    <a:pt x="4061" y="17993"/>
                    <a:pt x="3810" y="17696"/>
                    <a:pt x="3810" y="16805"/>
                  </a:cubicBezTo>
                  <a:cubicBezTo>
                    <a:pt x="3810" y="14386"/>
                    <a:pt x="3810" y="14386"/>
                    <a:pt x="3810" y="14386"/>
                  </a:cubicBezTo>
                  <a:cubicBezTo>
                    <a:pt x="3810" y="13792"/>
                    <a:pt x="4061" y="13198"/>
                    <a:pt x="4816" y="13198"/>
                  </a:cubicBezTo>
                  <a:cubicBezTo>
                    <a:pt x="6865" y="13198"/>
                    <a:pt x="6865" y="13198"/>
                    <a:pt x="6865" y="13198"/>
                  </a:cubicBezTo>
                  <a:cubicBezTo>
                    <a:pt x="7368" y="13198"/>
                    <a:pt x="7871" y="13792"/>
                    <a:pt x="7871" y="14386"/>
                  </a:cubicBezTo>
                  <a:cubicBezTo>
                    <a:pt x="7871" y="16805"/>
                    <a:pt x="7871" y="16805"/>
                    <a:pt x="7871" y="16805"/>
                  </a:cubicBezTo>
                  <a:cubicBezTo>
                    <a:pt x="7871" y="17696"/>
                    <a:pt x="7368" y="17993"/>
                    <a:pt x="6865" y="17993"/>
                  </a:cubicBezTo>
                  <a:close/>
                </a:path>
              </a:pathLst>
            </a:custGeom>
            <a:solidFill>
              <a:schemeClr val="accent2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5910431" y="1239398"/>
            <a:ext cx="1826003" cy="2826470"/>
            <a:chOff x="8717855" y="1652531"/>
            <a:chExt cx="2434670" cy="3768626"/>
          </a:xfrm>
        </p:grpSpPr>
        <p:sp>
          <p:nvSpPr>
            <p:cNvPr id="9" name="泪滴形 8"/>
            <p:cNvSpPr/>
            <p:nvPr/>
          </p:nvSpPr>
          <p:spPr>
            <a:xfrm rot="10800000">
              <a:off x="9058442" y="1652531"/>
              <a:ext cx="1753497" cy="1753497"/>
            </a:xfrm>
            <a:prstGeom prst="teardrop">
              <a:avLst/>
            </a:prstGeom>
            <a:solidFill>
              <a:srgbClr val="59595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9354767" y="1952696"/>
              <a:ext cx="1160847" cy="1160847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8717855" y="4291125"/>
              <a:ext cx="2434670" cy="1130032"/>
              <a:chOff x="8717855" y="4291125"/>
              <a:chExt cx="2434670" cy="1130032"/>
            </a:xfrm>
          </p:grpSpPr>
          <p:sp>
            <p:nvSpPr>
              <p:cNvPr id="13" name="文本框 57"/>
              <p:cNvSpPr txBox="1"/>
              <p:nvPr/>
            </p:nvSpPr>
            <p:spPr>
              <a:xfrm>
                <a:off x="8717855" y="4996425"/>
                <a:ext cx="2434670" cy="424732"/>
              </a:xfrm>
              <a:prstGeom prst="rect">
                <a:avLst/>
              </a:prstGeom>
              <a:noFill/>
            </p:spPr>
            <p:txBody>
              <a:bodyPr wrap="square" lIns="0" tIns="0" rIns="0" bIns="0" anchor="t" anchorCtr="1">
                <a:normAutofit fontScale="92500"/>
              </a:bodyPr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此部分内容作为文字排版占位显示</a:t>
                </a:r>
                <a:b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</a:br>
                <a:r>
                  <a:rPr lang="zh-CN" altLang="en-US" sz="1000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14" name="文本框 58"/>
              <p:cNvSpPr txBox="1"/>
              <p:nvPr/>
            </p:nvSpPr>
            <p:spPr>
              <a:xfrm>
                <a:off x="8717855" y="4291125"/>
                <a:ext cx="2434670" cy="323165"/>
              </a:xfrm>
              <a:prstGeom prst="rect">
                <a:avLst/>
              </a:prstGeom>
              <a:noFill/>
            </p:spPr>
            <p:txBody>
              <a:bodyPr wrap="none" lIns="0" tIns="0" rIns="0" bIns="0" anchor="t" anchorCtr="1">
                <a:normAutofit lnSpcReduction="10000"/>
              </a:bodyPr>
              <a:lstStyle/>
              <a:p>
                <a:pPr algn="ctr"/>
                <a:r>
                  <a:rPr lang="zh-CN" altLang="en-US" sz="1600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5" name="文本框 32"/>
              <p:cNvSpPr txBox="1"/>
              <p:nvPr/>
            </p:nvSpPr>
            <p:spPr>
              <a:xfrm>
                <a:off x="9612025" y="4701857"/>
                <a:ext cx="646331" cy="294568"/>
              </a:xfrm>
              <a:prstGeom prst="rect">
                <a:avLst/>
              </a:prstGeom>
              <a:noFill/>
            </p:spPr>
            <p:txBody>
              <a:bodyPr wrap="none" lIns="0" tIns="0" rIns="0" bIns="0" anchor="ctr" anchorCtr="0">
                <a:normAutofit/>
              </a:bodyPr>
              <a:lstStyle/>
              <a:p>
                <a:r>
                  <a:rPr lang="zh-CN" altLang="en-US" sz="1200" b="1">
                    <a:solidFill>
                      <a:schemeClr val="dk1">
                        <a:lumMod val="100000"/>
                      </a:schemeClr>
                    </a:solidFill>
                    <a:cs typeface="+mn-ea"/>
                    <a:sym typeface="+mn-lt"/>
                  </a:rPr>
                  <a:t>关键词</a:t>
                </a:r>
              </a:p>
            </p:txBody>
          </p:sp>
        </p:grpSp>
        <p:sp>
          <p:nvSpPr>
            <p:cNvPr id="12" name="任意多边形: 形状 11"/>
            <p:cNvSpPr/>
            <p:nvPr/>
          </p:nvSpPr>
          <p:spPr bwMode="auto">
            <a:xfrm>
              <a:off x="9692190" y="2299484"/>
              <a:ext cx="486000" cy="486000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3413" y="19459"/>
                  </a:moveTo>
                  <a:cubicBezTo>
                    <a:pt x="3413" y="20724"/>
                    <a:pt x="4778" y="21600"/>
                    <a:pt x="6046" y="21600"/>
                  </a:cubicBezTo>
                  <a:cubicBezTo>
                    <a:pt x="7363" y="21600"/>
                    <a:pt x="8191" y="20724"/>
                    <a:pt x="8191" y="19459"/>
                  </a:cubicBezTo>
                  <a:cubicBezTo>
                    <a:pt x="8191" y="18146"/>
                    <a:pt x="7363" y="16832"/>
                    <a:pt x="6046" y="16832"/>
                  </a:cubicBezTo>
                  <a:cubicBezTo>
                    <a:pt x="4778" y="16832"/>
                    <a:pt x="3413" y="18146"/>
                    <a:pt x="3413" y="19459"/>
                  </a:cubicBezTo>
                  <a:close/>
                  <a:moveTo>
                    <a:pt x="15554" y="19459"/>
                  </a:moveTo>
                  <a:cubicBezTo>
                    <a:pt x="15554" y="20724"/>
                    <a:pt x="16822" y="21600"/>
                    <a:pt x="18138" y="21600"/>
                  </a:cubicBezTo>
                  <a:cubicBezTo>
                    <a:pt x="19455" y="21600"/>
                    <a:pt x="20332" y="20724"/>
                    <a:pt x="20332" y="19459"/>
                  </a:cubicBezTo>
                  <a:cubicBezTo>
                    <a:pt x="20332" y="18146"/>
                    <a:pt x="19455" y="16832"/>
                    <a:pt x="18138" y="16832"/>
                  </a:cubicBezTo>
                  <a:cubicBezTo>
                    <a:pt x="16822" y="16832"/>
                    <a:pt x="15554" y="18146"/>
                    <a:pt x="15554" y="19459"/>
                  </a:cubicBezTo>
                  <a:close/>
                  <a:moveTo>
                    <a:pt x="7753" y="13816"/>
                  </a:moveTo>
                  <a:cubicBezTo>
                    <a:pt x="21161" y="9924"/>
                    <a:pt x="21161" y="9924"/>
                    <a:pt x="21161" y="9924"/>
                  </a:cubicBezTo>
                  <a:cubicBezTo>
                    <a:pt x="21600" y="9924"/>
                    <a:pt x="21600" y="9486"/>
                    <a:pt x="21600" y="9097"/>
                  </a:cubicBezTo>
                  <a:cubicBezTo>
                    <a:pt x="21600" y="2627"/>
                    <a:pt x="21600" y="2627"/>
                    <a:pt x="21600" y="2627"/>
                  </a:cubicBezTo>
                  <a:cubicBezTo>
                    <a:pt x="4778" y="2627"/>
                    <a:pt x="4778" y="2627"/>
                    <a:pt x="4778" y="2627"/>
                  </a:cubicBezTo>
                  <a:cubicBezTo>
                    <a:pt x="4778" y="486"/>
                    <a:pt x="4778" y="486"/>
                    <a:pt x="4778" y="486"/>
                  </a:cubicBezTo>
                  <a:lnTo>
                    <a:pt x="4340" y="0"/>
                  </a:lnTo>
                  <a:cubicBezTo>
                    <a:pt x="439" y="0"/>
                    <a:pt x="439" y="0"/>
                    <a:pt x="439" y="0"/>
                  </a:cubicBezTo>
                  <a:cubicBezTo>
                    <a:pt x="0" y="0"/>
                    <a:pt x="0" y="486"/>
                    <a:pt x="0" y="486"/>
                  </a:cubicBezTo>
                  <a:cubicBezTo>
                    <a:pt x="0" y="2627"/>
                    <a:pt x="0" y="2627"/>
                    <a:pt x="0" y="2627"/>
                  </a:cubicBezTo>
                  <a:cubicBezTo>
                    <a:pt x="2194" y="2627"/>
                    <a:pt x="2194" y="2627"/>
                    <a:pt x="2194" y="2627"/>
                  </a:cubicBezTo>
                  <a:cubicBezTo>
                    <a:pt x="4778" y="13378"/>
                    <a:pt x="4778" y="13378"/>
                    <a:pt x="4778" y="13378"/>
                  </a:cubicBezTo>
                  <a:cubicBezTo>
                    <a:pt x="4778" y="14692"/>
                    <a:pt x="4778" y="14692"/>
                    <a:pt x="4778" y="14692"/>
                  </a:cubicBezTo>
                  <a:cubicBezTo>
                    <a:pt x="4778" y="16443"/>
                    <a:pt x="4778" y="16443"/>
                    <a:pt x="4778" y="16443"/>
                  </a:cubicBezTo>
                  <a:cubicBezTo>
                    <a:pt x="4778" y="16832"/>
                    <a:pt x="5168" y="16832"/>
                    <a:pt x="5168" y="16832"/>
                  </a:cubicBezTo>
                  <a:cubicBezTo>
                    <a:pt x="6046" y="16832"/>
                    <a:pt x="6046" y="16832"/>
                    <a:pt x="6046" y="16832"/>
                  </a:cubicBezTo>
                  <a:cubicBezTo>
                    <a:pt x="18138" y="16832"/>
                    <a:pt x="18138" y="16832"/>
                    <a:pt x="18138" y="16832"/>
                  </a:cubicBezTo>
                  <a:cubicBezTo>
                    <a:pt x="21161" y="16832"/>
                    <a:pt x="21161" y="16832"/>
                    <a:pt x="21161" y="16832"/>
                  </a:cubicBezTo>
                  <a:cubicBezTo>
                    <a:pt x="21600" y="16832"/>
                    <a:pt x="21600" y="16832"/>
                    <a:pt x="21600" y="16443"/>
                  </a:cubicBezTo>
                  <a:cubicBezTo>
                    <a:pt x="21600" y="14692"/>
                    <a:pt x="21600" y="14692"/>
                    <a:pt x="21600" y="14692"/>
                  </a:cubicBezTo>
                  <a:cubicBezTo>
                    <a:pt x="8191" y="14692"/>
                    <a:pt x="8191" y="14692"/>
                    <a:pt x="8191" y="14692"/>
                  </a:cubicBezTo>
                  <a:cubicBezTo>
                    <a:pt x="6485" y="14692"/>
                    <a:pt x="6485" y="13816"/>
                    <a:pt x="7753" y="13816"/>
                  </a:cubicBezTo>
                  <a:close/>
                </a:path>
              </a:pathLst>
            </a:custGeom>
            <a:solidFill>
              <a:schemeClr val="accent3">
                <a:lumMod val="100000"/>
              </a:schemeClr>
            </a:solidFill>
            <a:ln>
              <a:noFill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30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500"/>
                            </p:stCondLst>
                            <p:childTnLst>
                              <p:par>
                                <p:cTn id="2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8"/>
          <p:cNvSpPr txBox="1"/>
          <p:nvPr/>
        </p:nvSpPr>
        <p:spPr>
          <a:xfrm>
            <a:off x="2843808" y="2188552"/>
            <a:ext cx="417646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明年工作计划</a:t>
            </a:r>
            <a:endParaRPr lang="en-GB" altLang="zh-CN" sz="4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TextBox 49"/>
          <p:cNvSpPr txBox="1"/>
          <p:nvPr/>
        </p:nvSpPr>
        <p:spPr>
          <a:xfrm>
            <a:off x="3664070" y="2952695"/>
            <a:ext cx="278013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请替换文字内容，点击添加相关标题文字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079394" y="987574"/>
            <a:ext cx="944424" cy="944424"/>
            <a:chOff x="4079394" y="987574"/>
            <a:chExt cx="944424" cy="944424"/>
          </a:xfrm>
        </p:grpSpPr>
        <p:grpSp>
          <p:nvGrpSpPr>
            <p:cNvPr id="11" name="组合 10"/>
            <p:cNvGrpSpPr/>
            <p:nvPr/>
          </p:nvGrpSpPr>
          <p:grpSpPr>
            <a:xfrm>
              <a:off x="4079394" y="987574"/>
              <a:ext cx="944424" cy="944424"/>
              <a:chOff x="3059832" y="3339719"/>
              <a:chExt cx="3607562" cy="3607562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3168200" y="3448087"/>
                <a:ext cx="3390828" cy="3390828"/>
                <a:chOff x="304800" y="673100"/>
                <a:chExt cx="4000500" cy="4000500"/>
              </a:xfrm>
              <a:effectLst>
                <a:outerShdw blurRad="444500" dist="254000" dir="8100000" algn="tr" rotWithShape="0">
                  <a:prstClr val="black">
                    <a:alpha val="50000"/>
                  </a:prstClr>
                </a:outerShdw>
              </a:effectLst>
            </p:grpSpPr>
            <p:sp>
              <p:nvSpPr>
                <p:cNvPr id="15" name="同心圆 69"/>
                <p:cNvSpPr/>
                <p:nvPr/>
              </p:nvSpPr>
              <p:spPr>
                <a:xfrm>
                  <a:off x="304800" y="673100"/>
                  <a:ext cx="4000500" cy="4000500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椭圆 15"/>
                <p:cNvSpPr/>
                <p:nvPr/>
              </p:nvSpPr>
              <p:spPr>
                <a:xfrm>
                  <a:off x="392113" y="760413"/>
                  <a:ext cx="3825874" cy="3825874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" name="TextBox 6"/>
            <p:cNvSpPr txBox="1"/>
            <p:nvPr/>
          </p:nvSpPr>
          <p:spPr>
            <a:xfrm>
              <a:off x="4245847" y="1251405"/>
              <a:ext cx="491962" cy="530915"/>
            </a:xfrm>
            <a:prstGeom prst="rect">
              <a:avLst/>
            </a:prstGeom>
            <a:noFill/>
          </p:spPr>
          <p:txBody>
            <a:bodyPr wrap="none" anchor="ctr">
              <a:normAutofit fontScale="85000" lnSpcReduction="20000"/>
            </a:bodyPr>
            <a:lstStyle/>
            <a:p>
              <a:r>
                <a:rPr lang="en-US" altLang="zh-CN" sz="4000" dirty="0">
                  <a:solidFill>
                    <a:srgbClr val="029BA8"/>
                  </a:solidFill>
                  <a:cs typeface="+mn-ea"/>
                  <a:sym typeface="+mn-lt"/>
                </a:rPr>
                <a:t>04</a:t>
              </a:r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262119" y="3766119"/>
            <a:ext cx="2449947" cy="1110678"/>
            <a:chOff x="-7671361" y="446837"/>
            <a:chExt cx="14338755" cy="6500444"/>
          </a:xfrm>
        </p:grpSpPr>
        <p:sp>
          <p:nvSpPr>
            <p:cNvPr id="18" name="椭圆 17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9" name="组合 18"/>
            <p:cNvGrpSpPr/>
            <p:nvPr/>
          </p:nvGrpSpPr>
          <p:grpSpPr>
            <a:xfrm>
              <a:off x="-7671361" y="446837"/>
              <a:ext cx="14230389" cy="6392078"/>
              <a:chOff x="-12483718" y="-2867776"/>
              <a:chExt cx="16789018" cy="7541376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0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2" name="椭圆 21"/>
              <p:cNvSpPr/>
              <p:nvPr/>
            </p:nvSpPr>
            <p:spPr>
              <a:xfrm>
                <a:off x="-12483718" y="-2867776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3" name="组合 22"/>
          <p:cNvGrpSpPr/>
          <p:nvPr/>
        </p:nvGrpSpPr>
        <p:grpSpPr>
          <a:xfrm>
            <a:off x="7418081" y="4056183"/>
            <a:ext cx="292233" cy="292233"/>
            <a:chOff x="3059832" y="3339719"/>
            <a:chExt cx="3607562" cy="3607562"/>
          </a:xfrm>
        </p:grpSpPr>
        <p:sp>
          <p:nvSpPr>
            <p:cNvPr id="24" name="椭圆 2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7" name="椭圆 2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8" name="组合 27"/>
          <p:cNvGrpSpPr/>
          <p:nvPr/>
        </p:nvGrpSpPr>
        <p:grpSpPr>
          <a:xfrm>
            <a:off x="8400867" y="3517256"/>
            <a:ext cx="292233" cy="292233"/>
            <a:chOff x="3059832" y="3339719"/>
            <a:chExt cx="3607562" cy="3607562"/>
          </a:xfrm>
        </p:grpSpPr>
        <p:sp>
          <p:nvSpPr>
            <p:cNvPr id="29" name="椭圆 2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0" name="组合 2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1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2" name="椭圆 3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3" name="组合 32"/>
          <p:cNvGrpSpPr/>
          <p:nvPr/>
        </p:nvGrpSpPr>
        <p:grpSpPr>
          <a:xfrm>
            <a:off x="7392796" y="3625404"/>
            <a:ext cx="179386" cy="179386"/>
            <a:chOff x="3059832" y="3339719"/>
            <a:chExt cx="3607562" cy="3607562"/>
          </a:xfrm>
        </p:grpSpPr>
        <p:sp>
          <p:nvSpPr>
            <p:cNvPr id="34" name="椭圆 3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5" name="组合 3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7" name="椭圆 3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8" name="组合 37"/>
          <p:cNvGrpSpPr/>
          <p:nvPr/>
        </p:nvGrpSpPr>
        <p:grpSpPr>
          <a:xfrm>
            <a:off x="1187624" y="4348416"/>
            <a:ext cx="616395" cy="616395"/>
            <a:chOff x="3059832" y="3339719"/>
            <a:chExt cx="3607562" cy="3607562"/>
          </a:xfrm>
        </p:grpSpPr>
        <p:sp>
          <p:nvSpPr>
            <p:cNvPr id="39" name="椭圆 3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1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2" name="椭圆 4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3" name="组合 42"/>
          <p:cNvGrpSpPr/>
          <p:nvPr/>
        </p:nvGrpSpPr>
        <p:grpSpPr>
          <a:xfrm>
            <a:off x="510034" y="4144197"/>
            <a:ext cx="292233" cy="292233"/>
            <a:chOff x="3059832" y="3339719"/>
            <a:chExt cx="3607562" cy="3607562"/>
          </a:xfrm>
        </p:grpSpPr>
        <p:sp>
          <p:nvSpPr>
            <p:cNvPr id="44" name="椭圆 4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5" name="组合 4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7" name="椭圆 4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1492820" y="3605270"/>
            <a:ext cx="292233" cy="292233"/>
            <a:chOff x="3059832" y="3339719"/>
            <a:chExt cx="3607562" cy="3607562"/>
          </a:xfrm>
        </p:grpSpPr>
        <p:sp>
          <p:nvSpPr>
            <p:cNvPr id="49" name="椭圆 4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0" name="组合 4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1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2" name="椭圆 5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3" name="组合 52"/>
          <p:cNvGrpSpPr/>
          <p:nvPr/>
        </p:nvGrpSpPr>
        <p:grpSpPr>
          <a:xfrm>
            <a:off x="484749" y="3713418"/>
            <a:ext cx="179386" cy="179386"/>
            <a:chOff x="3059832" y="3339719"/>
            <a:chExt cx="3607562" cy="3607562"/>
          </a:xfrm>
        </p:grpSpPr>
        <p:sp>
          <p:nvSpPr>
            <p:cNvPr id="54" name="椭圆 5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5" name="组合 5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7" name="椭圆 5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8" name="组合 57"/>
          <p:cNvGrpSpPr/>
          <p:nvPr/>
        </p:nvGrpSpPr>
        <p:grpSpPr>
          <a:xfrm>
            <a:off x="2447225" y="4306775"/>
            <a:ext cx="292233" cy="292233"/>
            <a:chOff x="3059832" y="3339719"/>
            <a:chExt cx="3607562" cy="3607562"/>
          </a:xfrm>
        </p:grpSpPr>
        <p:sp>
          <p:nvSpPr>
            <p:cNvPr id="59" name="椭圆 5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1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3" name="组合 62"/>
          <p:cNvGrpSpPr/>
          <p:nvPr/>
        </p:nvGrpSpPr>
        <p:grpSpPr>
          <a:xfrm>
            <a:off x="6995599" y="4422482"/>
            <a:ext cx="292233" cy="292233"/>
            <a:chOff x="3059832" y="3339719"/>
            <a:chExt cx="3607562" cy="3607562"/>
          </a:xfrm>
        </p:grpSpPr>
        <p:sp>
          <p:nvSpPr>
            <p:cNvPr id="64" name="椭圆 6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7" name="椭圆 6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8" name="组合 67"/>
          <p:cNvGrpSpPr/>
          <p:nvPr/>
        </p:nvGrpSpPr>
        <p:grpSpPr>
          <a:xfrm>
            <a:off x="3109048" y="4348416"/>
            <a:ext cx="616395" cy="616395"/>
            <a:chOff x="3059832" y="3339719"/>
            <a:chExt cx="3607562" cy="3607562"/>
          </a:xfrm>
        </p:grpSpPr>
        <p:sp>
          <p:nvSpPr>
            <p:cNvPr id="69" name="椭圆 6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70" name="组合 6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1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组合 53"/>
          <p:cNvGrpSpPr/>
          <p:nvPr/>
        </p:nvGrpSpPr>
        <p:grpSpPr>
          <a:xfrm>
            <a:off x="3974544" y="1008636"/>
            <a:ext cx="3387946" cy="741472"/>
            <a:chOff x="3974544" y="1008636"/>
            <a:chExt cx="3387946" cy="741472"/>
          </a:xfrm>
        </p:grpSpPr>
        <p:grpSp>
          <p:nvGrpSpPr>
            <p:cNvPr id="29" name="组合 28"/>
            <p:cNvGrpSpPr/>
            <p:nvPr/>
          </p:nvGrpSpPr>
          <p:grpSpPr>
            <a:xfrm>
              <a:off x="3974544" y="1008636"/>
              <a:ext cx="741472" cy="741472"/>
              <a:chOff x="3059832" y="3339719"/>
              <a:chExt cx="3607562" cy="3607562"/>
            </a:xfrm>
          </p:grpSpPr>
          <p:sp>
            <p:nvSpPr>
              <p:cNvPr id="30" name="椭圆 29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31" name="组合 30"/>
              <p:cNvGrpSpPr/>
              <p:nvPr/>
            </p:nvGrpSpPr>
            <p:grpSpPr>
              <a:xfrm>
                <a:off x="3168200" y="3448087"/>
                <a:ext cx="3390828" cy="3390828"/>
                <a:chOff x="304800" y="673100"/>
                <a:chExt cx="4000500" cy="4000500"/>
              </a:xfrm>
              <a:effectLst>
                <a:outerShdw blurRad="444500" dist="254000" dir="8100000" algn="tr" rotWithShape="0">
                  <a:prstClr val="black">
                    <a:alpha val="50000"/>
                  </a:prstClr>
                </a:outerShdw>
              </a:effectLst>
            </p:grpSpPr>
            <p:sp>
              <p:nvSpPr>
                <p:cNvPr id="32" name="同心圆 69"/>
                <p:cNvSpPr/>
                <p:nvPr/>
              </p:nvSpPr>
              <p:spPr>
                <a:xfrm>
                  <a:off x="304800" y="673100"/>
                  <a:ext cx="4000500" cy="4000500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3" name="椭圆 32"/>
                <p:cNvSpPr/>
                <p:nvPr/>
              </p:nvSpPr>
              <p:spPr>
                <a:xfrm>
                  <a:off x="392113" y="760413"/>
                  <a:ext cx="3825874" cy="3825874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8" name="Group 5"/>
            <p:cNvGrpSpPr/>
            <p:nvPr/>
          </p:nvGrpSpPr>
          <p:grpSpPr>
            <a:xfrm>
              <a:off x="4039521" y="1170991"/>
              <a:ext cx="3322969" cy="530915"/>
              <a:chOff x="1598315" y="1418185"/>
              <a:chExt cx="4430626" cy="707886"/>
            </a:xfrm>
          </p:grpSpPr>
          <p:sp>
            <p:nvSpPr>
              <p:cNvPr id="24" name="TextBox 6"/>
              <p:cNvSpPr txBox="1"/>
              <p:nvPr/>
            </p:nvSpPr>
            <p:spPr>
              <a:xfrm>
                <a:off x="1598315" y="1418185"/>
                <a:ext cx="655949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 fontScale="85000" lnSpcReduction="20000"/>
              </a:bodyPr>
              <a:lstStyle/>
              <a:p>
                <a:r>
                  <a:rPr lang="en-US" altLang="zh-CN" sz="4000">
                    <a:solidFill>
                      <a:srgbClr val="029BA8"/>
                    </a:solidFill>
                    <a:cs typeface="+mn-ea"/>
                    <a:sym typeface="+mn-lt"/>
                  </a:rPr>
                  <a:t>01</a:t>
                </a:r>
              </a:p>
            </p:txBody>
          </p:sp>
          <p:grpSp>
            <p:nvGrpSpPr>
              <p:cNvPr id="25" name="Group 7"/>
              <p:cNvGrpSpPr/>
              <p:nvPr/>
            </p:nvGrpSpPr>
            <p:grpSpPr>
              <a:xfrm>
                <a:off x="2066367" y="1529264"/>
                <a:ext cx="3962574" cy="563232"/>
                <a:chOff x="3943834" y="704409"/>
                <a:chExt cx="3962574" cy="563232"/>
              </a:xfrm>
            </p:grpSpPr>
            <p:sp>
              <p:nvSpPr>
                <p:cNvPr id="26" name="TextBox 8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 fontScale="85000" lnSpcReduction="20000"/>
                </a:bodyPr>
                <a:lstStyle/>
                <a:p>
                  <a:r>
                    <a:rPr lang="zh-CN" altLang="en-US" sz="1600" b="1" dirty="0">
                      <a:solidFill>
                        <a:srgbClr val="029BA8"/>
                      </a:solidFill>
                      <a:cs typeface="+mn-ea"/>
                      <a:sym typeface="+mn-lt"/>
                    </a:rPr>
                    <a:t>年度工作概述</a:t>
                  </a:r>
                </a:p>
              </p:txBody>
            </p:sp>
            <p:sp>
              <p:nvSpPr>
                <p:cNvPr id="27" name="TextBox 9"/>
                <p:cNvSpPr txBox="1"/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 fontScale="77500" lnSpcReduction="20000"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 dirty="0">
                      <a:solidFill>
                        <a:srgbClr val="029BA8"/>
                      </a:solidFill>
                      <a:cs typeface="+mn-ea"/>
                      <a:sym typeface="+mn-lt"/>
                    </a:rPr>
                    <a:t>此部分内容作为文字排版占位显示 （建议使用主题字体）</a:t>
                  </a:r>
                </a:p>
              </p:txBody>
            </p:sp>
          </p:grpSp>
        </p:grpSp>
      </p:grpSp>
      <p:grpSp>
        <p:nvGrpSpPr>
          <p:cNvPr id="55" name="组合 54"/>
          <p:cNvGrpSpPr/>
          <p:nvPr/>
        </p:nvGrpSpPr>
        <p:grpSpPr>
          <a:xfrm>
            <a:off x="3974544" y="1846512"/>
            <a:ext cx="3387946" cy="741472"/>
            <a:chOff x="3974544" y="1846512"/>
            <a:chExt cx="3387946" cy="741472"/>
          </a:xfrm>
        </p:grpSpPr>
        <p:grpSp>
          <p:nvGrpSpPr>
            <p:cNvPr id="34" name="组合 33"/>
            <p:cNvGrpSpPr/>
            <p:nvPr/>
          </p:nvGrpSpPr>
          <p:grpSpPr>
            <a:xfrm>
              <a:off x="3974544" y="1846512"/>
              <a:ext cx="741472" cy="741472"/>
              <a:chOff x="3059832" y="3339719"/>
              <a:chExt cx="3607562" cy="3607562"/>
            </a:xfrm>
          </p:grpSpPr>
          <p:sp>
            <p:nvSpPr>
              <p:cNvPr id="35" name="椭圆 34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36" name="组合 35"/>
              <p:cNvGrpSpPr/>
              <p:nvPr/>
            </p:nvGrpSpPr>
            <p:grpSpPr>
              <a:xfrm>
                <a:off x="3168200" y="3448087"/>
                <a:ext cx="3390828" cy="3390828"/>
                <a:chOff x="304800" y="673100"/>
                <a:chExt cx="4000500" cy="4000500"/>
              </a:xfrm>
              <a:effectLst>
                <a:outerShdw blurRad="444500" dist="254000" dir="8100000" algn="tr" rotWithShape="0">
                  <a:prstClr val="black">
                    <a:alpha val="50000"/>
                  </a:prstClr>
                </a:outerShdw>
              </a:effectLst>
            </p:grpSpPr>
            <p:sp>
              <p:nvSpPr>
                <p:cNvPr id="37" name="同心圆 69"/>
                <p:cNvSpPr/>
                <p:nvPr/>
              </p:nvSpPr>
              <p:spPr>
                <a:xfrm>
                  <a:off x="304800" y="673100"/>
                  <a:ext cx="4000500" cy="4000500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38" name="椭圆 37"/>
                <p:cNvSpPr/>
                <p:nvPr/>
              </p:nvSpPr>
              <p:spPr>
                <a:xfrm>
                  <a:off x="392113" y="760413"/>
                  <a:ext cx="3825874" cy="3825874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9" name="Group 10"/>
            <p:cNvGrpSpPr/>
            <p:nvPr/>
          </p:nvGrpSpPr>
          <p:grpSpPr>
            <a:xfrm>
              <a:off x="4039521" y="2008868"/>
              <a:ext cx="3322969" cy="530915"/>
              <a:chOff x="1598315" y="2786337"/>
              <a:chExt cx="4430626" cy="707886"/>
            </a:xfrm>
          </p:grpSpPr>
          <p:sp>
            <p:nvSpPr>
              <p:cNvPr id="20" name="TextBox 11"/>
              <p:cNvSpPr txBox="1"/>
              <p:nvPr/>
            </p:nvSpPr>
            <p:spPr>
              <a:xfrm>
                <a:off x="1598315" y="2786337"/>
                <a:ext cx="718466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 fontScale="85000" lnSpcReduction="20000"/>
              </a:bodyPr>
              <a:lstStyle/>
              <a:p>
                <a:r>
                  <a:rPr lang="en-US" altLang="zh-CN" sz="4000">
                    <a:solidFill>
                      <a:srgbClr val="595959"/>
                    </a:solidFill>
                    <a:cs typeface="+mn-ea"/>
                    <a:sym typeface="+mn-lt"/>
                  </a:rPr>
                  <a:t>02</a:t>
                </a:r>
              </a:p>
            </p:txBody>
          </p:sp>
          <p:grpSp>
            <p:nvGrpSpPr>
              <p:cNvPr id="21" name="Group 12"/>
              <p:cNvGrpSpPr/>
              <p:nvPr/>
            </p:nvGrpSpPr>
            <p:grpSpPr>
              <a:xfrm>
                <a:off x="2066367" y="2897416"/>
                <a:ext cx="3962574" cy="563232"/>
                <a:chOff x="3943834" y="704409"/>
                <a:chExt cx="3962574" cy="563232"/>
              </a:xfrm>
            </p:grpSpPr>
            <p:sp>
              <p:nvSpPr>
                <p:cNvPr id="22" name="TextBox 13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 fontScale="85000" lnSpcReduction="20000"/>
                </a:bodyPr>
                <a:lstStyle/>
                <a:p>
                  <a:r>
                    <a:rPr lang="zh-CN" altLang="en-US" sz="1600" b="1" dirty="0">
                      <a:solidFill>
                        <a:srgbClr val="595959"/>
                      </a:solidFill>
                      <a:cs typeface="+mn-ea"/>
                      <a:sym typeface="+mn-lt"/>
                    </a:rPr>
                    <a:t>工作完成情况</a:t>
                  </a:r>
                </a:p>
              </p:txBody>
            </p:sp>
            <p:sp>
              <p:nvSpPr>
                <p:cNvPr id="23" name="TextBox 14"/>
                <p:cNvSpPr txBox="1"/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 fontScale="77500" lnSpcReduction="20000"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rgbClr val="595959"/>
                      </a:solidFill>
                      <a:cs typeface="+mn-ea"/>
                      <a:sym typeface="+mn-lt"/>
                    </a:rPr>
                    <a:t>此部分内容作为文字排版占位显示 （建议使用主题字体）</a:t>
                  </a:r>
                </a:p>
              </p:txBody>
            </p:sp>
          </p:grpSp>
        </p:grpSp>
      </p:grpSp>
      <p:grpSp>
        <p:nvGrpSpPr>
          <p:cNvPr id="56" name="组合 55"/>
          <p:cNvGrpSpPr/>
          <p:nvPr/>
        </p:nvGrpSpPr>
        <p:grpSpPr>
          <a:xfrm>
            <a:off x="3974544" y="2684388"/>
            <a:ext cx="3387946" cy="741472"/>
            <a:chOff x="3974544" y="2684388"/>
            <a:chExt cx="3387946" cy="741472"/>
          </a:xfrm>
        </p:grpSpPr>
        <p:grpSp>
          <p:nvGrpSpPr>
            <p:cNvPr id="39" name="组合 38"/>
            <p:cNvGrpSpPr/>
            <p:nvPr/>
          </p:nvGrpSpPr>
          <p:grpSpPr>
            <a:xfrm>
              <a:off x="3974544" y="2684388"/>
              <a:ext cx="741472" cy="741472"/>
              <a:chOff x="3059832" y="3339719"/>
              <a:chExt cx="3607562" cy="3607562"/>
            </a:xfrm>
          </p:grpSpPr>
          <p:sp>
            <p:nvSpPr>
              <p:cNvPr id="40" name="椭圆 39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41" name="组合 40"/>
              <p:cNvGrpSpPr/>
              <p:nvPr/>
            </p:nvGrpSpPr>
            <p:grpSpPr>
              <a:xfrm>
                <a:off x="3168200" y="3448087"/>
                <a:ext cx="3390828" cy="3390828"/>
                <a:chOff x="304800" y="673100"/>
                <a:chExt cx="4000500" cy="4000500"/>
              </a:xfrm>
              <a:effectLst>
                <a:outerShdw blurRad="444500" dist="254000" dir="8100000" algn="tr" rotWithShape="0">
                  <a:prstClr val="black">
                    <a:alpha val="50000"/>
                  </a:prstClr>
                </a:outerShdw>
              </a:effectLst>
            </p:grpSpPr>
            <p:sp>
              <p:nvSpPr>
                <p:cNvPr id="42" name="同心圆 69"/>
                <p:cNvSpPr/>
                <p:nvPr/>
              </p:nvSpPr>
              <p:spPr>
                <a:xfrm>
                  <a:off x="304800" y="673100"/>
                  <a:ext cx="4000500" cy="4000500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3" name="椭圆 42"/>
                <p:cNvSpPr/>
                <p:nvPr/>
              </p:nvSpPr>
              <p:spPr>
                <a:xfrm>
                  <a:off x="392113" y="760413"/>
                  <a:ext cx="3825874" cy="3825874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0" name="Group 15"/>
            <p:cNvGrpSpPr/>
            <p:nvPr/>
          </p:nvGrpSpPr>
          <p:grpSpPr>
            <a:xfrm>
              <a:off x="4039521" y="2846744"/>
              <a:ext cx="3322969" cy="530915"/>
              <a:chOff x="1598315" y="4154489"/>
              <a:chExt cx="4430626" cy="707886"/>
            </a:xfrm>
          </p:grpSpPr>
          <p:sp>
            <p:nvSpPr>
              <p:cNvPr id="16" name="TextBox 16"/>
              <p:cNvSpPr txBox="1"/>
              <p:nvPr/>
            </p:nvSpPr>
            <p:spPr>
              <a:xfrm>
                <a:off x="1598315" y="4154489"/>
                <a:ext cx="732893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 fontScale="85000" lnSpcReduction="20000"/>
              </a:bodyPr>
              <a:lstStyle/>
              <a:p>
                <a:r>
                  <a:rPr lang="en-US" altLang="zh-CN" sz="4000">
                    <a:solidFill>
                      <a:srgbClr val="029BA8"/>
                    </a:solidFill>
                    <a:cs typeface="+mn-ea"/>
                    <a:sym typeface="+mn-lt"/>
                  </a:rPr>
                  <a:t>03</a:t>
                </a:r>
              </a:p>
            </p:txBody>
          </p:sp>
          <p:grpSp>
            <p:nvGrpSpPr>
              <p:cNvPr id="17" name="Group 17"/>
              <p:cNvGrpSpPr/>
              <p:nvPr/>
            </p:nvGrpSpPr>
            <p:grpSpPr>
              <a:xfrm>
                <a:off x="2066367" y="4265568"/>
                <a:ext cx="3962574" cy="563232"/>
                <a:chOff x="3943834" y="704409"/>
                <a:chExt cx="3962574" cy="563232"/>
              </a:xfrm>
            </p:grpSpPr>
            <p:sp>
              <p:nvSpPr>
                <p:cNvPr id="18" name="TextBox 18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 fontScale="85000" lnSpcReduction="20000"/>
                </a:bodyPr>
                <a:lstStyle/>
                <a:p>
                  <a:r>
                    <a:rPr lang="zh-CN" altLang="en-US" sz="1600" b="1" dirty="0">
                      <a:solidFill>
                        <a:srgbClr val="029BA8"/>
                      </a:solidFill>
                      <a:cs typeface="+mn-ea"/>
                      <a:sym typeface="+mn-lt"/>
                    </a:rPr>
                    <a:t>成功项目展示</a:t>
                  </a:r>
                </a:p>
              </p:txBody>
            </p:sp>
            <p:sp>
              <p:nvSpPr>
                <p:cNvPr id="19" name="TextBox 19"/>
                <p:cNvSpPr txBox="1"/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 fontScale="77500" lnSpcReduction="20000"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 dirty="0">
                      <a:solidFill>
                        <a:srgbClr val="029BA8"/>
                      </a:solidFill>
                      <a:cs typeface="+mn-ea"/>
                      <a:sym typeface="+mn-lt"/>
                    </a:rPr>
                    <a:t>此部分内容作为文字排版占位显示 （建议使用主题字体）</a:t>
                  </a:r>
                </a:p>
              </p:txBody>
            </p:sp>
          </p:grpSp>
        </p:grpSp>
      </p:grpSp>
      <p:grpSp>
        <p:nvGrpSpPr>
          <p:cNvPr id="57" name="组合 56"/>
          <p:cNvGrpSpPr/>
          <p:nvPr/>
        </p:nvGrpSpPr>
        <p:grpSpPr>
          <a:xfrm>
            <a:off x="3974544" y="3522264"/>
            <a:ext cx="3387946" cy="741472"/>
            <a:chOff x="3974544" y="3522264"/>
            <a:chExt cx="3387946" cy="741472"/>
          </a:xfrm>
        </p:grpSpPr>
        <p:grpSp>
          <p:nvGrpSpPr>
            <p:cNvPr id="44" name="组合 43"/>
            <p:cNvGrpSpPr/>
            <p:nvPr/>
          </p:nvGrpSpPr>
          <p:grpSpPr>
            <a:xfrm>
              <a:off x="3974544" y="3522264"/>
              <a:ext cx="741472" cy="741472"/>
              <a:chOff x="3059832" y="3339719"/>
              <a:chExt cx="3607562" cy="3607562"/>
            </a:xfrm>
          </p:grpSpPr>
          <p:sp>
            <p:nvSpPr>
              <p:cNvPr id="45" name="椭圆 44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46" name="组合 45"/>
              <p:cNvGrpSpPr/>
              <p:nvPr/>
            </p:nvGrpSpPr>
            <p:grpSpPr>
              <a:xfrm>
                <a:off x="3168200" y="3448087"/>
                <a:ext cx="3390828" cy="3390828"/>
                <a:chOff x="304800" y="673100"/>
                <a:chExt cx="4000500" cy="4000500"/>
              </a:xfrm>
              <a:effectLst>
                <a:outerShdw blurRad="444500" dist="254000" dir="8100000" algn="tr" rotWithShape="0">
                  <a:prstClr val="black">
                    <a:alpha val="50000"/>
                  </a:prstClr>
                </a:outerShdw>
              </a:effectLst>
            </p:grpSpPr>
            <p:sp>
              <p:nvSpPr>
                <p:cNvPr id="47" name="同心圆 69"/>
                <p:cNvSpPr/>
                <p:nvPr/>
              </p:nvSpPr>
              <p:spPr>
                <a:xfrm>
                  <a:off x="304800" y="673100"/>
                  <a:ext cx="4000500" cy="4000500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48" name="椭圆 47"/>
                <p:cNvSpPr/>
                <p:nvPr/>
              </p:nvSpPr>
              <p:spPr>
                <a:xfrm>
                  <a:off x="392113" y="760413"/>
                  <a:ext cx="3825874" cy="3825874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grpSp>
          <p:nvGrpSpPr>
            <p:cNvPr id="11" name="Group 20"/>
            <p:cNvGrpSpPr/>
            <p:nvPr/>
          </p:nvGrpSpPr>
          <p:grpSpPr>
            <a:xfrm>
              <a:off x="4039521" y="3684622"/>
              <a:ext cx="3322969" cy="530915"/>
              <a:chOff x="1598315" y="5522641"/>
              <a:chExt cx="4430626" cy="707886"/>
            </a:xfrm>
          </p:grpSpPr>
          <p:sp>
            <p:nvSpPr>
              <p:cNvPr id="12" name="TextBox 21"/>
              <p:cNvSpPr txBox="1"/>
              <p:nvPr/>
            </p:nvSpPr>
            <p:spPr>
              <a:xfrm>
                <a:off x="1598315" y="5522641"/>
                <a:ext cx="716863" cy="707886"/>
              </a:xfrm>
              <a:prstGeom prst="rect">
                <a:avLst/>
              </a:prstGeom>
              <a:noFill/>
            </p:spPr>
            <p:txBody>
              <a:bodyPr wrap="none" anchor="ctr">
                <a:normAutofit fontScale="85000" lnSpcReduction="20000"/>
              </a:bodyPr>
              <a:lstStyle/>
              <a:p>
                <a:r>
                  <a:rPr lang="en-US" altLang="zh-CN" sz="4000">
                    <a:solidFill>
                      <a:srgbClr val="595959"/>
                    </a:solidFill>
                    <a:cs typeface="+mn-ea"/>
                    <a:sym typeface="+mn-lt"/>
                  </a:rPr>
                  <a:t>04</a:t>
                </a:r>
              </a:p>
            </p:txBody>
          </p:sp>
          <p:grpSp>
            <p:nvGrpSpPr>
              <p:cNvPr id="13" name="Group 22"/>
              <p:cNvGrpSpPr/>
              <p:nvPr/>
            </p:nvGrpSpPr>
            <p:grpSpPr>
              <a:xfrm>
                <a:off x="2066367" y="5633720"/>
                <a:ext cx="3962574" cy="563232"/>
                <a:chOff x="3943834" y="704409"/>
                <a:chExt cx="3962574" cy="563232"/>
              </a:xfrm>
            </p:grpSpPr>
            <p:sp>
              <p:nvSpPr>
                <p:cNvPr id="14" name="TextBox 23"/>
                <p:cNvSpPr txBox="1"/>
                <p:nvPr/>
              </p:nvSpPr>
              <p:spPr>
                <a:xfrm>
                  <a:off x="3943834" y="704409"/>
                  <a:ext cx="3962574" cy="242864"/>
                </a:xfrm>
                <a:prstGeom prst="rect">
                  <a:avLst/>
                </a:prstGeom>
                <a:noFill/>
              </p:spPr>
              <p:txBody>
                <a:bodyPr wrap="none" lIns="360000" tIns="0" rIns="0" bIns="0" anchor="b" anchorCtr="0">
                  <a:normAutofit fontScale="85000" lnSpcReduction="20000"/>
                </a:bodyPr>
                <a:lstStyle/>
                <a:p>
                  <a:r>
                    <a:rPr lang="zh-CN" altLang="en-US" sz="1600" b="1" dirty="0">
                      <a:solidFill>
                        <a:srgbClr val="595959"/>
                      </a:solidFill>
                      <a:cs typeface="+mn-ea"/>
                      <a:sym typeface="+mn-lt"/>
                    </a:rPr>
                    <a:t>明年工作计划</a:t>
                  </a:r>
                </a:p>
              </p:txBody>
            </p:sp>
            <p:sp>
              <p:nvSpPr>
                <p:cNvPr id="15" name="TextBox 24"/>
                <p:cNvSpPr txBox="1"/>
                <p:nvPr/>
              </p:nvSpPr>
              <p:spPr>
                <a:xfrm>
                  <a:off x="3943834" y="947273"/>
                  <a:ext cx="3962574" cy="320368"/>
                </a:xfrm>
                <a:prstGeom prst="rect">
                  <a:avLst/>
                </a:prstGeom>
              </p:spPr>
              <p:txBody>
                <a:bodyPr vert="horz" wrap="square" lIns="360000" tIns="0" rIns="0" bIns="0" anchor="ctr" anchorCtr="0">
                  <a:normAutofit fontScale="77500" lnSpcReduction="20000"/>
                </a:bodyPr>
                <a:lstStyle/>
                <a:p>
                  <a:pPr algn="l">
                    <a:lnSpc>
                      <a:spcPct val="120000"/>
                    </a:lnSpc>
                  </a:pPr>
                  <a:r>
                    <a:rPr lang="zh-CN" altLang="en-US" sz="1050">
                      <a:solidFill>
                        <a:srgbClr val="595959"/>
                      </a:solidFill>
                      <a:cs typeface="+mn-ea"/>
                      <a:sym typeface="+mn-lt"/>
                    </a:rPr>
                    <a:t>此部分内容作为文字排版占位显示 （建议使用主题字体）</a:t>
                  </a:r>
                </a:p>
              </p:txBody>
            </p:sp>
          </p:grpSp>
        </p:grpSp>
      </p:grpSp>
      <p:grpSp>
        <p:nvGrpSpPr>
          <p:cNvPr id="49" name="组合 48"/>
          <p:cNvGrpSpPr/>
          <p:nvPr/>
        </p:nvGrpSpPr>
        <p:grpSpPr>
          <a:xfrm>
            <a:off x="922876" y="1563638"/>
            <a:ext cx="1920932" cy="1920932"/>
            <a:chOff x="304800" y="673100"/>
            <a:chExt cx="4000500" cy="4000500"/>
          </a:xfrm>
          <a:effectLst>
            <a:outerShdw blurRad="444500" dist="254000" dir="6840000" algn="tr" rotWithShape="0">
              <a:prstClr val="black">
                <a:alpha val="50000"/>
              </a:prstClr>
            </a:outerShdw>
          </a:effectLst>
        </p:grpSpPr>
        <p:sp>
          <p:nvSpPr>
            <p:cNvPr id="50" name="同心圆 2"/>
            <p:cNvSpPr/>
            <p:nvPr/>
          </p:nvSpPr>
          <p:spPr>
            <a:xfrm>
              <a:off x="304800" y="673100"/>
              <a:ext cx="4000500" cy="4000500"/>
            </a:xfrm>
            <a:prstGeom prst="donut">
              <a:avLst>
                <a:gd name="adj" fmla="val 4879"/>
              </a:avLst>
            </a:prstGeom>
            <a:gradFill>
              <a:gsLst>
                <a:gs pos="0">
                  <a:schemeClr val="bg1"/>
                </a:gs>
                <a:gs pos="55000">
                  <a:schemeClr val="bg1">
                    <a:lumMod val="95000"/>
                  </a:schemeClr>
                </a:gs>
                <a:gs pos="100000">
                  <a:schemeClr val="bg1">
                    <a:lumMod val="65000"/>
                  </a:schemeClr>
                </a:gs>
              </a:gsLst>
              <a:lin ang="81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  <p:sp>
          <p:nvSpPr>
            <p:cNvPr id="51" name="椭圆 50"/>
            <p:cNvSpPr/>
            <p:nvPr/>
          </p:nvSpPr>
          <p:spPr>
            <a:xfrm>
              <a:off x="392113" y="760413"/>
              <a:ext cx="3825874" cy="3825874"/>
            </a:xfrm>
            <a:prstGeom prst="ellipse">
              <a:avLst/>
            </a:prstGeom>
            <a:gradFill>
              <a:gsLst>
                <a:gs pos="0">
                  <a:schemeClr val="bg1"/>
                </a:gs>
                <a:gs pos="51000">
                  <a:schemeClr val="bg1">
                    <a:lumMod val="95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189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rgbClr val="C00000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2" name="矩形 51"/>
          <p:cNvSpPr/>
          <p:nvPr/>
        </p:nvSpPr>
        <p:spPr>
          <a:xfrm>
            <a:off x="1143145" y="2002394"/>
            <a:ext cx="1652198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34085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cs typeface="+mn-ea"/>
                <a:sym typeface="+mn-lt"/>
              </a:rPr>
              <a:t>目 录</a:t>
            </a:r>
          </a:p>
        </p:txBody>
      </p:sp>
      <p:sp>
        <p:nvSpPr>
          <p:cNvPr id="53" name="Rectangle 4"/>
          <p:cNvSpPr txBox="1">
            <a:spLocks noChangeArrowheads="1"/>
          </p:cNvSpPr>
          <p:nvPr/>
        </p:nvSpPr>
        <p:spPr bwMode="auto">
          <a:xfrm>
            <a:off x="1197112" y="2674124"/>
            <a:ext cx="137245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68571" tIns="34285" rIns="68571" bIns="34285" numCol="1" anchor="ctr" anchorCtr="0" compatLnSpc="1"/>
          <a:lstStyle>
            <a:lvl1pPr marL="0" indent="0" algn="ctr">
              <a:buFontTx/>
              <a:buNone/>
              <a:defRPr sz="2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latin typeface="+mn-lt"/>
                <a:ea typeface="仿宋_GB2312" pitchFamily="49" charset="-122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latin typeface="+mn-lt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latin typeface="+mn-lt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latin typeface="+mn-lt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latin typeface="+mn-lt"/>
              </a:defRPr>
            </a:lvl9pPr>
          </a:lstStyle>
          <a:p>
            <a:pPr lv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CN" sz="1500" b="0" i="0" u="none" strike="noStrike" kern="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ea"/>
                <a:sym typeface="+mn-lt"/>
              </a:rPr>
              <a:t>CATALOG</a:t>
            </a:r>
            <a:endParaRPr kumimoji="0" lang="zh-CN" altLang="en-US" sz="1500" b="0" i="0" u="none" strike="noStrike" kern="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+mn-lt"/>
              <a:ea typeface="+mn-ea"/>
              <a:cs typeface="+mn-ea"/>
              <a:sym typeface="+mn-lt"/>
            </a:endParaRPr>
          </a:p>
        </p:txBody>
      </p:sp>
      <p:grpSp>
        <p:nvGrpSpPr>
          <p:cNvPr id="58" name="组合 57"/>
          <p:cNvGrpSpPr/>
          <p:nvPr/>
        </p:nvGrpSpPr>
        <p:grpSpPr>
          <a:xfrm>
            <a:off x="8095671" y="4260402"/>
            <a:ext cx="616395" cy="616395"/>
            <a:chOff x="3059832" y="3339719"/>
            <a:chExt cx="3607562" cy="3607562"/>
          </a:xfrm>
        </p:grpSpPr>
        <p:sp>
          <p:nvSpPr>
            <p:cNvPr id="59" name="椭圆 5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0" name="组合 5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1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2" name="椭圆 6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3" name="组合 62"/>
          <p:cNvGrpSpPr/>
          <p:nvPr/>
        </p:nvGrpSpPr>
        <p:grpSpPr>
          <a:xfrm>
            <a:off x="7418081" y="4056183"/>
            <a:ext cx="292233" cy="292233"/>
            <a:chOff x="3059832" y="3339719"/>
            <a:chExt cx="3607562" cy="3607562"/>
          </a:xfrm>
        </p:grpSpPr>
        <p:sp>
          <p:nvSpPr>
            <p:cNvPr id="64" name="椭圆 6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5" name="组合 6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7" name="椭圆 6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8" name="组合 67"/>
          <p:cNvGrpSpPr/>
          <p:nvPr/>
        </p:nvGrpSpPr>
        <p:grpSpPr>
          <a:xfrm>
            <a:off x="8400867" y="3517256"/>
            <a:ext cx="292233" cy="292233"/>
            <a:chOff x="3059832" y="3339719"/>
            <a:chExt cx="3607562" cy="3607562"/>
          </a:xfrm>
        </p:grpSpPr>
        <p:sp>
          <p:nvSpPr>
            <p:cNvPr id="69" name="椭圆 68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70" name="组合 69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1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2" name="椭圆 71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3" name="组合 72"/>
          <p:cNvGrpSpPr/>
          <p:nvPr/>
        </p:nvGrpSpPr>
        <p:grpSpPr>
          <a:xfrm>
            <a:off x="7392796" y="3625404"/>
            <a:ext cx="179386" cy="179386"/>
            <a:chOff x="3059832" y="3339719"/>
            <a:chExt cx="3607562" cy="3607562"/>
          </a:xfrm>
        </p:grpSpPr>
        <p:sp>
          <p:nvSpPr>
            <p:cNvPr id="74" name="椭圆 73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75" name="组合 74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6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7" name="椭圆 76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35000" fill="hold" nodeType="withEffect" p14:presetBounceEnd="55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5000">
                                          <p:cBhvr additive="base">
                                            <p:cTn id="7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5000">
                                          <p:cBhvr additive="base">
                                            <p:cTn id="8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6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11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12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13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14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4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9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4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2" grpId="0"/>
          <p:bldP spid="5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accel="35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20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56" presetClass="entr" presetSubtype="0" fill="hold" grpId="0" nodeType="withEffect">
                                      <p:stCondLst>
                                        <p:cond delay="1000"/>
                                      </p:stCondLst>
                                      <p:iterate type="lt">
                                        <p:tmPct val="10000"/>
                                      </p:iterate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by="(-#ppt_w*2)" calcmode="lin" valueType="num">
                                          <p:cBhvr rctx="PPT">
                                            <p:cTn id="11" dur="5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</p:anim>
                                        <p:anim by="(#ppt_w*0.50)" calcmode="lin" valueType="num">
                                          <p:cBhvr>
                                            <p:cTn id="12" dur="500" decel="50000" autoRev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</p:anim>
                                        <p:anim from="(-#ppt_h/2)" to="(#ppt_y)" calcmode="lin" valueType="num">
                                          <p:cBhvr>
                                            <p:cTn id="13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</p:anim>
                                        <p:animRot by="21600000">
                                          <p:cBhvr>
                                            <p:cTn id="14" dur="1000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15" presetID="22" presetClass="entr" presetSubtype="8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7" dur="5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8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9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1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2" dur="500" fill="hold"/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4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5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9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5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4" presetID="2" presetClass="entr" presetSubtype="2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5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5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5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6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6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6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6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7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7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2" grpId="0"/>
          <p:bldP spid="53" grpId="0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组合 20"/>
          <p:cNvGrpSpPr/>
          <p:nvPr/>
        </p:nvGrpSpPr>
        <p:grpSpPr>
          <a:xfrm>
            <a:off x="1325366" y="853920"/>
            <a:ext cx="1483426" cy="2033447"/>
            <a:chOff x="1325366" y="853920"/>
            <a:chExt cx="1483426" cy="2033447"/>
          </a:xfrm>
        </p:grpSpPr>
        <p:sp>
          <p:nvSpPr>
            <p:cNvPr id="4" name="Freeform: Shape 23"/>
            <p:cNvSpPr/>
            <p:nvPr/>
          </p:nvSpPr>
          <p:spPr>
            <a:xfrm>
              <a:off x="1760821" y="853920"/>
              <a:ext cx="1007430" cy="1318938"/>
            </a:xfrm>
            <a:custGeom>
              <a:avLst/>
              <a:gdLst>
                <a:gd name="connsiteX0" fmla="*/ 0 w 4921951"/>
                <a:gd name="connsiteY0" fmla="*/ 0 h 6443869"/>
                <a:gd name="connsiteX1" fmla="*/ 4174967 w 4921951"/>
                <a:gd name="connsiteY1" fmla="*/ 4208950 h 6443869"/>
                <a:gd name="connsiteX2" fmla="*/ 4921951 w 4921951"/>
                <a:gd name="connsiteY2" fmla="*/ 3467998 h 6443869"/>
                <a:gd name="connsiteX3" fmla="*/ 4909891 w 4921951"/>
                <a:gd name="connsiteY3" fmla="*/ 6443869 h 6443869"/>
                <a:gd name="connsiteX4" fmla="*/ 1934018 w 4921951"/>
                <a:gd name="connsiteY4" fmla="*/ 6431809 h 6443869"/>
                <a:gd name="connsiteX5" fmla="*/ 2681000 w 4921951"/>
                <a:gd name="connsiteY5" fmla="*/ 5690855 h 6443869"/>
                <a:gd name="connsiteX6" fmla="*/ 406015 w 4921951"/>
                <a:gd name="connsiteY6" fmla="*/ 3397353 h 6443869"/>
                <a:gd name="connsiteX7" fmla="*/ 411070 w 4921951"/>
                <a:gd name="connsiteY7" fmla="*/ 3397353 h 6443869"/>
                <a:gd name="connsiteX8" fmla="*/ 390662 w 4921951"/>
                <a:gd name="connsiteY8" fmla="*/ 3381875 h 6443869"/>
                <a:gd name="connsiteX9" fmla="*/ 238092 w 4921951"/>
                <a:gd name="connsiteY9" fmla="*/ 3228063 h 6443869"/>
                <a:gd name="connsiteX10" fmla="*/ 207074 w 4921951"/>
                <a:gd name="connsiteY10" fmla="*/ 3189933 h 6443869"/>
                <a:gd name="connsiteX11" fmla="*/ 6109 w 4921951"/>
                <a:gd name="connsiteY11" fmla="*/ 2680343 h 6443869"/>
                <a:gd name="connsiteX12" fmla="*/ 0 w 4921951"/>
                <a:gd name="connsiteY12" fmla="*/ 2569139 h 6443869"/>
                <a:gd name="connsiteX13" fmla="*/ 0 w 4921951"/>
                <a:gd name="connsiteY13" fmla="*/ 0 h 64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21951" h="6443869">
                  <a:moveTo>
                    <a:pt x="0" y="0"/>
                  </a:moveTo>
                  <a:lnTo>
                    <a:pt x="4174967" y="4208950"/>
                  </a:lnTo>
                  <a:lnTo>
                    <a:pt x="4921951" y="3467998"/>
                  </a:lnTo>
                  <a:lnTo>
                    <a:pt x="4909891" y="6443869"/>
                  </a:lnTo>
                  <a:lnTo>
                    <a:pt x="1934018" y="6431809"/>
                  </a:lnTo>
                  <a:lnTo>
                    <a:pt x="2681000" y="5690855"/>
                  </a:lnTo>
                  <a:lnTo>
                    <a:pt x="406015" y="3397353"/>
                  </a:lnTo>
                  <a:lnTo>
                    <a:pt x="411070" y="3397353"/>
                  </a:lnTo>
                  <a:lnTo>
                    <a:pt x="390662" y="3381875"/>
                  </a:lnTo>
                  <a:lnTo>
                    <a:pt x="238092" y="3228063"/>
                  </a:lnTo>
                  <a:lnTo>
                    <a:pt x="207074" y="3189933"/>
                  </a:lnTo>
                  <a:cubicBezTo>
                    <a:pt x="98046" y="3041583"/>
                    <a:pt x="26822" y="2867826"/>
                    <a:pt x="6109" y="2680343"/>
                  </a:cubicBezTo>
                  <a:lnTo>
                    <a:pt x="0" y="25691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5" name="Group 14"/>
            <p:cNvGrpSpPr/>
            <p:nvPr/>
          </p:nvGrpSpPr>
          <p:grpSpPr>
            <a:xfrm>
              <a:off x="1325366" y="2347894"/>
              <a:ext cx="1483426" cy="539473"/>
              <a:chOff x="609599" y="3139323"/>
              <a:chExt cx="2407615" cy="835777"/>
            </a:xfrm>
          </p:grpSpPr>
          <p:sp>
            <p:nvSpPr>
              <p:cNvPr id="19" name="TextBox 15"/>
              <p:cNvSpPr txBox="1"/>
              <p:nvPr/>
            </p:nvSpPr>
            <p:spPr>
              <a:xfrm>
                <a:off x="609599" y="3385544"/>
                <a:ext cx="2407615" cy="589556"/>
              </a:xfrm>
              <a:prstGeom prst="rect">
                <a:avLst/>
              </a:prstGeom>
              <a:noFill/>
            </p:spPr>
            <p:txBody>
              <a:bodyPr wrap="square" lIns="72000" tIns="0" rIns="72000" bIns="0" anchor="ctr" anchorCtr="0">
                <a:normAutofit fontScale="77500" lnSpcReduction="20000"/>
              </a:bodyPr>
              <a:lstStyle/>
              <a:p>
                <a:pPr algn="r" defTabSz="913765">
                  <a:lnSpc>
                    <a:spcPct val="120000"/>
                  </a:lnSpc>
                  <a:defRPr/>
                </a:pPr>
                <a:r>
                  <a:rPr lang="zh-CN" altLang="en-US" sz="1000">
                    <a:cs typeface="+mn-ea"/>
                    <a:sym typeface="+mn-lt"/>
                  </a:rPr>
                  <a:t>此部分内容作为文字排版占位显示</a:t>
                </a:r>
                <a:br>
                  <a:rPr lang="zh-CN" altLang="en-US" sz="1000">
                    <a:cs typeface="+mn-ea"/>
                    <a:sym typeface="+mn-lt"/>
                  </a:rPr>
                </a:br>
                <a:r>
                  <a:rPr lang="zh-CN" altLang="en-US" sz="1000"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20" name="Rectangle 16"/>
              <p:cNvSpPr/>
              <p:nvPr/>
            </p:nvSpPr>
            <p:spPr>
              <a:xfrm>
                <a:off x="609599" y="3139323"/>
                <a:ext cx="2407615" cy="246221"/>
              </a:xfrm>
              <a:prstGeom prst="rect">
                <a:avLst/>
              </a:prstGeom>
            </p:spPr>
            <p:txBody>
              <a:bodyPr wrap="none" lIns="72000" tIns="0" rIns="72000" bIns="0">
                <a:normAutofit fontScale="77500" lnSpcReduction="20000"/>
              </a:bodyPr>
              <a:lstStyle/>
              <a:p>
                <a:pPr lvl="0" algn="r" defTabSz="913765">
                  <a:defRPr/>
                </a:pPr>
                <a:r>
                  <a:rPr lang="zh-CN" altLang="en-US" sz="1600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  <p:sp>
          <p:nvSpPr>
            <p:cNvPr id="15" name="Freeform: Shape 18"/>
            <p:cNvSpPr/>
            <p:nvPr/>
          </p:nvSpPr>
          <p:spPr bwMode="auto">
            <a:xfrm>
              <a:off x="2460532" y="1832006"/>
              <a:ext cx="235144" cy="193268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2995313" y="1430375"/>
            <a:ext cx="1483426" cy="2033447"/>
            <a:chOff x="2995313" y="1430375"/>
            <a:chExt cx="1483426" cy="2033447"/>
          </a:xfrm>
        </p:grpSpPr>
        <p:sp>
          <p:nvSpPr>
            <p:cNvPr id="6" name="Freeform: Shape 17"/>
            <p:cNvSpPr/>
            <p:nvPr/>
          </p:nvSpPr>
          <p:spPr>
            <a:xfrm>
              <a:off x="3430768" y="1430375"/>
              <a:ext cx="1007430" cy="1318938"/>
            </a:xfrm>
            <a:custGeom>
              <a:avLst/>
              <a:gdLst>
                <a:gd name="connsiteX0" fmla="*/ 0 w 4921951"/>
                <a:gd name="connsiteY0" fmla="*/ 0 h 6443869"/>
                <a:gd name="connsiteX1" fmla="*/ 4174967 w 4921951"/>
                <a:gd name="connsiteY1" fmla="*/ 4208950 h 6443869"/>
                <a:gd name="connsiteX2" fmla="*/ 4921951 w 4921951"/>
                <a:gd name="connsiteY2" fmla="*/ 3467998 h 6443869"/>
                <a:gd name="connsiteX3" fmla="*/ 4909891 w 4921951"/>
                <a:gd name="connsiteY3" fmla="*/ 6443869 h 6443869"/>
                <a:gd name="connsiteX4" fmla="*/ 1934018 w 4921951"/>
                <a:gd name="connsiteY4" fmla="*/ 6431809 h 6443869"/>
                <a:gd name="connsiteX5" fmla="*/ 2681000 w 4921951"/>
                <a:gd name="connsiteY5" fmla="*/ 5690855 h 6443869"/>
                <a:gd name="connsiteX6" fmla="*/ 406015 w 4921951"/>
                <a:gd name="connsiteY6" fmla="*/ 3397353 h 6443869"/>
                <a:gd name="connsiteX7" fmla="*/ 411070 w 4921951"/>
                <a:gd name="connsiteY7" fmla="*/ 3397353 h 6443869"/>
                <a:gd name="connsiteX8" fmla="*/ 390662 w 4921951"/>
                <a:gd name="connsiteY8" fmla="*/ 3381875 h 6443869"/>
                <a:gd name="connsiteX9" fmla="*/ 238092 w 4921951"/>
                <a:gd name="connsiteY9" fmla="*/ 3228063 h 6443869"/>
                <a:gd name="connsiteX10" fmla="*/ 207074 w 4921951"/>
                <a:gd name="connsiteY10" fmla="*/ 3189933 h 6443869"/>
                <a:gd name="connsiteX11" fmla="*/ 6109 w 4921951"/>
                <a:gd name="connsiteY11" fmla="*/ 2680343 h 6443869"/>
                <a:gd name="connsiteX12" fmla="*/ 0 w 4921951"/>
                <a:gd name="connsiteY12" fmla="*/ 2569139 h 6443869"/>
                <a:gd name="connsiteX13" fmla="*/ 0 w 4921951"/>
                <a:gd name="connsiteY13" fmla="*/ 0 h 64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21951" h="6443869">
                  <a:moveTo>
                    <a:pt x="0" y="0"/>
                  </a:moveTo>
                  <a:lnTo>
                    <a:pt x="4174967" y="4208950"/>
                  </a:lnTo>
                  <a:lnTo>
                    <a:pt x="4921951" y="3467998"/>
                  </a:lnTo>
                  <a:lnTo>
                    <a:pt x="4909891" y="6443869"/>
                  </a:lnTo>
                  <a:lnTo>
                    <a:pt x="1934018" y="6431809"/>
                  </a:lnTo>
                  <a:lnTo>
                    <a:pt x="2681000" y="5690855"/>
                  </a:lnTo>
                  <a:lnTo>
                    <a:pt x="406015" y="3397353"/>
                  </a:lnTo>
                  <a:lnTo>
                    <a:pt x="411070" y="3397353"/>
                  </a:lnTo>
                  <a:lnTo>
                    <a:pt x="390662" y="3381875"/>
                  </a:lnTo>
                  <a:lnTo>
                    <a:pt x="238092" y="3228063"/>
                  </a:lnTo>
                  <a:lnTo>
                    <a:pt x="207074" y="3189933"/>
                  </a:lnTo>
                  <a:cubicBezTo>
                    <a:pt x="98046" y="3041583"/>
                    <a:pt x="26822" y="2867826"/>
                    <a:pt x="6109" y="2680343"/>
                  </a:cubicBezTo>
                  <a:lnTo>
                    <a:pt x="0" y="25691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TextBox 19"/>
            <p:cNvSpPr txBox="1"/>
            <p:nvPr/>
          </p:nvSpPr>
          <p:spPr>
            <a:xfrm>
              <a:off x="2995313" y="3083278"/>
              <a:ext cx="1483426" cy="380544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77500" lnSpcReduction="20000"/>
            </a:bodyPr>
            <a:lstStyle/>
            <a:p>
              <a:pPr algn="r" defTabSz="913765">
                <a:lnSpc>
                  <a:spcPct val="120000"/>
                </a:lnSpc>
                <a:defRPr/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cs typeface="+mn-ea"/>
                  <a:sym typeface="+mn-lt"/>
                </a:rPr>
              </a:br>
              <a:r>
                <a:rPr lang="zh-CN" altLang="en-US" sz="10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8" name="Rectangle 20"/>
            <p:cNvSpPr/>
            <p:nvPr/>
          </p:nvSpPr>
          <p:spPr>
            <a:xfrm>
              <a:off x="2995313" y="2924349"/>
              <a:ext cx="1483426" cy="158930"/>
            </a:xfrm>
            <a:prstGeom prst="rect">
              <a:avLst/>
            </a:prstGeom>
          </p:spPr>
          <p:txBody>
            <a:bodyPr wrap="none" lIns="72000" tIns="0" rIns="72000" bIns="0">
              <a:normAutofit fontScale="77500" lnSpcReduction="20000"/>
            </a:bodyPr>
            <a:lstStyle/>
            <a:p>
              <a:pPr lvl="0" algn="r" defTabSz="913765">
                <a:defRPr/>
              </a:pPr>
              <a:r>
                <a:rPr lang="zh-CN" altLang="en-US" sz="1600" b="1">
                  <a:solidFill>
                    <a:schemeClr val="accent2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6" name="Freeform: Shape 22"/>
            <p:cNvSpPr/>
            <p:nvPr/>
          </p:nvSpPr>
          <p:spPr bwMode="auto">
            <a:xfrm>
              <a:off x="4160910" y="2422703"/>
              <a:ext cx="128845" cy="231921"/>
            </a:xfrm>
            <a:custGeom>
              <a:avLst/>
              <a:gdLst>
                <a:gd name="T0" fmla="*/ 159 w 159"/>
                <a:gd name="T1" fmla="*/ 50 h 286"/>
                <a:gd name="T2" fmla="*/ 114 w 159"/>
                <a:gd name="T3" fmla="*/ 50 h 286"/>
                <a:gd name="T4" fmla="*/ 114 w 159"/>
                <a:gd name="T5" fmla="*/ 50 h 286"/>
                <a:gd name="T6" fmla="*/ 111 w 159"/>
                <a:gd name="T7" fmla="*/ 51 h 286"/>
                <a:gd name="T8" fmla="*/ 107 w 159"/>
                <a:gd name="T9" fmla="*/ 54 h 286"/>
                <a:gd name="T10" fmla="*/ 103 w 159"/>
                <a:gd name="T11" fmla="*/ 60 h 286"/>
                <a:gd name="T12" fmla="*/ 102 w 159"/>
                <a:gd name="T13" fmla="*/ 66 h 286"/>
                <a:gd name="T14" fmla="*/ 102 w 159"/>
                <a:gd name="T15" fmla="*/ 99 h 286"/>
                <a:gd name="T16" fmla="*/ 159 w 159"/>
                <a:gd name="T17" fmla="*/ 99 h 286"/>
                <a:gd name="T18" fmla="*/ 159 w 159"/>
                <a:gd name="T19" fmla="*/ 146 h 286"/>
                <a:gd name="T20" fmla="*/ 102 w 159"/>
                <a:gd name="T21" fmla="*/ 146 h 286"/>
                <a:gd name="T22" fmla="*/ 102 w 159"/>
                <a:gd name="T23" fmla="*/ 286 h 286"/>
                <a:gd name="T24" fmla="*/ 50 w 159"/>
                <a:gd name="T25" fmla="*/ 286 h 286"/>
                <a:gd name="T26" fmla="*/ 50 w 159"/>
                <a:gd name="T27" fmla="*/ 146 h 286"/>
                <a:gd name="T28" fmla="*/ 0 w 159"/>
                <a:gd name="T29" fmla="*/ 146 h 286"/>
                <a:gd name="T30" fmla="*/ 0 w 159"/>
                <a:gd name="T31" fmla="*/ 99 h 286"/>
                <a:gd name="T32" fmla="*/ 50 w 159"/>
                <a:gd name="T33" fmla="*/ 99 h 286"/>
                <a:gd name="T34" fmla="*/ 50 w 159"/>
                <a:gd name="T35" fmla="*/ 71 h 286"/>
                <a:gd name="T36" fmla="*/ 50 w 159"/>
                <a:gd name="T37" fmla="*/ 71 h 286"/>
                <a:gd name="T38" fmla="*/ 50 w 159"/>
                <a:gd name="T39" fmla="*/ 64 h 286"/>
                <a:gd name="T40" fmla="*/ 51 w 159"/>
                <a:gd name="T41" fmla="*/ 57 h 286"/>
                <a:gd name="T42" fmla="*/ 52 w 159"/>
                <a:gd name="T43" fmla="*/ 50 h 286"/>
                <a:gd name="T44" fmla="*/ 54 w 159"/>
                <a:gd name="T45" fmla="*/ 43 h 286"/>
                <a:gd name="T46" fmla="*/ 57 w 159"/>
                <a:gd name="T47" fmla="*/ 37 h 286"/>
                <a:gd name="T48" fmla="*/ 60 w 159"/>
                <a:gd name="T49" fmla="*/ 31 h 286"/>
                <a:gd name="T50" fmla="*/ 63 w 159"/>
                <a:gd name="T51" fmla="*/ 26 h 286"/>
                <a:gd name="T52" fmla="*/ 67 w 159"/>
                <a:gd name="T53" fmla="*/ 21 h 286"/>
                <a:gd name="T54" fmla="*/ 72 w 159"/>
                <a:gd name="T55" fmla="*/ 16 h 286"/>
                <a:gd name="T56" fmla="*/ 78 w 159"/>
                <a:gd name="T57" fmla="*/ 12 h 286"/>
                <a:gd name="T58" fmla="*/ 83 w 159"/>
                <a:gd name="T59" fmla="*/ 8 h 286"/>
                <a:gd name="T60" fmla="*/ 88 w 159"/>
                <a:gd name="T61" fmla="*/ 5 h 286"/>
                <a:gd name="T62" fmla="*/ 94 w 159"/>
                <a:gd name="T63" fmla="*/ 3 h 286"/>
                <a:gd name="T64" fmla="*/ 100 w 159"/>
                <a:gd name="T65" fmla="*/ 1 h 286"/>
                <a:gd name="T66" fmla="*/ 108 w 159"/>
                <a:gd name="T67" fmla="*/ 0 h 286"/>
                <a:gd name="T68" fmla="*/ 114 w 159"/>
                <a:gd name="T69" fmla="*/ 0 h 286"/>
                <a:gd name="T70" fmla="*/ 159 w 159"/>
                <a:gd name="T71" fmla="*/ 0 h 286"/>
                <a:gd name="T72" fmla="*/ 159 w 159"/>
                <a:gd name="T73" fmla="*/ 5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9" h="286">
                  <a:moveTo>
                    <a:pt x="159" y="50"/>
                  </a:moveTo>
                  <a:lnTo>
                    <a:pt x="114" y="50"/>
                  </a:lnTo>
                  <a:lnTo>
                    <a:pt x="114" y="50"/>
                  </a:lnTo>
                  <a:lnTo>
                    <a:pt x="111" y="51"/>
                  </a:lnTo>
                  <a:lnTo>
                    <a:pt x="107" y="54"/>
                  </a:lnTo>
                  <a:lnTo>
                    <a:pt x="103" y="60"/>
                  </a:lnTo>
                  <a:lnTo>
                    <a:pt x="102" y="66"/>
                  </a:lnTo>
                  <a:lnTo>
                    <a:pt x="102" y="99"/>
                  </a:lnTo>
                  <a:lnTo>
                    <a:pt x="159" y="99"/>
                  </a:lnTo>
                  <a:lnTo>
                    <a:pt x="159" y="146"/>
                  </a:lnTo>
                  <a:lnTo>
                    <a:pt x="102" y="146"/>
                  </a:lnTo>
                  <a:lnTo>
                    <a:pt x="102" y="286"/>
                  </a:lnTo>
                  <a:lnTo>
                    <a:pt x="50" y="286"/>
                  </a:lnTo>
                  <a:lnTo>
                    <a:pt x="50" y="146"/>
                  </a:lnTo>
                  <a:lnTo>
                    <a:pt x="0" y="146"/>
                  </a:lnTo>
                  <a:lnTo>
                    <a:pt x="0" y="99"/>
                  </a:lnTo>
                  <a:lnTo>
                    <a:pt x="50" y="99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0" y="64"/>
                  </a:lnTo>
                  <a:lnTo>
                    <a:pt x="51" y="57"/>
                  </a:lnTo>
                  <a:lnTo>
                    <a:pt x="52" y="50"/>
                  </a:lnTo>
                  <a:lnTo>
                    <a:pt x="54" y="43"/>
                  </a:lnTo>
                  <a:lnTo>
                    <a:pt x="57" y="37"/>
                  </a:lnTo>
                  <a:lnTo>
                    <a:pt x="60" y="31"/>
                  </a:lnTo>
                  <a:lnTo>
                    <a:pt x="63" y="26"/>
                  </a:lnTo>
                  <a:lnTo>
                    <a:pt x="67" y="21"/>
                  </a:lnTo>
                  <a:lnTo>
                    <a:pt x="72" y="16"/>
                  </a:lnTo>
                  <a:lnTo>
                    <a:pt x="78" y="12"/>
                  </a:lnTo>
                  <a:lnTo>
                    <a:pt x="83" y="8"/>
                  </a:lnTo>
                  <a:lnTo>
                    <a:pt x="88" y="5"/>
                  </a:lnTo>
                  <a:lnTo>
                    <a:pt x="94" y="3"/>
                  </a:lnTo>
                  <a:lnTo>
                    <a:pt x="100" y="1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59" y="0"/>
                  </a:lnTo>
                  <a:lnTo>
                    <a:pt x="159" y="5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4665260" y="2006829"/>
            <a:ext cx="1483426" cy="2033448"/>
            <a:chOff x="4665260" y="2006829"/>
            <a:chExt cx="1483426" cy="2033448"/>
          </a:xfrm>
        </p:grpSpPr>
        <p:sp>
          <p:nvSpPr>
            <p:cNvPr id="9" name="Freeform: Shape 26"/>
            <p:cNvSpPr/>
            <p:nvPr/>
          </p:nvSpPr>
          <p:spPr>
            <a:xfrm>
              <a:off x="5100715" y="2006829"/>
              <a:ext cx="1007430" cy="1318938"/>
            </a:xfrm>
            <a:custGeom>
              <a:avLst/>
              <a:gdLst>
                <a:gd name="connsiteX0" fmla="*/ 0 w 4921951"/>
                <a:gd name="connsiteY0" fmla="*/ 0 h 6443869"/>
                <a:gd name="connsiteX1" fmla="*/ 4174967 w 4921951"/>
                <a:gd name="connsiteY1" fmla="*/ 4208950 h 6443869"/>
                <a:gd name="connsiteX2" fmla="*/ 4921951 w 4921951"/>
                <a:gd name="connsiteY2" fmla="*/ 3467998 h 6443869"/>
                <a:gd name="connsiteX3" fmla="*/ 4909891 w 4921951"/>
                <a:gd name="connsiteY3" fmla="*/ 6443869 h 6443869"/>
                <a:gd name="connsiteX4" fmla="*/ 1934018 w 4921951"/>
                <a:gd name="connsiteY4" fmla="*/ 6431809 h 6443869"/>
                <a:gd name="connsiteX5" fmla="*/ 2681000 w 4921951"/>
                <a:gd name="connsiteY5" fmla="*/ 5690855 h 6443869"/>
                <a:gd name="connsiteX6" fmla="*/ 406015 w 4921951"/>
                <a:gd name="connsiteY6" fmla="*/ 3397353 h 6443869"/>
                <a:gd name="connsiteX7" fmla="*/ 411070 w 4921951"/>
                <a:gd name="connsiteY7" fmla="*/ 3397353 h 6443869"/>
                <a:gd name="connsiteX8" fmla="*/ 390662 w 4921951"/>
                <a:gd name="connsiteY8" fmla="*/ 3381875 h 6443869"/>
                <a:gd name="connsiteX9" fmla="*/ 238092 w 4921951"/>
                <a:gd name="connsiteY9" fmla="*/ 3228063 h 6443869"/>
                <a:gd name="connsiteX10" fmla="*/ 207074 w 4921951"/>
                <a:gd name="connsiteY10" fmla="*/ 3189933 h 6443869"/>
                <a:gd name="connsiteX11" fmla="*/ 6109 w 4921951"/>
                <a:gd name="connsiteY11" fmla="*/ 2680343 h 6443869"/>
                <a:gd name="connsiteX12" fmla="*/ 0 w 4921951"/>
                <a:gd name="connsiteY12" fmla="*/ 2569139 h 6443869"/>
                <a:gd name="connsiteX13" fmla="*/ 0 w 4921951"/>
                <a:gd name="connsiteY13" fmla="*/ 0 h 64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21951" h="6443869">
                  <a:moveTo>
                    <a:pt x="0" y="0"/>
                  </a:moveTo>
                  <a:lnTo>
                    <a:pt x="4174967" y="4208950"/>
                  </a:lnTo>
                  <a:lnTo>
                    <a:pt x="4921951" y="3467998"/>
                  </a:lnTo>
                  <a:lnTo>
                    <a:pt x="4909891" y="6443869"/>
                  </a:lnTo>
                  <a:lnTo>
                    <a:pt x="1934018" y="6431809"/>
                  </a:lnTo>
                  <a:lnTo>
                    <a:pt x="2681000" y="5690855"/>
                  </a:lnTo>
                  <a:lnTo>
                    <a:pt x="406015" y="3397353"/>
                  </a:lnTo>
                  <a:lnTo>
                    <a:pt x="411070" y="3397353"/>
                  </a:lnTo>
                  <a:lnTo>
                    <a:pt x="390662" y="3381875"/>
                  </a:lnTo>
                  <a:lnTo>
                    <a:pt x="238092" y="3228063"/>
                  </a:lnTo>
                  <a:lnTo>
                    <a:pt x="207074" y="3189933"/>
                  </a:lnTo>
                  <a:cubicBezTo>
                    <a:pt x="98046" y="3041583"/>
                    <a:pt x="26822" y="2867826"/>
                    <a:pt x="6109" y="2680343"/>
                  </a:cubicBezTo>
                  <a:lnTo>
                    <a:pt x="0" y="25691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95959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TextBox 32"/>
            <p:cNvSpPr txBox="1"/>
            <p:nvPr/>
          </p:nvSpPr>
          <p:spPr>
            <a:xfrm>
              <a:off x="4665260" y="3659733"/>
              <a:ext cx="1483426" cy="380544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77500" lnSpcReduction="20000"/>
            </a:bodyPr>
            <a:lstStyle/>
            <a:p>
              <a:pPr algn="r" defTabSz="913765">
                <a:lnSpc>
                  <a:spcPct val="120000"/>
                </a:lnSpc>
                <a:defRPr/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cs typeface="+mn-ea"/>
                  <a:sym typeface="+mn-lt"/>
                </a:rPr>
              </a:br>
              <a:r>
                <a:rPr lang="zh-CN" altLang="en-US" sz="10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11" name="Rectangle 33"/>
            <p:cNvSpPr/>
            <p:nvPr/>
          </p:nvSpPr>
          <p:spPr>
            <a:xfrm>
              <a:off x="4665260" y="3500803"/>
              <a:ext cx="1483426" cy="158930"/>
            </a:xfrm>
            <a:prstGeom prst="rect">
              <a:avLst/>
            </a:prstGeom>
          </p:spPr>
          <p:txBody>
            <a:bodyPr wrap="none" lIns="72000" tIns="0" rIns="72000" bIns="0">
              <a:normAutofit fontScale="77500" lnSpcReduction="20000"/>
            </a:bodyPr>
            <a:lstStyle/>
            <a:p>
              <a:pPr lvl="0" algn="r" defTabSz="913765">
                <a:defRPr/>
              </a:pPr>
              <a:r>
                <a:rPr lang="zh-CN" altLang="en-US" sz="1600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7" name="Freeform: Shape 24"/>
            <p:cNvSpPr/>
            <p:nvPr/>
          </p:nvSpPr>
          <p:spPr bwMode="auto">
            <a:xfrm>
              <a:off x="5774725" y="2980937"/>
              <a:ext cx="250687" cy="241570"/>
            </a:xfrm>
            <a:custGeom>
              <a:avLst/>
              <a:gdLst>
                <a:gd name="T0" fmla="*/ 0 w 208"/>
                <a:gd name="T1" fmla="*/ 68 h 201"/>
                <a:gd name="T2" fmla="*/ 8 w 208"/>
                <a:gd name="T3" fmla="*/ 78 h 201"/>
                <a:gd name="T4" fmla="*/ 31 w 208"/>
                <a:gd name="T5" fmla="*/ 72 h 201"/>
                <a:gd name="T6" fmla="*/ 64 w 208"/>
                <a:gd name="T7" fmla="*/ 172 h 201"/>
                <a:gd name="T8" fmla="*/ 106 w 208"/>
                <a:gd name="T9" fmla="*/ 189 h 201"/>
                <a:gd name="T10" fmla="*/ 197 w 208"/>
                <a:gd name="T11" fmla="*/ 62 h 201"/>
                <a:gd name="T12" fmla="*/ 114 w 208"/>
                <a:gd name="T13" fmla="*/ 67 h 201"/>
                <a:gd name="T14" fmla="*/ 137 w 208"/>
                <a:gd name="T15" fmla="*/ 94 h 201"/>
                <a:gd name="T16" fmla="*/ 109 w 208"/>
                <a:gd name="T17" fmla="*/ 130 h 201"/>
                <a:gd name="T18" fmla="*/ 93 w 208"/>
                <a:gd name="T19" fmla="*/ 90 h 201"/>
                <a:gd name="T20" fmla="*/ 60 w 208"/>
                <a:gd name="T21" fmla="*/ 22 h 201"/>
                <a:gd name="T22" fmla="*/ 0 w 208"/>
                <a:gd name="T23" fmla="*/ 6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201">
                  <a:moveTo>
                    <a:pt x="0" y="68"/>
                  </a:move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25" y="65"/>
                    <a:pt x="31" y="72"/>
                  </a:cubicBezTo>
                  <a:cubicBezTo>
                    <a:pt x="36" y="78"/>
                    <a:pt x="57" y="157"/>
                    <a:pt x="64" y="172"/>
                  </a:cubicBezTo>
                  <a:cubicBezTo>
                    <a:pt x="70" y="184"/>
                    <a:pt x="87" y="201"/>
                    <a:pt x="106" y="189"/>
                  </a:cubicBezTo>
                  <a:cubicBezTo>
                    <a:pt x="125" y="177"/>
                    <a:pt x="186" y="124"/>
                    <a:pt x="197" y="62"/>
                  </a:cubicBezTo>
                  <a:cubicBezTo>
                    <a:pt x="208" y="0"/>
                    <a:pt x="123" y="13"/>
                    <a:pt x="114" y="67"/>
                  </a:cubicBezTo>
                  <a:cubicBezTo>
                    <a:pt x="137" y="54"/>
                    <a:pt x="149" y="73"/>
                    <a:pt x="137" y="94"/>
                  </a:cubicBezTo>
                  <a:cubicBezTo>
                    <a:pt x="126" y="116"/>
                    <a:pt x="115" y="130"/>
                    <a:pt x="109" y="130"/>
                  </a:cubicBezTo>
                  <a:cubicBezTo>
                    <a:pt x="104" y="130"/>
                    <a:pt x="100" y="116"/>
                    <a:pt x="93" y="90"/>
                  </a:cubicBezTo>
                  <a:cubicBezTo>
                    <a:pt x="87" y="64"/>
                    <a:pt x="87" y="17"/>
                    <a:pt x="60" y="22"/>
                  </a:cubicBezTo>
                  <a:cubicBezTo>
                    <a:pt x="34" y="27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6335208" y="2583285"/>
            <a:ext cx="1483426" cy="2033447"/>
            <a:chOff x="6335208" y="2583285"/>
            <a:chExt cx="1483426" cy="2033447"/>
          </a:xfrm>
        </p:grpSpPr>
        <p:sp>
          <p:nvSpPr>
            <p:cNvPr id="12" name="Freeform: Shape 38"/>
            <p:cNvSpPr/>
            <p:nvPr/>
          </p:nvSpPr>
          <p:spPr>
            <a:xfrm>
              <a:off x="6770662" y="2583285"/>
              <a:ext cx="1007430" cy="1318938"/>
            </a:xfrm>
            <a:custGeom>
              <a:avLst/>
              <a:gdLst>
                <a:gd name="connsiteX0" fmla="*/ 0 w 4921951"/>
                <a:gd name="connsiteY0" fmla="*/ 0 h 6443869"/>
                <a:gd name="connsiteX1" fmla="*/ 4174967 w 4921951"/>
                <a:gd name="connsiteY1" fmla="*/ 4208950 h 6443869"/>
                <a:gd name="connsiteX2" fmla="*/ 4921951 w 4921951"/>
                <a:gd name="connsiteY2" fmla="*/ 3467998 h 6443869"/>
                <a:gd name="connsiteX3" fmla="*/ 4909891 w 4921951"/>
                <a:gd name="connsiteY3" fmla="*/ 6443869 h 6443869"/>
                <a:gd name="connsiteX4" fmla="*/ 1934018 w 4921951"/>
                <a:gd name="connsiteY4" fmla="*/ 6431809 h 6443869"/>
                <a:gd name="connsiteX5" fmla="*/ 2681000 w 4921951"/>
                <a:gd name="connsiteY5" fmla="*/ 5690855 h 6443869"/>
                <a:gd name="connsiteX6" fmla="*/ 406015 w 4921951"/>
                <a:gd name="connsiteY6" fmla="*/ 3397353 h 6443869"/>
                <a:gd name="connsiteX7" fmla="*/ 411070 w 4921951"/>
                <a:gd name="connsiteY7" fmla="*/ 3397353 h 6443869"/>
                <a:gd name="connsiteX8" fmla="*/ 390662 w 4921951"/>
                <a:gd name="connsiteY8" fmla="*/ 3381875 h 6443869"/>
                <a:gd name="connsiteX9" fmla="*/ 238092 w 4921951"/>
                <a:gd name="connsiteY9" fmla="*/ 3228063 h 6443869"/>
                <a:gd name="connsiteX10" fmla="*/ 207074 w 4921951"/>
                <a:gd name="connsiteY10" fmla="*/ 3189933 h 6443869"/>
                <a:gd name="connsiteX11" fmla="*/ 6109 w 4921951"/>
                <a:gd name="connsiteY11" fmla="*/ 2680343 h 6443869"/>
                <a:gd name="connsiteX12" fmla="*/ 0 w 4921951"/>
                <a:gd name="connsiteY12" fmla="*/ 2569139 h 6443869"/>
                <a:gd name="connsiteX13" fmla="*/ 0 w 4921951"/>
                <a:gd name="connsiteY13" fmla="*/ 0 h 6443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21951" h="6443869">
                  <a:moveTo>
                    <a:pt x="0" y="0"/>
                  </a:moveTo>
                  <a:lnTo>
                    <a:pt x="4174967" y="4208950"/>
                  </a:lnTo>
                  <a:lnTo>
                    <a:pt x="4921951" y="3467998"/>
                  </a:lnTo>
                  <a:lnTo>
                    <a:pt x="4909891" y="6443869"/>
                  </a:lnTo>
                  <a:lnTo>
                    <a:pt x="1934018" y="6431809"/>
                  </a:lnTo>
                  <a:lnTo>
                    <a:pt x="2681000" y="5690855"/>
                  </a:lnTo>
                  <a:lnTo>
                    <a:pt x="406015" y="3397353"/>
                  </a:lnTo>
                  <a:lnTo>
                    <a:pt x="411070" y="3397353"/>
                  </a:lnTo>
                  <a:lnTo>
                    <a:pt x="390662" y="3381875"/>
                  </a:lnTo>
                  <a:lnTo>
                    <a:pt x="238092" y="3228063"/>
                  </a:lnTo>
                  <a:lnTo>
                    <a:pt x="207074" y="3189933"/>
                  </a:lnTo>
                  <a:cubicBezTo>
                    <a:pt x="98046" y="3041583"/>
                    <a:pt x="26822" y="2867826"/>
                    <a:pt x="6109" y="2680343"/>
                  </a:cubicBezTo>
                  <a:lnTo>
                    <a:pt x="0" y="256913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 w="762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TextBox 40"/>
            <p:cNvSpPr txBox="1"/>
            <p:nvPr/>
          </p:nvSpPr>
          <p:spPr>
            <a:xfrm>
              <a:off x="6335208" y="4236188"/>
              <a:ext cx="1483426" cy="380544"/>
            </a:xfrm>
            <a:prstGeom prst="rect">
              <a:avLst/>
            </a:prstGeom>
            <a:noFill/>
          </p:spPr>
          <p:txBody>
            <a:bodyPr wrap="square" lIns="72000" tIns="0" rIns="72000" bIns="0" anchor="ctr" anchorCtr="0">
              <a:normAutofit fontScale="77500" lnSpcReduction="20000"/>
            </a:bodyPr>
            <a:lstStyle/>
            <a:p>
              <a:pPr algn="r" defTabSz="913765">
                <a:lnSpc>
                  <a:spcPct val="120000"/>
                </a:lnSpc>
                <a:defRPr/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cs typeface="+mn-ea"/>
                  <a:sym typeface="+mn-lt"/>
                </a:rPr>
              </a:br>
              <a:r>
                <a:rPr lang="zh-CN" altLang="en-US" sz="10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14" name="Rectangle 41"/>
            <p:cNvSpPr/>
            <p:nvPr/>
          </p:nvSpPr>
          <p:spPr>
            <a:xfrm>
              <a:off x="6335208" y="4077259"/>
              <a:ext cx="1483426" cy="158930"/>
            </a:xfrm>
            <a:prstGeom prst="rect">
              <a:avLst/>
            </a:prstGeom>
          </p:spPr>
          <p:txBody>
            <a:bodyPr wrap="none" lIns="72000" tIns="0" rIns="72000" bIns="0">
              <a:normAutofit fontScale="77500" lnSpcReduction="20000"/>
            </a:bodyPr>
            <a:lstStyle/>
            <a:p>
              <a:pPr lvl="0" algn="r" defTabSz="913765">
                <a:defRPr/>
              </a:pPr>
              <a:r>
                <a:rPr lang="zh-CN" altLang="en-US" sz="1600" b="1">
                  <a:solidFill>
                    <a:schemeClr val="accent6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8" name="Freeform: Shape 25"/>
            <p:cNvSpPr/>
            <p:nvPr/>
          </p:nvSpPr>
          <p:spPr bwMode="auto">
            <a:xfrm>
              <a:off x="7448853" y="3554194"/>
              <a:ext cx="211470" cy="211077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25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8532293d-2bb2-40b4-a232-ef9d37e6744d"/>
          <p:cNvGrpSpPr>
            <a:grpSpLocks noChangeAspect="1"/>
          </p:cNvGrpSpPr>
          <p:nvPr/>
        </p:nvGrpSpPr>
        <p:grpSpPr>
          <a:xfrm>
            <a:off x="2029194" y="1088789"/>
            <a:ext cx="5351119" cy="3116146"/>
            <a:chOff x="1925676" y="997545"/>
            <a:chExt cx="8694658" cy="5063209"/>
          </a:xfrm>
        </p:grpSpPr>
        <p:grpSp>
          <p:nvGrpSpPr>
            <p:cNvPr id="4" name="Group 29"/>
            <p:cNvGrpSpPr/>
            <p:nvPr/>
          </p:nvGrpSpPr>
          <p:grpSpPr>
            <a:xfrm>
              <a:off x="2789732" y="1172336"/>
              <a:ext cx="7001679" cy="4418441"/>
              <a:chOff x="3452909" y="1506577"/>
              <a:chExt cx="6199706" cy="3912348"/>
            </a:xfrm>
          </p:grpSpPr>
          <p:cxnSp>
            <p:nvCxnSpPr>
              <p:cNvPr id="23" name="Straight Connector 8"/>
              <p:cNvCxnSpPr/>
              <p:nvPr/>
            </p:nvCxnSpPr>
            <p:spPr>
              <a:xfrm rot="20943308">
                <a:off x="3867874" y="2591852"/>
                <a:ext cx="1916046" cy="1492823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10"/>
              <p:cNvCxnSpPr/>
              <p:nvPr/>
            </p:nvCxnSpPr>
            <p:spPr>
              <a:xfrm rot="20943308" flipV="1">
                <a:off x="3576470" y="4112593"/>
                <a:ext cx="2423914" cy="738717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12"/>
              <p:cNvCxnSpPr/>
              <p:nvPr/>
            </p:nvCxnSpPr>
            <p:spPr>
              <a:xfrm rot="20943308" flipH="1">
                <a:off x="3452909" y="2822866"/>
                <a:ext cx="507868" cy="2223845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14"/>
              <p:cNvCxnSpPr/>
              <p:nvPr/>
            </p:nvCxnSpPr>
            <p:spPr>
              <a:xfrm rot="20943308" flipH="1">
                <a:off x="5713531" y="1857132"/>
                <a:ext cx="1646723" cy="1892961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16"/>
              <p:cNvCxnSpPr/>
              <p:nvPr/>
            </p:nvCxnSpPr>
            <p:spPr>
              <a:xfrm rot="20943308" flipV="1">
                <a:off x="3680679" y="2050412"/>
                <a:ext cx="3570464" cy="40013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18"/>
              <p:cNvCxnSpPr/>
              <p:nvPr/>
            </p:nvCxnSpPr>
            <p:spPr>
              <a:xfrm rot="20943308">
                <a:off x="7262533" y="1506577"/>
                <a:ext cx="2069946" cy="1227346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0"/>
              <p:cNvCxnSpPr/>
              <p:nvPr/>
            </p:nvCxnSpPr>
            <p:spPr>
              <a:xfrm rot="20943308" flipV="1">
                <a:off x="5818480" y="2872269"/>
                <a:ext cx="3708973" cy="669462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2"/>
              <p:cNvCxnSpPr/>
              <p:nvPr/>
            </p:nvCxnSpPr>
            <p:spPr>
              <a:xfrm rot="20943308" flipH="1" flipV="1">
                <a:off x="6025747" y="3695854"/>
                <a:ext cx="1908351" cy="1500518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24"/>
              <p:cNvCxnSpPr/>
              <p:nvPr/>
            </p:nvCxnSpPr>
            <p:spPr>
              <a:xfrm rot="20943308" flipH="1">
                <a:off x="7844298" y="2678188"/>
                <a:ext cx="1808317" cy="2169980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26"/>
              <p:cNvCxnSpPr/>
              <p:nvPr/>
            </p:nvCxnSpPr>
            <p:spPr>
              <a:xfrm rot="20943308" flipH="1" flipV="1">
                <a:off x="3687337" y="4668666"/>
                <a:ext cx="4355350" cy="750259"/>
              </a:xfrm>
              <a:prstGeom prst="line">
                <a:avLst/>
              </a:prstGeom>
              <a:ln w="19050">
                <a:solidFill>
                  <a:schemeClr val="bg1">
                    <a:lumMod val="75000"/>
                  </a:schemeClr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Oval 1"/>
            <p:cNvSpPr/>
            <p:nvPr/>
          </p:nvSpPr>
          <p:spPr>
            <a:xfrm rot="20943308">
              <a:off x="2704422" y="2205170"/>
              <a:ext cx="827174" cy="827174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Oval 2"/>
            <p:cNvSpPr/>
            <p:nvPr/>
          </p:nvSpPr>
          <p:spPr>
            <a:xfrm rot="20943308">
              <a:off x="2619788" y="4788433"/>
              <a:ext cx="827174" cy="827174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Oval 3"/>
            <p:cNvSpPr/>
            <p:nvPr/>
          </p:nvSpPr>
          <p:spPr>
            <a:xfrm rot="20943308">
              <a:off x="5149060" y="3449586"/>
              <a:ext cx="827174" cy="827174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Oval 4"/>
            <p:cNvSpPr/>
            <p:nvPr/>
          </p:nvSpPr>
          <p:spPr>
            <a:xfrm rot="20943308">
              <a:off x="7578284" y="4705835"/>
              <a:ext cx="827174" cy="827174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Oval 5"/>
            <p:cNvSpPr/>
            <p:nvPr/>
          </p:nvSpPr>
          <p:spPr>
            <a:xfrm rot="20943308">
              <a:off x="6569072" y="997545"/>
              <a:ext cx="827174" cy="827174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Oval 6"/>
            <p:cNvSpPr/>
            <p:nvPr/>
          </p:nvSpPr>
          <p:spPr>
            <a:xfrm rot="20943308">
              <a:off x="9126607" y="1910332"/>
              <a:ext cx="827174" cy="827174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Freeform: Shape 25"/>
            <p:cNvSpPr/>
            <p:nvPr/>
          </p:nvSpPr>
          <p:spPr bwMode="auto">
            <a:xfrm>
              <a:off x="5462840" y="3673520"/>
              <a:ext cx="199613" cy="359303"/>
            </a:xfrm>
            <a:custGeom>
              <a:avLst/>
              <a:gdLst>
                <a:gd name="T0" fmla="*/ 159 w 159"/>
                <a:gd name="T1" fmla="*/ 50 h 286"/>
                <a:gd name="T2" fmla="*/ 114 w 159"/>
                <a:gd name="T3" fmla="*/ 50 h 286"/>
                <a:gd name="T4" fmla="*/ 114 w 159"/>
                <a:gd name="T5" fmla="*/ 50 h 286"/>
                <a:gd name="T6" fmla="*/ 111 w 159"/>
                <a:gd name="T7" fmla="*/ 51 h 286"/>
                <a:gd name="T8" fmla="*/ 107 w 159"/>
                <a:gd name="T9" fmla="*/ 54 h 286"/>
                <a:gd name="T10" fmla="*/ 103 w 159"/>
                <a:gd name="T11" fmla="*/ 60 h 286"/>
                <a:gd name="T12" fmla="*/ 102 w 159"/>
                <a:gd name="T13" fmla="*/ 66 h 286"/>
                <a:gd name="T14" fmla="*/ 102 w 159"/>
                <a:gd name="T15" fmla="*/ 99 h 286"/>
                <a:gd name="T16" fmla="*/ 159 w 159"/>
                <a:gd name="T17" fmla="*/ 99 h 286"/>
                <a:gd name="T18" fmla="*/ 159 w 159"/>
                <a:gd name="T19" fmla="*/ 146 h 286"/>
                <a:gd name="T20" fmla="*/ 102 w 159"/>
                <a:gd name="T21" fmla="*/ 146 h 286"/>
                <a:gd name="T22" fmla="*/ 102 w 159"/>
                <a:gd name="T23" fmla="*/ 286 h 286"/>
                <a:gd name="T24" fmla="*/ 50 w 159"/>
                <a:gd name="T25" fmla="*/ 286 h 286"/>
                <a:gd name="T26" fmla="*/ 50 w 159"/>
                <a:gd name="T27" fmla="*/ 146 h 286"/>
                <a:gd name="T28" fmla="*/ 0 w 159"/>
                <a:gd name="T29" fmla="*/ 146 h 286"/>
                <a:gd name="T30" fmla="*/ 0 w 159"/>
                <a:gd name="T31" fmla="*/ 99 h 286"/>
                <a:gd name="T32" fmla="*/ 50 w 159"/>
                <a:gd name="T33" fmla="*/ 99 h 286"/>
                <a:gd name="T34" fmla="*/ 50 w 159"/>
                <a:gd name="T35" fmla="*/ 71 h 286"/>
                <a:gd name="T36" fmla="*/ 50 w 159"/>
                <a:gd name="T37" fmla="*/ 71 h 286"/>
                <a:gd name="T38" fmla="*/ 50 w 159"/>
                <a:gd name="T39" fmla="*/ 64 h 286"/>
                <a:gd name="T40" fmla="*/ 51 w 159"/>
                <a:gd name="T41" fmla="*/ 57 h 286"/>
                <a:gd name="T42" fmla="*/ 52 w 159"/>
                <a:gd name="T43" fmla="*/ 50 h 286"/>
                <a:gd name="T44" fmla="*/ 54 w 159"/>
                <a:gd name="T45" fmla="*/ 43 h 286"/>
                <a:gd name="T46" fmla="*/ 57 w 159"/>
                <a:gd name="T47" fmla="*/ 37 h 286"/>
                <a:gd name="T48" fmla="*/ 60 w 159"/>
                <a:gd name="T49" fmla="*/ 31 h 286"/>
                <a:gd name="T50" fmla="*/ 63 w 159"/>
                <a:gd name="T51" fmla="*/ 26 h 286"/>
                <a:gd name="T52" fmla="*/ 67 w 159"/>
                <a:gd name="T53" fmla="*/ 21 h 286"/>
                <a:gd name="T54" fmla="*/ 72 w 159"/>
                <a:gd name="T55" fmla="*/ 16 h 286"/>
                <a:gd name="T56" fmla="*/ 78 w 159"/>
                <a:gd name="T57" fmla="*/ 12 h 286"/>
                <a:gd name="T58" fmla="*/ 83 w 159"/>
                <a:gd name="T59" fmla="*/ 8 h 286"/>
                <a:gd name="T60" fmla="*/ 88 w 159"/>
                <a:gd name="T61" fmla="*/ 5 h 286"/>
                <a:gd name="T62" fmla="*/ 94 w 159"/>
                <a:gd name="T63" fmla="*/ 3 h 286"/>
                <a:gd name="T64" fmla="*/ 100 w 159"/>
                <a:gd name="T65" fmla="*/ 1 h 286"/>
                <a:gd name="T66" fmla="*/ 108 w 159"/>
                <a:gd name="T67" fmla="*/ 0 h 286"/>
                <a:gd name="T68" fmla="*/ 114 w 159"/>
                <a:gd name="T69" fmla="*/ 0 h 286"/>
                <a:gd name="T70" fmla="*/ 159 w 159"/>
                <a:gd name="T71" fmla="*/ 0 h 286"/>
                <a:gd name="T72" fmla="*/ 159 w 159"/>
                <a:gd name="T73" fmla="*/ 50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9" h="286">
                  <a:moveTo>
                    <a:pt x="159" y="50"/>
                  </a:moveTo>
                  <a:lnTo>
                    <a:pt x="114" y="50"/>
                  </a:lnTo>
                  <a:lnTo>
                    <a:pt x="114" y="50"/>
                  </a:lnTo>
                  <a:lnTo>
                    <a:pt x="111" y="51"/>
                  </a:lnTo>
                  <a:lnTo>
                    <a:pt x="107" y="54"/>
                  </a:lnTo>
                  <a:lnTo>
                    <a:pt x="103" y="60"/>
                  </a:lnTo>
                  <a:lnTo>
                    <a:pt x="102" y="66"/>
                  </a:lnTo>
                  <a:lnTo>
                    <a:pt x="102" y="99"/>
                  </a:lnTo>
                  <a:lnTo>
                    <a:pt x="159" y="99"/>
                  </a:lnTo>
                  <a:lnTo>
                    <a:pt x="159" y="146"/>
                  </a:lnTo>
                  <a:lnTo>
                    <a:pt x="102" y="146"/>
                  </a:lnTo>
                  <a:lnTo>
                    <a:pt x="102" y="286"/>
                  </a:lnTo>
                  <a:lnTo>
                    <a:pt x="50" y="286"/>
                  </a:lnTo>
                  <a:lnTo>
                    <a:pt x="50" y="146"/>
                  </a:lnTo>
                  <a:lnTo>
                    <a:pt x="0" y="146"/>
                  </a:lnTo>
                  <a:lnTo>
                    <a:pt x="0" y="99"/>
                  </a:lnTo>
                  <a:lnTo>
                    <a:pt x="50" y="99"/>
                  </a:lnTo>
                  <a:lnTo>
                    <a:pt x="50" y="71"/>
                  </a:lnTo>
                  <a:lnTo>
                    <a:pt x="50" y="71"/>
                  </a:lnTo>
                  <a:lnTo>
                    <a:pt x="50" y="64"/>
                  </a:lnTo>
                  <a:lnTo>
                    <a:pt x="51" y="57"/>
                  </a:lnTo>
                  <a:lnTo>
                    <a:pt x="52" y="50"/>
                  </a:lnTo>
                  <a:lnTo>
                    <a:pt x="54" y="43"/>
                  </a:lnTo>
                  <a:lnTo>
                    <a:pt x="57" y="37"/>
                  </a:lnTo>
                  <a:lnTo>
                    <a:pt x="60" y="31"/>
                  </a:lnTo>
                  <a:lnTo>
                    <a:pt x="63" y="26"/>
                  </a:lnTo>
                  <a:lnTo>
                    <a:pt x="67" y="21"/>
                  </a:lnTo>
                  <a:lnTo>
                    <a:pt x="72" y="16"/>
                  </a:lnTo>
                  <a:lnTo>
                    <a:pt x="78" y="12"/>
                  </a:lnTo>
                  <a:lnTo>
                    <a:pt x="83" y="8"/>
                  </a:lnTo>
                  <a:lnTo>
                    <a:pt x="88" y="5"/>
                  </a:lnTo>
                  <a:lnTo>
                    <a:pt x="94" y="3"/>
                  </a:lnTo>
                  <a:lnTo>
                    <a:pt x="100" y="1"/>
                  </a:lnTo>
                  <a:lnTo>
                    <a:pt x="108" y="0"/>
                  </a:lnTo>
                  <a:lnTo>
                    <a:pt x="114" y="0"/>
                  </a:lnTo>
                  <a:lnTo>
                    <a:pt x="159" y="0"/>
                  </a:lnTo>
                  <a:lnTo>
                    <a:pt x="159" y="50"/>
                  </a:ln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Freeform: Shape 31"/>
            <p:cNvSpPr/>
            <p:nvPr/>
          </p:nvSpPr>
          <p:spPr bwMode="auto">
            <a:xfrm>
              <a:off x="2858593" y="5052577"/>
              <a:ext cx="364295" cy="299419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3" name="Freeform: Shape 32"/>
            <p:cNvSpPr/>
            <p:nvPr/>
          </p:nvSpPr>
          <p:spPr bwMode="auto">
            <a:xfrm>
              <a:off x="9367143" y="2135143"/>
              <a:ext cx="388375" cy="374251"/>
            </a:xfrm>
            <a:custGeom>
              <a:avLst/>
              <a:gdLst>
                <a:gd name="T0" fmla="*/ 0 w 208"/>
                <a:gd name="T1" fmla="*/ 68 h 201"/>
                <a:gd name="T2" fmla="*/ 8 w 208"/>
                <a:gd name="T3" fmla="*/ 78 h 201"/>
                <a:gd name="T4" fmla="*/ 31 w 208"/>
                <a:gd name="T5" fmla="*/ 72 h 201"/>
                <a:gd name="T6" fmla="*/ 64 w 208"/>
                <a:gd name="T7" fmla="*/ 172 h 201"/>
                <a:gd name="T8" fmla="*/ 106 w 208"/>
                <a:gd name="T9" fmla="*/ 189 h 201"/>
                <a:gd name="T10" fmla="*/ 197 w 208"/>
                <a:gd name="T11" fmla="*/ 62 h 201"/>
                <a:gd name="T12" fmla="*/ 114 w 208"/>
                <a:gd name="T13" fmla="*/ 67 h 201"/>
                <a:gd name="T14" fmla="*/ 137 w 208"/>
                <a:gd name="T15" fmla="*/ 94 h 201"/>
                <a:gd name="T16" fmla="*/ 109 w 208"/>
                <a:gd name="T17" fmla="*/ 130 h 201"/>
                <a:gd name="T18" fmla="*/ 93 w 208"/>
                <a:gd name="T19" fmla="*/ 90 h 201"/>
                <a:gd name="T20" fmla="*/ 60 w 208"/>
                <a:gd name="T21" fmla="*/ 22 h 201"/>
                <a:gd name="T22" fmla="*/ 0 w 208"/>
                <a:gd name="T23" fmla="*/ 6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201">
                  <a:moveTo>
                    <a:pt x="0" y="68"/>
                  </a:move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25" y="65"/>
                    <a:pt x="31" y="72"/>
                  </a:cubicBezTo>
                  <a:cubicBezTo>
                    <a:pt x="36" y="78"/>
                    <a:pt x="57" y="157"/>
                    <a:pt x="64" y="172"/>
                  </a:cubicBezTo>
                  <a:cubicBezTo>
                    <a:pt x="70" y="184"/>
                    <a:pt x="87" y="201"/>
                    <a:pt x="106" y="189"/>
                  </a:cubicBezTo>
                  <a:cubicBezTo>
                    <a:pt x="125" y="177"/>
                    <a:pt x="186" y="124"/>
                    <a:pt x="197" y="62"/>
                  </a:cubicBezTo>
                  <a:cubicBezTo>
                    <a:pt x="208" y="0"/>
                    <a:pt x="123" y="13"/>
                    <a:pt x="114" y="67"/>
                  </a:cubicBezTo>
                  <a:cubicBezTo>
                    <a:pt x="137" y="54"/>
                    <a:pt x="149" y="73"/>
                    <a:pt x="137" y="94"/>
                  </a:cubicBezTo>
                  <a:cubicBezTo>
                    <a:pt x="126" y="116"/>
                    <a:pt x="115" y="130"/>
                    <a:pt x="109" y="130"/>
                  </a:cubicBezTo>
                  <a:cubicBezTo>
                    <a:pt x="104" y="130"/>
                    <a:pt x="100" y="116"/>
                    <a:pt x="93" y="90"/>
                  </a:cubicBezTo>
                  <a:cubicBezTo>
                    <a:pt x="87" y="64"/>
                    <a:pt x="87" y="17"/>
                    <a:pt x="60" y="22"/>
                  </a:cubicBezTo>
                  <a:cubicBezTo>
                    <a:pt x="34" y="27"/>
                    <a:pt x="0" y="68"/>
                    <a:pt x="0" y="68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4" name="Freeform: Shape 35"/>
            <p:cNvSpPr/>
            <p:nvPr/>
          </p:nvSpPr>
          <p:spPr bwMode="auto">
            <a:xfrm>
              <a:off x="6826864" y="1248752"/>
              <a:ext cx="327619" cy="327010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5" name="Freeform: Shape 38"/>
            <p:cNvSpPr/>
            <p:nvPr/>
          </p:nvSpPr>
          <p:spPr bwMode="auto">
            <a:xfrm>
              <a:off x="7742854" y="4891562"/>
              <a:ext cx="484623" cy="448355"/>
            </a:xfrm>
            <a:custGeom>
              <a:avLst/>
              <a:gdLst/>
              <a:ahLst/>
              <a:cxnLst>
                <a:cxn ang="0">
                  <a:pos x="39" y="36"/>
                </a:cxn>
                <a:cxn ang="0">
                  <a:pos x="41" y="44"/>
                </a:cxn>
                <a:cxn ang="0">
                  <a:pos x="35" y="50"/>
                </a:cxn>
                <a:cxn ang="0">
                  <a:pos x="27" y="53"/>
                </a:cxn>
                <a:cxn ang="0">
                  <a:pos x="18" y="53"/>
                </a:cxn>
                <a:cxn ang="0">
                  <a:pos x="11" y="50"/>
                </a:cxn>
                <a:cxn ang="0">
                  <a:pos x="4" y="44"/>
                </a:cxn>
                <a:cxn ang="0">
                  <a:pos x="6" y="36"/>
                </a:cxn>
                <a:cxn ang="0">
                  <a:pos x="0" y="28"/>
                </a:cxn>
                <a:cxn ang="0">
                  <a:pos x="7" y="23"/>
                </a:cxn>
                <a:cxn ang="0">
                  <a:pos x="4" y="18"/>
                </a:cxn>
                <a:cxn ang="0">
                  <a:pos x="15" y="16"/>
                </a:cxn>
                <a:cxn ang="0">
                  <a:pos x="19" y="8"/>
                </a:cxn>
                <a:cxn ang="0">
                  <a:pos x="28" y="15"/>
                </a:cxn>
                <a:cxn ang="0">
                  <a:pos x="35" y="12"/>
                </a:cxn>
                <a:cxn ang="0">
                  <a:pos x="41" y="19"/>
                </a:cxn>
                <a:cxn ang="0">
                  <a:pos x="45" y="27"/>
                </a:cxn>
                <a:cxn ang="0">
                  <a:pos x="23" y="22"/>
                </a:cxn>
                <a:cxn ang="0">
                  <a:pos x="32" y="31"/>
                </a:cxn>
                <a:cxn ang="0">
                  <a:pos x="63" y="16"/>
                </a:cxn>
                <a:cxn ang="0">
                  <a:pos x="64" y="24"/>
                </a:cxn>
                <a:cxn ang="0">
                  <a:pos x="55" y="22"/>
                </a:cxn>
                <a:cxn ang="0">
                  <a:pos x="46" y="24"/>
                </a:cxn>
                <a:cxn ang="0">
                  <a:pos x="46" y="16"/>
                </a:cxn>
                <a:cxn ang="0">
                  <a:pos x="46" y="9"/>
                </a:cxn>
                <a:cxn ang="0">
                  <a:pos x="46" y="2"/>
                </a:cxn>
                <a:cxn ang="0">
                  <a:pos x="55" y="4"/>
                </a:cxn>
                <a:cxn ang="0">
                  <a:pos x="59" y="0"/>
                </a:cxn>
                <a:cxn ang="0">
                  <a:pos x="62" y="7"/>
                </a:cxn>
                <a:cxn ang="0">
                  <a:pos x="68" y="15"/>
                </a:cxn>
                <a:cxn ang="0">
                  <a:pos x="62" y="55"/>
                </a:cxn>
                <a:cxn ang="0">
                  <a:pos x="59" y="63"/>
                </a:cxn>
                <a:cxn ang="0">
                  <a:pos x="54" y="59"/>
                </a:cxn>
                <a:cxn ang="0">
                  <a:pos x="45" y="60"/>
                </a:cxn>
                <a:cxn ang="0">
                  <a:pos x="41" y="52"/>
                </a:cxn>
                <a:cxn ang="0">
                  <a:pos x="47" y="44"/>
                </a:cxn>
                <a:cxn ang="0">
                  <a:pos x="50" y="36"/>
                </a:cxn>
                <a:cxn ang="0">
                  <a:pos x="56" y="40"/>
                </a:cxn>
                <a:cxn ang="0">
                  <a:pos x="64" y="39"/>
                </a:cxn>
                <a:cxn ang="0">
                  <a:pos x="63" y="46"/>
                </a:cxn>
                <a:cxn ang="0">
                  <a:pos x="55" y="8"/>
                </a:cxn>
                <a:cxn ang="0">
                  <a:pos x="59" y="13"/>
                </a:cxn>
                <a:cxn ang="0">
                  <a:pos x="50" y="49"/>
                </a:cxn>
                <a:cxn ang="0">
                  <a:pos x="55" y="45"/>
                </a:cxn>
              </a:cxnLst>
              <a:rect l="0" t="0" r="r" b="b"/>
              <a:pathLst>
                <a:path w="68" h="63">
                  <a:moveTo>
                    <a:pt x="45" y="35"/>
                  </a:moveTo>
                  <a:cubicBezTo>
                    <a:pt x="45" y="35"/>
                    <a:pt x="45" y="36"/>
                    <a:pt x="45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7"/>
                    <a:pt x="38" y="38"/>
                    <a:pt x="38" y="39"/>
                  </a:cubicBezTo>
                  <a:cubicBezTo>
                    <a:pt x="39" y="41"/>
                    <a:pt x="40" y="42"/>
                    <a:pt x="41" y="43"/>
                  </a:cubicBezTo>
                  <a:cubicBezTo>
                    <a:pt x="41" y="43"/>
                    <a:pt x="41" y="44"/>
                    <a:pt x="41" y="44"/>
                  </a:cubicBezTo>
                  <a:cubicBezTo>
                    <a:pt x="41" y="44"/>
                    <a:pt x="41" y="44"/>
                    <a:pt x="41" y="45"/>
                  </a:cubicBezTo>
                  <a:cubicBezTo>
                    <a:pt x="40" y="46"/>
                    <a:pt x="36" y="50"/>
                    <a:pt x="35" y="50"/>
                  </a:cubicBezTo>
                  <a:cubicBezTo>
                    <a:pt x="35" y="50"/>
                    <a:pt x="35" y="50"/>
                    <a:pt x="35" y="50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0" y="47"/>
                    <a:pt x="29" y="47"/>
                    <a:pt x="28" y="48"/>
                  </a:cubicBezTo>
                  <a:cubicBezTo>
                    <a:pt x="28" y="49"/>
                    <a:pt x="27" y="51"/>
                    <a:pt x="27" y="53"/>
                  </a:cubicBezTo>
                  <a:cubicBezTo>
                    <a:pt x="27" y="54"/>
                    <a:pt x="26" y="54"/>
                    <a:pt x="26" y="54"/>
                  </a:cubicBezTo>
                  <a:cubicBezTo>
                    <a:pt x="19" y="54"/>
                    <a:pt x="19" y="54"/>
                    <a:pt x="19" y="54"/>
                  </a:cubicBezTo>
                  <a:cubicBezTo>
                    <a:pt x="19" y="54"/>
                    <a:pt x="18" y="54"/>
                    <a:pt x="18" y="53"/>
                  </a:cubicBezTo>
                  <a:cubicBezTo>
                    <a:pt x="17" y="48"/>
                    <a:pt x="17" y="48"/>
                    <a:pt x="17" y="48"/>
                  </a:cubicBezTo>
                  <a:cubicBezTo>
                    <a:pt x="16" y="47"/>
                    <a:pt x="16" y="47"/>
                    <a:pt x="15" y="47"/>
                  </a:cubicBezTo>
                  <a:cubicBezTo>
                    <a:pt x="11" y="50"/>
                    <a:pt x="11" y="50"/>
                    <a:pt x="11" y="50"/>
                  </a:cubicBezTo>
                  <a:cubicBezTo>
                    <a:pt x="10" y="50"/>
                    <a:pt x="10" y="50"/>
                    <a:pt x="10" y="50"/>
                  </a:cubicBezTo>
                  <a:cubicBezTo>
                    <a:pt x="10" y="50"/>
                    <a:pt x="9" y="50"/>
                    <a:pt x="9" y="50"/>
                  </a:cubicBezTo>
                  <a:cubicBezTo>
                    <a:pt x="8" y="49"/>
                    <a:pt x="4" y="45"/>
                    <a:pt x="4" y="44"/>
                  </a:cubicBezTo>
                  <a:cubicBezTo>
                    <a:pt x="4" y="44"/>
                    <a:pt x="4" y="44"/>
                    <a:pt x="4" y="43"/>
                  </a:cubicBezTo>
                  <a:cubicBezTo>
                    <a:pt x="5" y="42"/>
                    <a:pt x="6" y="41"/>
                    <a:pt x="7" y="39"/>
                  </a:cubicBezTo>
                  <a:cubicBezTo>
                    <a:pt x="7" y="38"/>
                    <a:pt x="6" y="37"/>
                    <a:pt x="6" y="36"/>
                  </a:cubicBezTo>
                  <a:cubicBezTo>
                    <a:pt x="1" y="35"/>
                    <a:pt x="1" y="35"/>
                    <a:pt x="1" y="35"/>
                  </a:cubicBezTo>
                  <a:cubicBezTo>
                    <a:pt x="0" y="35"/>
                    <a:pt x="0" y="35"/>
                    <a:pt x="0" y="34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7"/>
                    <a:pt x="0" y="27"/>
                    <a:pt x="1" y="27"/>
                  </a:cubicBezTo>
                  <a:cubicBezTo>
                    <a:pt x="6" y="26"/>
                    <a:pt x="6" y="26"/>
                    <a:pt x="6" y="26"/>
                  </a:cubicBezTo>
                  <a:cubicBezTo>
                    <a:pt x="6" y="25"/>
                    <a:pt x="7" y="24"/>
                    <a:pt x="7" y="23"/>
                  </a:cubicBezTo>
                  <a:cubicBezTo>
                    <a:pt x="6" y="22"/>
                    <a:pt x="5" y="20"/>
                    <a:pt x="4" y="19"/>
                  </a:cubicBezTo>
                  <a:cubicBezTo>
                    <a:pt x="4" y="19"/>
                    <a:pt x="4" y="19"/>
                    <a:pt x="4" y="18"/>
                  </a:cubicBezTo>
                  <a:cubicBezTo>
                    <a:pt x="4" y="18"/>
                    <a:pt x="4" y="18"/>
                    <a:pt x="4" y="18"/>
                  </a:cubicBezTo>
                  <a:cubicBezTo>
                    <a:pt x="5" y="17"/>
                    <a:pt x="9" y="12"/>
                    <a:pt x="10" y="12"/>
                  </a:cubicBezTo>
                  <a:cubicBezTo>
                    <a:pt x="10" y="12"/>
                    <a:pt x="10" y="12"/>
                    <a:pt x="11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6" y="15"/>
                    <a:pt x="16" y="15"/>
                    <a:pt x="17" y="15"/>
                  </a:cubicBezTo>
                  <a:cubicBezTo>
                    <a:pt x="18" y="13"/>
                    <a:pt x="18" y="11"/>
                    <a:pt x="18" y="9"/>
                  </a:cubicBezTo>
                  <a:cubicBezTo>
                    <a:pt x="18" y="9"/>
                    <a:pt x="19" y="8"/>
                    <a:pt x="19" y="8"/>
                  </a:cubicBezTo>
                  <a:cubicBezTo>
                    <a:pt x="26" y="8"/>
                    <a:pt x="26" y="8"/>
                    <a:pt x="26" y="8"/>
                  </a:cubicBezTo>
                  <a:cubicBezTo>
                    <a:pt x="26" y="8"/>
                    <a:pt x="27" y="9"/>
                    <a:pt x="27" y="9"/>
                  </a:cubicBezTo>
                  <a:cubicBezTo>
                    <a:pt x="28" y="15"/>
                    <a:pt x="28" y="15"/>
                    <a:pt x="28" y="15"/>
                  </a:cubicBezTo>
                  <a:cubicBezTo>
                    <a:pt x="29" y="15"/>
                    <a:pt x="30" y="15"/>
                    <a:pt x="31" y="16"/>
                  </a:cubicBezTo>
                  <a:cubicBezTo>
                    <a:pt x="35" y="13"/>
                    <a:pt x="35" y="13"/>
                    <a:pt x="35" y="13"/>
                  </a:cubicBezTo>
                  <a:cubicBezTo>
                    <a:pt x="35" y="12"/>
                    <a:pt x="35" y="12"/>
                    <a:pt x="35" y="12"/>
                  </a:cubicBezTo>
                  <a:cubicBezTo>
                    <a:pt x="36" y="12"/>
                    <a:pt x="36" y="12"/>
                    <a:pt x="36" y="13"/>
                  </a:cubicBezTo>
                  <a:cubicBezTo>
                    <a:pt x="37" y="13"/>
                    <a:pt x="41" y="17"/>
                    <a:pt x="41" y="18"/>
                  </a:cubicBezTo>
                  <a:cubicBezTo>
                    <a:pt x="41" y="19"/>
                    <a:pt x="41" y="19"/>
                    <a:pt x="41" y="19"/>
                  </a:cubicBezTo>
                  <a:cubicBezTo>
                    <a:pt x="40" y="20"/>
                    <a:pt x="39" y="22"/>
                    <a:pt x="38" y="23"/>
                  </a:cubicBezTo>
                  <a:cubicBezTo>
                    <a:pt x="38" y="24"/>
                    <a:pt x="39" y="25"/>
                    <a:pt x="39" y="26"/>
                  </a:cubicBezTo>
                  <a:cubicBezTo>
                    <a:pt x="45" y="27"/>
                    <a:pt x="45" y="27"/>
                    <a:pt x="45" y="27"/>
                  </a:cubicBezTo>
                  <a:cubicBezTo>
                    <a:pt x="45" y="27"/>
                    <a:pt x="45" y="27"/>
                    <a:pt x="45" y="28"/>
                  </a:cubicBezTo>
                  <a:lnTo>
                    <a:pt x="45" y="35"/>
                  </a:lnTo>
                  <a:close/>
                  <a:moveTo>
                    <a:pt x="23" y="22"/>
                  </a:moveTo>
                  <a:cubicBezTo>
                    <a:pt x="18" y="22"/>
                    <a:pt x="13" y="26"/>
                    <a:pt x="13" y="31"/>
                  </a:cubicBezTo>
                  <a:cubicBezTo>
                    <a:pt x="13" y="36"/>
                    <a:pt x="18" y="40"/>
                    <a:pt x="23" y="40"/>
                  </a:cubicBezTo>
                  <a:cubicBezTo>
                    <a:pt x="28" y="40"/>
                    <a:pt x="32" y="36"/>
                    <a:pt x="32" y="31"/>
                  </a:cubicBezTo>
                  <a:cubicBezTo>
                    <a:pt x="32" y="26"/>
                    <a:pt x="28" y="22"/>
                    <a:pt x="23" y="22"/>
                  </a:cubicBezTo>
                  <a:close/>
                  <a:moveTo>
                    <a:pt x="68" y="15"/>
                  </a:moveTo>
                  <a:cubicBezTo>
                    <a:pt x="68" y="16"/>
                    <a:pt x="64" y="16"/>
                    <a:pt x="63" y="16"/>
                  </a:cubicBezTo>
                  <a:cubicBezTo>
                    <a:pt x="63" y="17"/>
                    <a:pt x="62" y="18"/>
                    <a:pt x="62" y="18"/>
                  </a:cubicBezTo>
                  <a:cubicBezTo>
                    <a:pt x="62" y="19"/>
                    <a:pt x="64" y="23"/>
                    <a:pt x="64" y="23"/>
                  </a:cubicBezTo>
                  <a:cubicBezTo>
                    <a:pt x="64" y="23"/>
                    <a:pt x="64" y="23"/>
                    <a:pt x="64" y="24"/>
                  </a:cubicBezTo>
                  <a:cubicBezTo>
                    <a:pt x="63" y="24"/>
                    <a:pt x="59" y="26"/>
                    <a:pt x="59" y="26"/>
                  </a:cubicBezTo>
                  <a:cubicBezTo>
                    <a:pt x="59" y="26"/>
                    <a:pt x="56" y="22"/>
                    <a:pt x="56" y="22"/>
                  </a:cubicBezTo>
                  <a:cubicBezTo>
                    <a:pt x="55" y="22"/>
                    <a:pt x="55" y="22"/>
                    <a:pt x="55" y="22"/>
                  </a:cubicBezTo>
                  <a:cubicBezTo>
                    <a:pt x="54" y="22"/>
                    <a:pt x="54" y="22"/>
                    <a:pt x="54" y="22"/>
                  </a:cubicBezTo>
                  <a:cubicBezTo>
                    <a:pt x="53" y="22"/>
                    <a:pt x="50" y="26"/>
                    <a:pt x="50" y="26"/>
                  </a:cubicBezTo>
                  <a:cubicBezTo>
                    <a:pt x="50" y="26"/>
                    <a:pt x="46" y="24"/>
                    <a:pt x="46" y="24"/>
                  </a:cubicBezTo>
                  <a:cubicBezTo>
                    <a:pt x="45" y="23"/>
                    <a:pt x="45" y="23"/>
                    <a:pt x="45" y="23"/>
                  </a:cubicBezTo>
                  <a:cubicBezTo>
                    <a:pt x="45" y="23"/>
                    <a:pt x="47" y="19"/>
                    <a:pt x="47" y="18"/>
                  </a:cubicBezTo>
                  <a:cubicBezTo>
                    <a:pt x="47" y="18"/>
                    <a:pt x="46" y="17"/>
                    <a:pt x="46" y="16"/>
                  </a:cubicBezTo>
                  <a:cubicBezTo>
                    <a:pt x="45" y="16"/>
                    <a:pt x="41" y="16"/>
                    <a:pt x="41" y="15"/>
                  </a:cubicBezTo>
                  <a:cubicBezTo>
                    <a:pt x="41" y="10"/>
                    <a:pt x="41" y="10"/>
                    <a:pt x="41" y="10"/>
                  </a:cubicBezTo>
                  <a:cubicBezTo>
                    <a:pt x="41" y="10"/>
                    <a:pt x="45" y="9"/>
                    <a:pt x="46" y="9"/>
                  </a:cubicBezTo>
                  <a:cubicBezTo>
                    <a:pt x="46" y="9"/>
                    <a:pt x="47" y="8"/>
                    <a:pt x="47" y="7"/>
                  </a:cubicBezTo>
                  <a:cubicBezTo>
                    <a:pt x="47" y="7"/>
                    <a:pt x="45" y="3"/>
                    <a:pt x="45" y="2"/>
                  </a:cubicBezTo>
                  <a:cubicBezTo>
                    <a:pt x="45" y="2"/>
                    <a:pt x="45" y="2"/>
                    <a:pt x="46" y="2"/>
                  </a:cubicBezTo>
                  <a:cubicBezTo>
                    <a:pt x="46" y="2"/>
                    <a:pt x="50" y="0"/>
                    <a:pt x="50" y="0"/>
                  </a:cubicBezTo>
                  <a:cubicBezTo>
                    <a:pt x="50" y="0"/>
                    <a:pt x="53" y="3"/>
                    <a:pt x="54" y="4"/>
                  </a:cubicBezTo>
                  <a:cubicBezTo>
                    <a:pt x="54" y="4"/>
                    <a:pt x="54" y="4"/>
                    <a:pt x="55" y="4"/>
                  </a:cubicBezTo>
                  <a:cubicBezTo>
                    <a:pt x="55" y="4"/>
                    <a:pt x="55" y="4"/>
                    <a:pt x="56" y="4"/>
                  </a:cubicBezTo>
                  <a:cubicBezTo>
                    <a:pt x="57" y="2"/>
                    <a:pt x="58" y="1"/>
                    <a:pt x="59" y="0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3" y="2"/>
                    <a:pt x="64" y="2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3"/>
                    <a:pt x="62" y="7"/>
                    <a:pt x="62" y="7"/>
                  </a:cubicBezTo>
                  <a:cubicBezTo>
                    <a:pt x="62" y="8"/>
                    <a:pt x="63" y="9"/>
                    <a:pt x="63" y="9"/>
                  </a:cubicBezTo>
                  <a:cubicBezTo>
                    <a:pt x="64" y="9"/>
                    <a:pt x="68" y="10"/>
                    <a:pt x="68" y="10"/>
                  </a:cubicBezTo>
                  <a:lnTo>
                    <a:pt x="68" y="15"/>
                  </a:lnTo>
                  <a:close/>
                  <a:moveTo>
                    <a:pt x="68" y="52"/>
                  </a:moveTo>
                  <a:cubicBezTo>
                    <a:pt x="68" y="52"/>
                    <a:pt x="64" y="53"/>
                    <a:pt x="63" y="53"/>
                  </a:cubicBezTo>
                  <a:cubicBezTo>
                    <a:pt x="63" y="54"/>
                    <a:pt x="62" y="54"/>
                    <a:pt x="62" y="55"/>
                  </a:cubicBezTo>
                  <a:cubicBezTo>
                    <a:pt x="62" y="56"/>
                    <a:pt x="64" y="59"/>
                    <a:pt x="64" y="60"/>
                  </a:cubicBezTo>
                  <a:cubicBezTo>
                    <a:pt x="64" y="60"/>
                    <a:pt x="64" y="60"/>
                    <a:pt x="64" y="60"/>
                  </a:cubicBezTo>
                  <a:cubicBezTo>
                    <a:pt x="63" y="60"/>
                    <a:pt x="59" y="63"/>
                    <a:pt x="59" y="63"/>
                  </a:cubicBezTo>
                  <a:cubicBezTo>
                    <a:pt x="59" y="63"/>
                    <a:pt x="56" y="59"/>
                    <a:pt x="56" y="59"/>
                  </a:cubicBezTo>
                  <a:cubicBezTo>
                    <a:pt x="55" y="59"/>
                    <a:pt x="55" y="59"/>
                    <a:pt x="55" y="59"/>
                  </a:cubicBezTo>
                  <a:cubicBezTo>
                    <a:pt x="54" y="59"/>
                    <a:pt x="54" y="59"/>
                    <a:pt x="54" y="59"/>
                  </a:cubicBezTo>
                  <a:cubicBezTo>
                    <a:pt x="53" y="59"/>
                    <a:pt x="50" y="63"/>
                    <a:pt x="50" y="63"/>
                  </a:cubicBezTo>
                  <a:cubicBezTo>
                    <a:pt x="50" y="63"/>
                    <a:pt x="46" y="60"/>
                    <a:pt x="46" y="60"/>
                  </a:cubicBezTo>
                  <a:cubicBezTo>
                    <a:pt x="45" y="60"/>
                    <a:pt x="45" y="60"/>
                    <a:pt x="45" y="60"/>
                  </a:cubicBezTo>
                  <a:cubicBezTo>
                    <a:pt x="45" y="59"/>
                    <a:pt x="47" y="56"/>
                    <a:pt x="47" y="55"/>
                  </a:cubicBezTo>
                  <a:cubicBezTo>
                    <a:pt x="47" y="54"/>
                    <a:pt x="46" y="54"/>
                    <a:pt x="46" y="53"/>
                  </a:cubicBezTo>
                  <a:cubicBezTo>
                    <a:pt x="45" y="53"/>
                    <a:pt x="41" y="52"/>
                    <a:pt x="41" y="52"/>
                  </a:cubicBezTo>
                  <a:cubicBezTo>
                    <a:pt x="41" y="47"/>
                    <a:pt x="41" y="47"/>
                    <a:pt x="41" y="47"/>
                  </a:cubicBezTo>
                  <a:cubicBezTo>
                    <a:pt x="41" y="46"/>
                    <a:pt x="45" y="46"/>
                    <a:pt x="46" y="46"/>
                  </a:cubicBezTo>
                  <a:cubicBezTo>
                    <a:pt x="46" y="45"/>
                    <a:pt x="47" y="45"/>
                    <a:pt x="47" y="44"/>
                  </a:cubicBezTo>
                  <a:cubicBezTo>
                    <a:pt x="47" y="43"/>
                    <a:pt x="45" y="40"/>
                    <a:pt x="45" y="39"/>
                  </a:cubicBezTo>
                  <a:cubicBezTo>
                    <a:pt x="45" y="39"/>
                    <a:pt x="45" y="39"/>
                    <a:pt x="46" y="39"/>
                  </a:cubicBezTo>
                  <a:cubicBezTo>
                    <a:pt x="46" y="39"/>
                    <a:pt x="50" y="36"/>
                    <a:pt x="50" y="36"/>
                  </a:cubicBezTo>
                  <a:cubicBezTo>
                    <a:pt x="50" y="36"/>
                    <a:pt x="53" y="40"/>
                    <a:pt x="54" y="40"/>
                  </a:cubicBezTo>
                  <a:cubicBezTo>
                    <a:pt x="54" y="40"/>
                    <a:pt x="54" y="40"/>
                    <a:pt x="55" y="40"/>
                  </a:cubicBezTo>
                  <a:cubicBezTo>
                    <a:pt x="55" y="40"/>
                    <a:pt x="55" y="40"/>
                    <a:pt x="56" y="40"/>
                  </a:cubicBezTo>
                  <a:cubicBezTo>
                    <a:pt x="57" y="39"/>
                    <a:pt x="58" y="38"/>
                    <a:pt x="59" y="36"/>
                  </a:cubicBezTo>
                  <a:cubicBezTo>
                    <a:pt x="59" y="36"/>
                    <a:pt x="59" y="36"/>
                    <a:pt x="59" y="36"/>
                  </a:cubicBezTo>
                  <a:cubicBezTo>
                    <a:pt x="59" y="36"/>
                    <a:pt x="63" y="39"/>
                    <a:pt x="64" y="39"/>
                  </a:cubicBezTo>
                  <a:cubicBezTo>
                    <a:pt x="64" y="39"/>
                    <a:pt x="64" y="39"/>
                    <a:pt x="64" y="39"/>
                  </a:cubicBezTo>
                  <a:cubicBezTo>
                    <a:pt x="64" y="40"/>
                    <a:pt x="62" y="43"/>
                    <a:pt x="62" y="44"/>
                  </a:cubicBezTo>
                  <a:cubicBezTo>
                    <a:pt x="62" y="45"/>
                    <a:pt x="63" y="45"/>
                    <a:pt x="63" y="46"/>
                  </a:cubicBezTo>
                  <a:cubicBezTo>
                    <a:pt x="64" y="46"/>
                    <a:pt x="68" y="46"/>
                    <a:pt x="68" y="47"/>
                  </a:cubicBezTo>
                  <a:lnTo>
                    <a:pt x="68" y="52"/>
                  </a:lnTo>
                  <a:close/>
                  <a:moveTo>
                    <a:pt x="55" y="8"/>
                  </a:moveTo>
                  <a:cubicBezTo>
                    <a:pt x="52" y="8"/>
                    <a:pt x="50" y="10"/>
                    <a:pt x="50" y="13"/>
                  </a:cubicBezTo>
                  <a:cubicBezTo>
                    <a:pt x="50" y="15"/>
                    <a:pt x="52" y="17"/>
                    <a:pt x="55" y="17"/>
                  </a:cubicBezTo>
                  <a:cubicBezTo>
                    <a:pt x="57" y="17"/>
                    <a:pt x="59" y="15"/>
                    <a:pt x="59" y="13"/>
                  </a:cubicBezTo>
                  <a:cubicBezTo>
                    <a:pt x="59" y="10"/>
                    <a:pt x="57" y="8"/>
                    <a:pt x="55" y="8"/>
                  </a:cubicBezTo>
                  <a:close/>
                  <a:moveTo>
                    <a:pt x="55" y="45"/>
                  </a:moveTo>
                  <a:cubicBezTo>
                    <a:pt x="52" y="45"/>
                    <a:pt x="50" y="47"/>
                    <a:pt x="50" y="49"/>
                  </a:cubicBezTo>
                  <a:cubicBezTo>
                    <a:pt x="50" y="52"/>
                    <a:pt x="52" y="54"/>
                    <a:pt x="55" y="54"/>
                  </a:cubicBezTo>
                  <a:cubicBezTo>
                    <a:pt x="57" y="54"/>
                    <a:pt x="59" y="52"/>
                    <a:pt x="59" y="49"/>
                  </a:cubicBezTo>
                  <a:cubicBezTo>
                    <a:pt x="59" y="47"/>
                    <a:pt x="57" y="45"/>
                    <a:pt x="55" y="45"/>
                  </a:cubicBezTo>
                  <a:close/>
                </a:path>
              </a:pathLst>
            </a:custGeom>
            <a:solidFill>
              <a:srgbClr val="029BA8"/>
            </a:solidFill>
            <a:ln w="9525">
              <a:noFill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Freeform: Shape 39"/>
            <p:cNvSpPr>
              <a:spLocks noChangeAspect="1"/>
            </p:cNvSpPr>
            <p:nvPr/>
          </p:nvSpPr>
          <p:spPr bwMode="auto">
            <a:xfrm>
              <a:off x="2927482" y="2418157"/>
              <a:ext cx="381053" cy="380653"/>
            </a:xfrm>
            <a:custGeom>
              <a:avLst/>
              <a:gdLst>
                <a:gd name="T0" fmla="*/ 374 w 400"/>
                <a:gd name="T1" fmla="*/ 100 h 400"/>
                <a:gd name="T2" fmla="*/ 301 w 400"/>
                <a:gd name="T3" fmla="*/ 27 h 400"/>
                <a:gd name="T4" fmla="*/ 200 w 400"/>
                <a:gd name="T5" fmla="*/ 0 h 400"/>
                <a:gd name="T6" fmla="*/ 100 w 400"/>
                <a:gd name="T7" fmla="*/ 27 h 400"/>
                <a:gd name="T8" fmla="*/ 27 w 400"/>
                <a:gd name="T9" fmla="*/ 100 h 400"/>
                <a:gd name="T10" fmla="*/ 0 w 400"/>
                <a:gd name="T11" fmla="*/ 200 h 400"/>
                <a:gd name="T12" fmla="*/ 27 w 400"/>
                <a:gd name="T13" fmla="*/ 301 h 400"/>
                <a:gd name="T14" fmla="*/ 100 w 400"/>
                <a:gd name="T15" fmla="*/ 374 h 400"/>
                <a:gd name="T16" fmla="*/ 200 w 400"/>
                <a:gd name="T17" fmla="*/ 400 h 400"/>
                <a:gd name="T18" fmla="*/ 301 w 400"/>
                <a:gd name="T19" fmla="*/ 374 h 400"/>
                <a:gd name="T20" fmla="*/ 374 w 400"/>
                <a:gd name="T21" fmla="*/ 301 h 400"/>
                <a:gd name="T22" fmla="*/ 400 w 400"/>
                <a:gd name="T23" fmla="*/ 200 h 400"/>
                <a:gd name="T24" fmla="*/ 374 w 400"/>
                <a:gd name="T25" fmla="*/ 100 h 400"/>
                <a:gd name="T26" fmla="*/ 330 w 400"/>
                <a:gd name="T27" fmla="*/ 170 h 400"/>
                <a:gd name="T28" fmla="*/ 188 w 400"/>
                <a:gd name="T29" fmla="*/ 311 h 400"/>
                <a:gd name="T30" fmla="*/ 176 w 400"/>
                <a:gd name="T31" fmla="*/ 316 h 400"/>
                <a:gd name="T32" fmla="*/ 165 w 400"/>
                <a:gd name="T33" fmla="*/ 311 h 400"/>
                <a:gd name="T34" fmla="*/ 70 w 400"/>
                <a:gd name="T35" fmla="*/ 217 h 400"/>
                <a:gd name="T36" fmla="*/ 66 w 400"/>
                <a:gd name="T37" fmla="*/ 205 h 400"/>
                <a:gd name="T38" fmla="*/ 70 w 400"/>
                <a:gd name="T39" fmla="*/ 193 h 400"/>
                <a:gd name="T40" fmla="*/ 94 w 400"/>
                <a:gd name="T41" fmla="*/ 170 h 400"/>
                <a:gd name="T42" fmla="*/ 106 w 400"/>
                <a:gd name="T43" fmla="*/ 165 h 400"/>
                <a:gd name="T44" fmla="*/ 118 w 400"/>
                <a:gd name="T45" fmla="*/ 170 h 400"/>
                <a:gd name="T46" fmla="*/ 176 w 400"/>
                <a:gd name="T47" fmla="*/ 229 h 400"/>
                <a:gd name="T48" fmla="*/ 283 w 400"/>
                <a:gd name="T49" fmla="*/ 123 h 400"/>
                <a:gd name="T50" fmla="*/ 295 w 400"/>
                <a:gd name="T51" fmla="*/ 118 h 400"/>
                <a:gd name="T52" fmla="*/ 306 w 400"/>
                <a:gd name="T53" fmla="*/ 123 h 400"/>
                <a:gd name="T54" fmla="*/ 330 w 400"/>
                <a:gd name="T55" fmla="*/ 146 h 400"/>
                <a:gd name="T56" fmla="*/ 335 w 400"/>
                <a:gd name="T57" fmla="*/ 158 h 400"/>
                <a:gd name="T58" fmla="*/ 330 w 400"/>
                <a:gd name="T59" fmla="*/ 170 h 400"/>
                <a:gd name="T60" fmla="*/ 330 w 400"/>
                <a:gd name="T61" fmla="*/ 170 h 400"/>
                <a:gd name="T62" fmla="*/ 330 w 400"/>
                <a:gd name="T63" fmla="*/ 1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0" h="400">
                  <a:moveTo>
                    <a:pt x="374" y="100"/>
                  </a:moveTo>
                  <a:cubicBezTo>
                    <a:pt x="356" y="69"/>
                    <a:pt x="331" y="45"/>
                    <a:pt x="301" y="27"/>
                  </a:cubicBezTo>
                  <a:cubicBezTo>
                    <a:pt x="270" y="9"/>
                    <a:pt x="237" y="0"/>
                    <a:pt x="200" y="0"/>
                  </a:cubicBezTo>
                  <a:cubicBezTo>
                    <a:pt x="164" y="0"/>
                    <a:pt x="130" y="9"/>
                    <a:pt x="100" y="27"/>
                  </a:cubicBezTo>
                  <a:cubicBezTo>
                    <a:pt x="69" y="45"/>
                    <a:pt x="45" y="69"/>
                    <a:pt x="27" y="100"/>
                  </a:cubicBezTo>
                  <a:cubicBezTo>
                    <a:pt x="9" y="130"/>
                    <a:pt x="0" y="164"/>
                    <a:pt x="0" y="200"/>
                  </a:cubicBezTo>
                  <a:cubicBezTo>
                    <a:pt x="0" y="237"/>
                    <a:pt x="9" y="270"/>
                    <a:pt x="27" y="301"/>
                  </a:cubicBezTo>
                  <a:cubicBezTo>
                    <a:pt x="45" y="331"/>
                    <a:pt x="69" y="356"/>
                    <a:pt x="100" y="374"/>
                  </a:cubicBezTo>
                  <a:cubicBezTo>
                    <a:pt x="130" y="391"/>
                    <a:pt x="164" y="400"/>
                    <a:pt x="200" y="400"/>
                  </a:cubicBezTo>
                  <a:cubicBezTo>
                    <a:pt x="237" y="400"/>
                    <a:pt x="270" y="391"/>
                    <a:pt x="301" y="374"/>
                  </a:cubicBezTo>
                  <a:cubicBezTo>
                    <a:pt x="331" y="356"/>
                    <a:pt x="356" y="331"/>
                    <a:pt x="374" y="301"/>
                  </a:cubicBezTo>
                  <a:cubicBezTo>
                    <a:pt x="392" y="270"/>
                    <a:pt x="400" y="237"/>
                    <a:pt x="400" y="200"/>
                  </a:cubicBezTo>
                  <a:cubicBezTo>
                    <a:pt x="400" y="164"/>
                    <a:pt x="392" y="130"/>
                    <a:pt x="374" y="100"/>
                  </a:cubicBezTo>
                  <a:close/>
                  <a:moveTo>
                    <a:pt x="330" y="170"/>
                  </a:moveTo>
                  <a:cubicBezTo>
                    <a:pt x="188" y="311"/>
                    <a:pt x="188" y="311"/>
                    <a:pt x="188" y="311"/>
                  </a:cubicBezTo>
                  <a:cubicBezTo>
                    <a:pt x="185" y="315"/>
                    <a:pt x="181" y="316"/>
                    <a:pt x="176" y="316"/>
                  </a:cubicBezTo>
                  <a:cubicBezTo>
                    <a:pt x="172" y="316"/>
                    <a:pt x="168" y="315"/>
                    <a:pt x="165" y="311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7" y="214"/>
                    <a:pt x="66" y="210"/>
                    <a:pt x="66" y="205"/>
                  </a:cubicBezTo>
                  <a:cubicBezTo>
                    <a:pt x="66" y="200"/>
                    <a:pt x="67" y="196"/>
                    <a:pt x="70" y="193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7" y="166"/>
                    <a:pt x="101" y="165"/>
                    <a:pt x="106" y="165"/>
                  </a:cubicBezTo>
                  <a:cubicBezTo>
                    <a:pt x="110" y="165"/>
                    <a:pt x="114" y="166"/>
                    <a:pt x="118" y="170"/>
                  </a:cubicBezTo>
                  <a:cubicBezTo>
                    <a:pt x="176" y="229"/>
                    <a:pt x="176" y="229"/>
                    <a:pt x="176" y="229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6" y="119"/>
                    <a:pt x="290" y="118"/>
                    <a:pt x="295" y="118"/>
                  </a:cubicBezTo>
                  <a:cubicBezTo>
                    <a:pt x="299" y="118"/>
                    <a:pt x="303" y="119"/>
                    <a:pt x="306" y="123"/>
                  </a:cubicBezTo>
                  <a:cubicBezTo>
                    <a:pt x="330" y="146"/>
                    <a:pt x="330" y="146"/>
                    <a:pt x="330" y="146"/>
                  </a:cubicBezTo>
                  <a:cubicBezTo>
                    <a:pt x="333" y="149"/>
                    <a:pt x="335" y="153"/>
                    <a:pt x="335" y="158"/>
                  </a:cubicBezTo>
                  <a:cubicBezTo>
                    <a:pt x="335" y="163"/>
                    <a:pt x="333" y="167"/>
                    <a:pt x="330" y="170"/>
                  </a:cubicBezTo>
                  <a:close/>
                  <a:moveTo>
                    <a:pt x="330" y="170"/>
                  </a:moveTo>
                  <a:cubicBezTo>
                    <a:pt x="330" y="170"/>
                    <a:pt x="330" y="170"/>
                    <a:pt x="330" y="170"/>
                  </a:cubicBezTo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7" name="Rectangle 40"/>
            <p:cNvSpPr/>
            <p:nvPr/>
          </p:nvSpPr>
          <p:spPr>
            <a:xfrm>
              <a:off x="2045095" y="3121345"/>
              <a:ext cx="2118005" cy="32541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normAutofit fontScale="85000" lnSpcReduction="20000"/>
            </a:bodyPr>
            <a:lstStyle/>
            <a:p>
              <a:pPr lvl="0" algn="ctr" defTabSz="913765">
                <a:spcBef>
                  <a:spcPct val="0"/>
                </a:spcBef>
                <a:defRPr/>
              </a:pPr>
              <a:r>
                <a:rPr lang="zh-CN" altLang="en-US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8" name="Rectangle 41"/>
            <p:cNvSpPr/>
            <p:nvPr/>
          </p:nvSpPr>
          <p:spPr>
            <a:xfrm>
              <a:off x="8502329" y="2857153"/>
              <a:ext cx="2118005" cy="32541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normAutofit fontScale="85000" lnSpcReduction="20000"/>
            </a:bodyPr>
            <a:lstStyle/>
            <a:p>
              <a:pPr lvl="0" algn="ctr" defTabSz="913765">
                <a:spcBef>
                  <a:spcPct val="0"/>
                </a:spcBef>
                <a:defRPr/>
              </a:pPr>
              <a:r>
                <a:rPr lang="zh-CN" altLang="en-US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9" name="Rectangle 42"/>
            <p:cNvSpPr/>
            <p:nvPr/>
          </p:nvSpPr>
          <p:spPr>
            <a:xfrm>
              <a:off x="5935320" y="1900687"/>
              <a:ext cx="2118005" cy="32541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normAutofit fontScale="85000" lnSpcReduction="20000"/>
            </a:bodyPr>
            <a:lstStyle/>
            <a:p>
              <a:pPr lvl="0" algn="ctr" defTabSz="913765">
                <a:spcBef>
                  <a:spcPct val="0"/>
                </a:spcBef>
                <a:defRPr/>
              </a:pPr>
              <a:r>
                <a:rPr lang="zh-CN" altLang="en-US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0" name="Rectangle 43"/>
            <p:cNvSpPr/>
            <p:nvPr/>
          </p:nvSpPr>
          <p:spPr>
            <a:xfrm>
              <a:off x="4503644" y="4325125"/>
              <a:ext cx="2118005" cy="32541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normAutofit fontScale="85000" lnSpcReduction="20000"/>
            </a:bodyPr>
            <a:lstStyle/>
            <a:p>
              <a:pPr lvl="0" algn="ctr" defTabSz="913765">
                <a:spcBef>
                  <a:spcPct val="0"/>
                </a:spcBef>
                <a:defRPr/>
              </a:pPr>
              <a:r>
                <a:rPr lang="zh-CN" altLang="en-US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1" name="Rectangle 44"/>
            <p:cNvSpPr/>
            <p:nvPr/>
          </p:nvSpPr>
          <p:spPr>
            <a:xfrm>
              <a:off x="1925676" y="5735344"/>
              <a:ext cx="2118005" cy="32541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normAutofit fontScale="85000" lnSpcReduction="20000"/>
            </a:bodyPr>
            <a:lstStyle/>
            <a:p>
              <a:pPr lvl="0" algn="ctr" defTabSz="913765">
                <a:spcBef>
                  <a:spcPct val="0"/>
                </a:spcBef>
                <a:defRPr/>
              </a:pPr>
              <a:r>
                <a:rPr lang="zh-CN" altLang="en-US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2" name="Rectangle 45"/>
            <p:cNvSpPr/>
            <p:nvPr/>
          </p:nvSpPr>
          <p:spPr>
            <a:xfrm>
              <a:off x="6926163" y="5630881"/>
              <a:ext cx="2118005" cy="325410"/>
            </a:xfrm>
            <a:prstGeom prst="rect">
              <a:avLst/>
            </a:prstGeom>
            <a:noFill/>
          </p:spPr>
          <p:txBody>
            <a:bodyPr wrap="none" lIns="0" tIns="0" rIns="0" bIns="0" anchor="ctr" anchorCtr="1">
              <a:normAutofit fontScale="85000" lnSpcReduction="20000"/>
            </a:bodyPr>
            <a:lstStyle/>
            <a:p>
              <a:pPr lvl="0" algn="ctr" defTabSz="913765">
                <a:spcBef>
                  <a:spcPct val="0"/>
                </a:spcBef>
                <a:defRPr/>
              </a:pPr>
              <a:r>
                <a:rPr lang="zh-CN" altLang="en-US" b="1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sp>
        <p:nvSpPr>
          <p:cNvPr id="33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组合 39"/>
          <p:cNvGrpSpPr/>
          <p:nvPr/>
        </p:nvGrpSpPr>
        <p:grpSpPr>
          <a:xfrm>
            <a:off x="3200032" y="1200149"/>
            <a:ext cx="2743934" cy="2743202"/>
            <a:chOff x="3200032" y="1200149"/>
            <a:chExt cx="2743934" cy="2743202"/>
          </a:xfrm>
        </p:grpSpPr>
        <p:grpSp>
          <p:nvGrpSpPr>
            <p:cNvPr id="4" name="组合 3"/>
            <p:cNvGrpSpPr/>
            <p:nvPr/>
          </p:nvGrpSpPr>
          <p:grpSpPr>
            <a:xfrm>
              <a:off x="4736293" y="2102461"/>
              <a:ext cx="1207673" cy="939893"/>
              <a:chOff x="6340900" y="2729465"/>
              <a:chExt cx="1800195" cy="1401034"/>
            </a:xfrm>
          </p:grpSpPr>
          <p:sp>
            <p:nvSpPr>
              <p:cNvPr id="35" name="矩形 34"/>
              <p:cNvSpPr/>
              <p:nvPr/>
            </p:nvSpPr>
            <p:spPr>
              <a:xfrm rot="5400000">
                <a:off x="6755137" y="2973716"/>
                <a:ext cx="1020158" cy="938165"/>
              </a:xfrm>
              <a:prstGeom prst="rect">
                <a:avLst/>
              </a:pr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6" name="任意多边形: 形状 35"/>
              <p:cNvSpPr/>
              <p:nvPr/>
            </p:nvSpPr>
            <p:spPr>
              <a:xfrm>
                <a:off x="7440578" y="2729465"/>
                <a:ext cx="700517" cy="1401034"/>
              </a:xfrm>
              <a:custGeom>
                <a:avLst/>
                <a:gdLst>
                  <a:gd name="connsiteX0" fmla="*/ 0 w 868680"/>
                  <a:gd name="connsiteY0" fmla="*/ 0 h 1737360"/>
                  <a:gd name="connsiteX1" fmla="*/ 868680 w 868680"/>
                  <a:gd name="connsiteY1" fmla="*/ 868680 h 1737360"/>
                  <a:gd name="connsiteX2" fmla="*/ 0 w 868680"/>
                  <a:gd name="connsiteY2" fmla="*/ 1737360 h 1737360"/>
                  <a:gd name="connsiteX3" fmla="*/ 0 w 868680"/>
                  <a:gd name="connsiteY3" fmla="*/ 1173480 h 1737360"/>
                  <a:gd name="connsiteX4" fmla="*/ 304800 w 868680"/>
                  <a:gd name="connsiteY4" fmla="*/ 868680 h 1737360"/>
                  <a:gd name="connsiteX5" fmla="*/ 0 w 868680"/>
                  <a:gd name="connsiteY5" fmla="*/ 563880 h 1737360"/>
                  <a:gd name="connsiteX6" fmla="*/ 0 w 868680"/>
                  <a:gd name="connsiteY6" fmla="*/ 0 h 1737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8680" h="1737360">
                    <a:moveTo>
                      <a:pt x="0" y="0"/>
                    </a:moveTo>
                    <a:cubicBezTo>
                      <a:pt x="479759" y="0"/>
                      <a:pt x="868680" y="388921"/>
                      <a:pt x="868680" y="868680"/>
                    </a:cubicBezTo>
                    <a:cubicBezTo>
                      <a:pt x="868680" y="1348439"/>
                      <a:pt x="479759" y="1737360"/>
                      <a:pt x="0" y="1737360"/>
                    </a:cubicBezTo>
                    <a:lnTo>
                      <a:pt x="0" y="1173480"/>
                    </a:lnTo>
                    <a:cubicBezTo>
                      <a:pt x="168336" y="1173480"/>
                      <a:pt x="304800" y="1037016"/>
                      <a:pt x="304800" y="868680"/>
                    </a:cubicBezTo>
                    <a:cubicBezTo>
                      <a:pt x="304800" y="700344"/>
                      <a:pt x="168336" y="563880"/>
                      <a:pt x="0" y="56388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7" name="矩形 36"/>
              <p:cNvSpPr/>
              <p:nvPr/>
            </p:nvSpPr>
            <p:spPr>
              <a:xfrm>
                <a:off x="6340900" y="2729465"/>
                <a:ext cx="1099678" cy="455234"/>
              </a:xfrm>
              <a:prstGeom prst="rect">
                <a:avLst/>
              </a:pr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6797285" y="3675265"/>
                <a:ext cx="643292" cy="455234"/>
              </a:xfrm>
              <a:prstGeom prst="rect">
                <a:avLst/>
              </a:prstGeom>
              <a:solidFill>
                <a:schemeClr val="accent2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>
              <a:off x="3200032" y="2102461"/>
              <a:ext cx="1206386" cy="939893"/>
              <a:chOff x="4050905" y="2729465"/>
              <a:chExt cx="1798278" cy="1401034"/>
            </a:xfrm>
          </p:grpSpPr>
          <p:sp>
            <p:nvSpPr>
              <p:cNvPr id="31" name="任意多边形: 形状 30"/>
              <p:cNvSpPr/>
              <p:nvPr/>
            </p:nvSpPr>
            <p:spPr>
              <a:xfrm rot="10800000">
                <a:off x="4050905" y="2729465"/>
                <a:ext cx="700517" cy="1401034"/>
              </a:xfrm>
              <a:custGeom>
                <a:avLst/>
                <a:gdLst>
                  <a:gd name="connsiteX0" fmla="*/ 0 w 868680"/>
                  <a:gd name="connsiteY0" fmla="*/ 0 h 1737360"/>
                  <a:gd name="connsiteX1" fmla="*/ 868680 w 868680"/>
                  <a:gd name="connsiteY1" fmla="*/ 868680 h 1737360"/>
                  <a:gd name="connsiteX2" fmla="*/ 0 w 868680"/>
                  <a:gd name="connsiteY2" fmla="*/ 1737360 h 1737360"/>
                  <a:gd name="connsiteX3" fmla="*/ 0 w 868680"/>
                  <a:gd name="connsiteY3" fmla="*/ 1173480 h 1737360"/>
                  <a:gd name="connsiteX4" fmla="*/ 304800 w 868680"/>
                  <a:gd name="connsiteY4" fmla="*/ 868680 h 1737360"/>
                  <a:gd name="connsiteX5" fmla="*/ 0 w 868680"/>
                  <a:gd name="connsiteY5" fmla="*/ 563880 h 1737360"/>
                  <a:gd name="connsiteX6" fmla="*/ 0 w 868680"/>
                  <a:gd name="connsiteY6" fmla="*/ 0 h 1737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8680" h="1737360">
                    <a:moveTo>
                      <a:pt x="0" y="0"/>
                    </a:moveTo>
                    <a:cubicBezTo>
                      <a:pt x="479759" y="0"/>
                      <a:pt x="868680" y="388921"/>
                      <a:pt x="868680" y="868680"/>
                    </a:cubicBezTo>
                    <a:cubicBezTo>
                      <a:pt x="868680" y="1348439"/>
                      <a:pt x="479759" y="1737360"/>
                      <a:pt x="0" y="1737360"/>
                    </a:cubicBezTo>
                    <a:lnTo>
                      <a:pt x="0" y="1173480"/>
                    </a:lnTo>
                    <a:cubicBezTo>
                      <a:pt x="168336" y="1173480"/>
                      <a:pt x="304800" y="1037016"/>
                      <a:pt x="304800" y="868680"/>
                    </a:cubicBezTo>
                    <a:cubicBezTo>
                      <a:pt x="304800" y="700344"/>
                      <a:pt x="168336" y="563880"/>
                      <a:pt x="0" y="56388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矩形 31"/>
              <p:cNvSpPr/>
              <p:nvPr/>
            </p:nvSpPr>
            <p:spPr>
              <a:xfrm rot="10800000">
                <a:off x="4751422" y="3675264"/>
                <a:ext cx="1097761" cy="455234"/>
              </a:xfrm>
              <a:prstGeom prst="rect">
                <a:avLst/>
              </a:pr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 rot="10800000">
                <a:off x="4751423" y="2729465"/>
                <a:ext cx="643292" cy="455234"/>
              </a:xfrm>
              <a:prstGeom prst="rect">
                <a:avLst/>
              </a:pr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4" name="矩形 33"/>
              <p:cNvSpPr/>
              <p:nvPr/>
            </p:nvSpPr>
            <p:spPr>
              <a:xfrm rot="5400000">
                <a:off x="4415362" y="2973717"/>
                <a:ext cx="1020158" cy="938165"/>
              </a:xfrm>
              <a:prstGeom prst="rect">
                <a:avLst/>
              </a:prstGeom>
              <a:solidFill>
                <a:schemeClr val="accent6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>
              <a:off x="4101796" y="1200149"/>
              <a:ext cx="939895" cy="1207199"/>
              <a:chOff x="5395099" y="1384451"/>
              <a:chExt cx="1401036" cy="1799487"/>
            </a:xfrm>
          </p:grpSpPr>
          <p:sp>
            <p:nvSpPr>
              <p:cNvPr id="27" name="任意多边形: 形状 26"/>
              <p:cNvSpPr/>
              <p:nvPr/>
            </p:nvSpPr>
            <p:spPr>
              <a:xfrm rot="5400000" flipH="1" flipV="1">
                <a:off x="5745359" y="1034192"/>
                <a:ext cx="700517" cy="1401035"/>
              </a:xfrm>
              <a:custGeom>
                <a:avLst/>
                <a:gdLst>
                  <a:gd name="connsiteX0" fmla="*/ 0 w 868680"/>
                  <a:gd name="connsiteY0" fmla="*/ 0 h 1737360"/>
                  <a:gd name="connsiteX1" fmla="*/ 868680 w 868680"/>
                  <a:gd name="connsiteY1" fmla="*/ 868680 h 1737360"/>
                  <a:gd name="connsiteX2" fmla="*/ 0 w 868680"/>
                  <a:gd name="connsiteY2" fmla="*/ 1737360 h 1737360"/>
                  <a:gd name="connsiteX3" fmla="*/ 0 w 868680"/>
                  <a:gd name="connsiteY3" fmla="*/ 1173480 h 1737360"/>
                  <a:gd name="connsiteX4" fmla="*/ 304800 w 868680"/>
                  <a:gd name="connsiteY4" fmla="*/ 868680 h 1737360"/>
                  <a:gd name="connsiteX5" fmla="*/ 0 w 868680"/>
                  <a:gd name="connsiteY5" fmla="*/ 563880 h 1737360"/>
                  <a:gd name="connsiteX6" fmla="*/ 0 w 868680"/>
                  <a:gd name="connsiteY6" fmla="*/ 0 h 1737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8680" h="1737360">
                    <a:moveTo>
                      <a:pt x="0" y="0"/>
                    </a:moveTo>
                    <a:cubicBezTo>
                      <a:pt x="479759" y="0"/>
                      <a:pt x="868680" y="388921"/>
                      <a:pt x="868680" y="868680"/>
                    </a:cubicBezTo>
                    <a:cubicBezTo>
                      <a:pt x="868680" y="1348439"/>
                      <a:pt x="479759" y="1737360"/>
                      <a:pt x="0" y="1737360"/>
                    </a:cubicBezTo>
                    <a:lnTo>
                      <a:pt x="0" y="1173480"/>
                    </a:lnTo>
                    <a:cubicBezTo>
                      <a:pt x="168336" y="1173480"/>
                      <a:pt x="304800" y="1037016"/>
                      <a:pt x="304800" y="868680"/>
                    </a:cubicBezTo>
                    <a:cubicBezTo>
                      <a:pt x="304800" y="700344"/>
                      <a:pt x="168336" y="563880"/>
                      <a:pt x="0" y="56388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矩形 27"/>
              <p:cNvSpPr/>
              <p:nvPr/>
            </p:nvSpPr>
            <p:spPr>
              <a:xfrm rot="5400000" flipH="1" flipV="1">
                <a:off x="5073231" y="2406836"/>
                <a:ext cx="1098970" cy="455234"/>
              </a:xfrm>
              <a:prstGeom prst="rect">
                <a:avLst/>
              </a:pr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9" name="矩形 28"/>
              <p:cNvSpPr/>
              <p:nvPr/>
            </p:nvSpPr>
            <p:spPr>
              <a:xfrm rot="5400000" flipH="1" flipV="1">
                <a:off x="6246871" y="2178998"/>
                <a:ext cx="643292" cy="455234"/>
              </a:xfrm>
              <a:prstGeom prst="rect">
                <a:avLst/>
              </a:pr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矩形 29"/>
              <p:cNvSpPr/>
              <p:nvPr/>
            </p:nvSpPr>
            <p:spPr>
              <a:xfrm rot="5400000">
                <a:off x="5598795" y="1749703"/>
                <a:ext cx="1020158" cy="938165"/>
              </a:xfrm>
              <a:prstGeom prst="rect">
                <a:avLst/>
              </a:prstGeom>
              <a:solidFill>
                <a:schemeClr val="accent1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4101797" y="2736449"/>
              <a:ext cx="939894" cy="1206902"/>
              <a:chOff x="5395100" y="3674506"/>
              <a:chExt cx="1401035" cy="1799043"/>
            </a:xfrm>
            <a:solidFill>
              <a:srgbClr val="AABEB5"/>
            </a:solidFill>
          </p:grpSpPr>
          <p:sp>
            <p:nvSpPr>
              <p:cNvPr id="23" name="任意多边形: 形状 22"/>
              <p:cNvSpPr/>
              <p:nvPr/>
            </p:nvSpPr>
            <p:spPr>
              <a:xfrm rot="5400000">
                <a:off x="5745359" y="4422773"/>
                <a:ext cx="700517" cy="1401035"/>
              </a:xfrm>
              <a:custGeom>
                <a:avLst/>
                <a:gdLst>
                  <a:gd name="connsiteX0" fmla="*/ 0 w 868680"/>
                  <a:gd name="connsiteY0" fmla="*/ 0 h 1737360"/>
                  <a:gd name="connsiteX1" fmla="*/ 868680 w 868680"/>
                  <a:gd name="connsiteY1" fmla="*/ 868680 h 1737360"/>
                  <a:gd name="connsiteX2" fmla="*/ 0 w 868680"/>
                  <a:gd name="connsiteY2" fmla="*/ 1737360 h 1737360"/>
                  <a:gd name="connsiteX3" fmla="*/ 0 w 868680"/>
                  <a:gd name="connsiteY3" fmla="*/ 1173480 h 1737360"/>
                  <a:gd name="connsiteX4" fmla="*/ 304800 w 868680"/>
                  <a:gd name="connsiteY4" fmla="*/ 868680 h 1737360"/>
                  <a:gd name="connsiteX5" fmla="*/ 0 w 868680"/>
                  <a:gd name="connsiteY5" fmla="*/ 563880 h 1737360"/>
                  <a:gd name="connsiteX6" fmla="*/ 0 w 868680"/>
                  <a:gd name="connsiteY6" fmla="*/ 0 h 17373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68680" h="1737360">
                    <a:moveTo>
                      <a:pt x="0" y="0"/>
                    </a:moveTo>
                    <a:cubicBezTo>
                      <a:pt x="479759" y="0"/>
                      <a:pt x="868680" y="388921"/>
                      <a:pt x="868680" y="868680"/>
                    </a:cubicBezTo>
                    <a:cubicBezTo>
                      <a:pt x="868680" y="1348439"/>
                      <a:pt x="479759" y="1737360"/>
                      <a:pt x="0" y="1737360"/>
                    </a:cubicBezTo>
                    <a:lnTo>
                      <a:pt x="0" y="1173480"/>
                    </a:lnTo>
                    <a:cubicBezTo>
                      <a:pt x="168336" y="1173480"/>
                      <a:pt x="304800" y="1037016"/>
                      <a:pt x="304800" y="868680"/>
                    </a:cubicBezTo>
                    <a:cubicBezTo>
                      <a:pt x="304800" y="700344"/>
                      <a:pt x="168336" y="563880"/>
                      <a:pt x="0" y="56388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595959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4" name="矩形 23"/>
              <p:cNvSpPr/>
              <p:nvPr/>
            </p:nvSpPr>
            <p:spPr>
              <a:xfrm rot="5400000">
                <a:off x="6019255" y="3996152"/>
                <a:ext cx="1098525" cy="455234"/>
              </a:xfrm>
              <a:prstGeom prst="rect">
                <a:avLst/>
              </a:prstGeom>
              <a:solidFill>
                <a:srgbClr val="595959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5" name="矩形 24"/>
              <p:cNvSpPr/>
              <p:nvPr/>
            </p:nvSpPr>
            <p:spPr>
              <a:xfrm rot="5400000">
                <a:off x="5301071" y="4223768"/>
                <a:ext cx="643292" cy="455234"/>
              </a:xfrm>
              <a:prstGeom prst="rect">
                <a:avLst/>
              </a:prstGeom>
              <a:solidFill>
                <a:srgbClr val="595959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6" name="矩形 25"/>
              <p:cNvSpPr/>
              <p:nvPr/>
            </p:nvSpPr>
            <p:spPr>
              <a:xfrm rot="5400000">
                <a:off x="5598795" y="4170735"/>
                <a:ext cx="1020158" cy="938165"/>
              </a:xfrm>
              <a:prstGeom prst="rect">
                <a:avLst/>
              </a:prstGeom>
              <a:solidFill>
                <a:srgbClr val="595959"/>
              </a:solidFill>
              <a:ln w="762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  <p:sp>
          <p:nvSpPr>
            <p:cNvPr id="8" name="任意多边形: 形状 7"/>
            <p:cNvSpPr/>
            <p:nvPr/>
          </p:nvSpPr>
          <p:spPr bwMode="auto">
            <a:xfrm>
              <a:off x="3573863" y="2397926"/>
              <a:ext cx="293117" cy="292574"/>
            </a:xfrm>
            <a:custGeom>
              <a:avLst/>
              <a:gdLst>
                <a:gd name="T0" fmla="*/ 164 w 204"/>
                <a:gd name="T1" fmla="*/ 0 h 204"/>
                <a:gd name="T2" fmla="*/ 39 w 204"/>
                <a:gd name="T3" fmla="*/ 0 h 204"/>
                <a:gd name="T4" fmla="*/ 0 w 204"/>
                <a:gd name="T5" fmla="*/ 39 h 204"/>
                <a:gd name="T6" fmla="*/ 0 w 204"/>
                <a:gd name="T7" fmla="*/ 81 h 204"/>
                <a:gd name="T8" fmla="*/ 0 w 204"/>
                <a:gd name="T9" fmla="*/ 164 h 204"/>
                <a:gd name="T10" fmla="*/ 39 w 204"/>
                <a:gd name="T11" fmla="*/ 204 h 204"/>
                <a:gd name="T12" fmla="*/ 164 w 204"/>
                <a:gd name="T13" fmla="*/ 204 h 204"/>
                <a:gd name="T14" fmla="*/ 204 w 204"/>
                <a:gd name="T15" fmla="*/ 164 h 204"/>
                <a:gd name="T16" fmla="*/ 204 w 204"/>
                <a:gd name="T17" fmla="*/ 81 h 204"/>
                <a:gd name="T18" fmla="*/ 204 w 204"/>
                <a:gd name="T19" fmla="*/ 39 h 204"/>
                <a:gd name="T20" fmla="*/ 164 w 204"/>
                <a:gd name="T21" fmla="*/ 0 h 204"/>
                <a:gd name="T22" fmla="*/ 176 w 204"/>
                <a:gd name="T23" fmla="*/ 23 h 204"/>
                <a:gd name="T24" fmla="*/ 180 w 204"/>
                <a:gd name="T25" fmla="*/ 23 h 204"/>
                <a:gd name="T26" fmla="*/ 180 w 204"/>
                <a:gd name="T27" fmla="*/ 28 h 204"/>
                <a:gd name="T28" fmla="*/ 180 w 204"/>
                <a:gd name="T29" fmla="*/ 58 h 204"/>
                <a:gd name="T30" fmla="*/ 146 w 204"/>
                <a:gd name="T31" fmla="*/ 58 h 204"/>
                <a:gd name="T32" fmla="*/ 146 w 204"/>
                <a:gd name="T33" fmla="*/ 24 h 204"/>
                <a:gd name="T34" fmla="*/ 176 w 204"/>
                <a:gd name="T35" fmla="*/ 23 h 204"/>
                <a:gd name="T36" fmla="*/ 73 w 204"/>
                <a:gd name="T37" fmla="*/ 81 h 204"/>
                <a:gd name="T38" fmla="*/ 102 w 204"/>
                <a:gd name="T39" fmla="*/ 66 h 204"/>
                <a:gd name="T40" fmla="*/ 131 w 204"/>
                <a:gd name="T41" fmla="*/ 81 h 204"/>
                <a:gd name="T42" fmla="*/ 138 w 204"/>
                <a:gd name="T43" fmla="*/ 102 h 204"/>
                <a:gd name="T44" fmla="*/ 102 w 204"/>
                <a:gd name="T45" fmla="*/ 138 h 204"/>
                <a:gd name="T46" fmla="*/ 66 w 204"/>
                <a:gd name="T47" fmla="*/ 102 h 204"/>
                <a:gd name="T48" fmla="*/ 73 w 204"/>
                <a:gd name="T49" fmla="*/ 81 h 204"/>
                <a:gd name="T50" fmla="*/ 184 w 204"/>
                <a:gd name="T51" fmla="*/ 164 h 204"/>
                <a:gd name="T52" fmla="*/ 164 w 204"/>
                <a:gd name="T53" fmla="*/ 184 h 204"/>
                <a:gd name="T54" fmla="*/ 39 w 204"/>
                <a:gd name="T55" fmla="*/ 184 h 204"/>
                <a:gd name="T56" fmla="*/ 20 w 204"/>
                <a:gd name="T57" fmla="*/ 164 h 204"/>
                <a:gd name="T58" fmla="*/ 20 w 204"/>
                <a:gd name="T59" fmla="*/ 81 h 204"/>
                <a:gd name="T60" fmla="*/ 50 w 204"/>
                <a:gd name="T61" fmla="*/ 81 h 204"/>
                <a:gd name="T62" fmla="*/ 46 w 204"/>
                <a:gd name="T63" fmla="*/ 102 h 204"/>
                <a:gd name="T64" fmla="*/ 102 w 204"/>
                <a:gd name="T65" fmla="*/ 158 h 204"/>
                <a:gd name="T66" fmla="*/ 157 w 204"/>
                <a:gd name="T67" fmla="*/ 102 h 204"/>
                <a:gd name="T68" fmla="*/ 153 w 204"/>
                <a:gd name="T69" fmla="*/ 81 h 204"/>
                <a:gd name="T70" fmla="*/ 184 w 204"/>
                <a:gd name="T71" fmla="*/ 81 h 204"/>
                <a:gd name="T72" fmla="*/ 184 w 204"/>
                <a:gd name="T73" fmla="*/ 16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04" h="204">
                  <a:moveTo>
                    <a:pt x="164" y="0"/>
                  </a:moveTo>
                  <a:cubicBezTo>
                    <a:pt x="39" y="0"/>
                    <a:pt x="39" y="0"/>
                    <a:pt x="39" y="0"/>
                  </a:cubicBezTo>
                  <a:cubicBezTo>
                    <a:pt x="17" y="0"/>
                    <a:pt x="0" y="18"/>
                    <a:pt x="0" y="3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164"/>
                    <a:pt x="0" y="164"/>
                    <a:pt x="0" y="164"/>
                  </a:cubicBezTo>
                  <a:cubicBezTo>
                    <a:pt x="0" y="186"/>
                    <a:pt x="17" y="204"/>
                    <a:pt x="39" y="204"/>
                  </a:cubicBezTo>
                  <a:cubicBezTo>
                    <a:pt x="164" y="204"/>
                    <a:pt x="164" y="204"/>
                    <a:pt x="164" y="204"/>
                  </a:cubicBezTo>
                  <a:cubicBezTo>
                    <a:pt x="186" y="204"/>
                    <a:pt x="204" y="186"/>
                    <a:pt x="204" y="164"/>
                  </a:cubicBezTo>
                  <a:cubicBezTo>
                    <a:pt x="204" y="81"/>
                    <a:pt x="204" y="81"/>
                    <a:pt x="204" y="81"/>
                  </a:cubicBezTo>
                  <a:cubicBezTo>
                    <a:pt x="204" y="39"/>
                    <a:pt x="204" y="39"/>
                    <a:pt x="204" y="39"/>
                  </a:cubicBezTo>
                  <a:cubicBezTo>
                    <a:pt x="204" y="18"/>
                    <a:pt x="186" y="0"/>
                    <a:pt x="164" y="0"/>
                  </a:cubicBezTo>
                  <a:close/>
                  <a:moveTo>
                    <a:pt x="176" y="23"/>
                  </a:moveTo>
                  <a:cubicBezTo>
                    <a:pt x="180" y="23"/>
                    <a:pt x="180" y="23"/>
                    <a:pt x="180" y="23"/>
                  </a:cubicBezTo>
                  <a:cubicBezTo>
                    <a:pt x="180" y="28"/>
                    <a:pt x="180" y="28"/>
                    <a:pt x="180" y="28"/>
                  </a:cubicBezTo>
                  <a:cubicBezTo>
                    <a:pt x="180" y="58"/>
                    <a:pt x="180" y="58"/>
                    <a:pt x="180" y="58"/>
                  </a:cubicBezTo>
                  <a:cubicBezTo>
                    <a:pt x="146" y="58"/>
                    <a:pt x="146" y="58"/>
                    <a:pt x="146" y="58"/>
                  </a:cubicBezTo>
                  <a:cubicBezTo>
                    <a:pt x="146" y="24"/>
                    <a:pt x="146" y="24"/>
                    <a:pt x="146" y="24"/>
                  </a:cubicBezTo>
                  <a:lnTo>
                    <a:pt x="176" y="23"/>
                  </a:lnTo>
                  <a:close/>
                  <a:moveTo>
                    <a:pt x="73" y="81"/>
                  </a:moveTo>
                  <a:cubicBezTo>
                    <a:pt x="79" y="72"/>
                    <a:pt x="90" y="66"/>
                    <a:pt x="102" y="66"/>
                  </a:cubicBezTo>
                  <a:cubicBezTo>
                    <a:pt x="114" y="66"/>
                    <a:pt x="124" y="72"/>
                    <a:pt x="131" y="81"/>
                  </a:cubicBezTo>
                  <a:cubicBezTo>
                    <a:pt x="135" y="87"/>
                    <a:pt x="138" y="94"/>
                    <a:pt x="138" y="102"/>
                  </a:cubicBezTo>
                  <a:cubicBezTo>
                    <a:pt x="138" y="122"/>
                    <a:pt x="121" y="138"/>
                    <a:pt x="102" y="138"/>
                  </a:cubicBezTo>
                  <a:cubicBezTo>
                    <a:pt x="82" y="138"/>
                    <a:pt x="66" y="122"/>
                    <a:pt x="66" y="102"/>
                  </a:cubicBezTo>
                  <a:cubicBezTo>
                    <a:pt x="66" y="94"/>
                    <a:pt x="68" y="87"/>
                    <a:pt x="73" y="81"/>
                  </a:cubicBezTo>
                  <a:close/>
                  <a:moveTo>
                    <a:pt x="184" y="164"/>
                  </a:moveTo>
                  <a:cubicBezTo>
                    <a:pt x="184" y="175"/>
                    <a:pt x="175" y="184"/>
                    <a:pt x="164" y="184"/>
                  </a:cubicBezTo>
                  <a:cubicBezTo>
                    <a:pt x="39" y="184"/>
                    <a:pt x="39" y="184"/>
                    <a:pt x="39" y="184"/>
                  </a:cubicBezTo>
                  <a:cubicBezTo>
                    <a:pt x="28" y="184"/>
                    <a:pt x="20" y="175"/>
                    <a:pt x="20" y="164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50" y="81"/>
                    <a:pt x="50" y="81"/>
                    <a:pt x="50" y="81"/>
                  </a:cubicBezTo>
                  <a:cubicBezTo>
                    <a:pt x="47" y="87"/>
                    <a:pt x="46" y="95"/>
                    <a:pt x="46" y="102"/>
                  </a:cubicBezTo>
                  <a:cubicBezTo>
                    <a:pt x="46" y="133"/>
                    <a:pt x="71" y="158"/>
                    <a:pt x="102" y="158"/>
                  </a:cubicBezTo>
                  <a:cubicBezTo>
                    <a:pt x="132" y="158"/>
                    <a:pt x="157" y="133"/>
                    <a:pt x="157" y="102"/>
                  </a:cubicBezTo>
                  <a:cubicBezTo>
                    <a:pt x="157" y="95"/>
                    <a:pt x="156" y="87"/>
                    <a:pt x="153" y="81"/>
                  </a:cubicBezTo>
                  <a:cubicBezTo>
                    <a:pt x="184" y="81"/>
                    <a:pt x="184" y="81"/>
                    <a:pt x="184" y="81"/>
                  </a:cubicBezTo>
                  <a:lnTo>
                    <a:pt x="184" y="1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任意多边形: 形状 8"/>
            <p:cNvSpPr/>
            <p:nvPr/>
          </p:nvSpPr>
          <p:spPr bwMode="auto">
            <a:xfrm>
              <a:off x="4377851" y="1519063"/>
              <a:ext cx="367511" cy="302064"/>
            </a:xfrm>
            <a:custGeom>
              <a:avLst/>
              <a:gdLst>
                <a:gd name="T0" fmla="*/ 285 w 293"/>
                <a:gd name="T1" fmla="*/ 32 h 238"/>
                <a:gd name="T2" fmla="*/ 259 w 293"/>
                <a:gd name="T3" fmla="*/ 38 h 238"/>
                <a:gd name="T4" fmla="*/ 275 w 293"/>
                <a:gd name="T5" fmla="*/ 24 h 238"/>
                <a:gd name="T6" fmla="*/ 285 w 293"/>
                <a:gd name="T7" fmla="*/ 4 h 238"/>
                <a:gd name="T8" fmla="*/ 257 w 293"/>
                <a:gd name="T9" fmla="*/ 16 h 238"/>
                <a:gd name="T10" fmla="*/ 237 w 293"/>
                <a:gd name="T11" fmla="*/ 11 h 238"/>
                <a:gd name="T12" fmla="*/ 216 w 293"/>
                <a:gd name="T13" fmla="*/ 1 h 238"/>
                <a:gd name="T14" fmla="*/ 203 w 293"/>
                <a:gd name="T15" fmla="*/ 0 h 238"/>
                <a:gd name="T16" fmla="*/ 179 w 293"/>
                <a:gd name="T17" fmla="*/ 5 h 238"/>
                <a:gd name="T18" fmla="*/ 154 w 293"/>
                <a:gd name="T19" fmla="*/ 27 h 238"/>
                <a:gd name="T20" fmla="*/ 143 w 293"/>
                <a:gd name="T21" fmla="*/ 54 h 238"/>
                <a:gd name="T22" fmla="*/ 143 w 293"/>
                <a:gd name="T23" fmla="*/ 67 h 238"/>
                <a:gd name="T24" fmla="*/ 126 w 293"/>
                <a:gd name="T25" fmla="*/ 72 h 238"/>
                <a:gd name="T26" fmla="*/ 75 w 293"/>
                <a:gd name="T27" fmla="*/ 55 h 238"/>
                <a:gd name="T28" fmla="*/ 33 w 293"/>
                <a:gd name="T29" fmla="*/ 24 h 238"/>
                <a:gd name="T30" fmla="*/ 17 w 293"/>
                <a:gd name="T31" fmla="*/ 17 h 238"/>
                <a:gd name="T32" fmla="*/ 12 w 293"/>
                <a:gd name="T33" fmla="*/ 41 h 238"/>
                <a:gd name="T34" fmla="*/ 14 w 293"/>
                <a:gd name="T35" fmla="*/ 57 h 238"/>
                <a:gd name="T36" fmla="*/ 23 w 293"/>
                <a:gd name="T37" fmla="*/ 76 h 238"/>
                <a:gd name="T38" fmla="*/ 39 w 293"/>
                <a:gd name="T39" fmla="*/ 91 h 238"/>
                <a:gd name="T40" fmla="*/ 25 w 293"/>
                <a:gd name="T41" fmla="*/ 89 h 238"/>
                <a:gd name="T42" fmla="*/ 12 w 293"/>
                <a:gd name="T43" fmla="*/ 84 h 238"/>
                <a:gd name="T44" fmla="*/ 13 w 293"/>
                <a:gd name="T45" fmla="*/ 95 h 238"/>
                <a:gd name="T46" fmla="*/ 25 w 293"/>
                <a:gd name="T47" fmla="*/ 123 h 238"/>
                <a:gd name="T48" fmla="*/ 50 w 293"/>
                <a:gd name="T49" fmla="*/ 140 h 238"/>
                <a:gd name="T50" fmla="*/ 52 w 293"/>
                <a:gd name="T51" fmla="*/ 145 h 238"/>
                <a:gd name="T52" fmla="*/ 33 w 293"/>
                <a:gd name="T53" fmla="*/ 145 h 238"/>
                <a:gd name="T54" fmla="*/ 41 w 293"/>
                <a:gd name="T55" fmla="*/ 161 h 238"/>
                <a:gd name="T56" fmla="*/ 62 w 293"/>
                <a:gd name="T57" fmla="*/ 179 h 238"/>
                <a:gd name="T58" fmla="*/ 89 w 293"/>
                <a:gd name="T59" fmla="*/ 186 h 238"/>
                <a:gd name="T60" fmla="*/ 73 w 293"/>
                <a:gd name="T61" fmla="*/ 197 h 238"/>
                <a:gd name="T62" fmla="*/ 45 w 293"/>
                <a:gd name="T63" fmla="*/ 208 h 238"/>
                <a:gd name="T64" fmla="*/ 14 w 293"/>
                <a:gd name="T65" fmla="*/ 212 h 238"/>
                <a:gd name="T66" fmla="*/ 0 w 293"/>
                <a:gd name="T67" fmla="*/ 211 h 238"/>
                <a:gd name="T68" fmla="*/ 32 w 293"/>
                <a:gd name="T69" fmla="*/ 227 h 238"/>
                <a:gd name="T70" fmla="*/ 68 w 293"/>
                <a:gd name="T71" fmla="*/ 237 h 238"/>
                <a:gd name="T72" fmla="*/ 93 w 293"/>
                <a:gd name="T73" fmla="*/ 238 h 238"/>
                <a:gd name="T74" fmla="*/ 149 w 293"/>
                <a:gd name="T75" fmla="*/ 229 h 238"/>
                <a:gd name="T76" fmla="*/ 195 w 293"/>
                <a:gd name="T77" fmla="*/ 205 h 238"/>
                <a:gd name="T78" fmla="*/ 229 w 293"/>
                <a:gd name="T79" fmla="*/ 169 h 238"/>
                <a:gd name="T80" fmla="*/ 252 w 293"/>
                <a:gd name="T81" fmla="*/ 127 h 238"/>
                <a:gd name="T82" fmla="*/ 262 w 293"/>
                <a:gd name="T83" fmla="*/ 82 h 238"/>
                <a:gd name="T84" fmla="*/ 263 w 293"/>
                <a:gd name="T85" fmla="*/ 59 h 238"/>
                <a:gd name="T86" fmla="*/ 280 w 293"/>
                <a:gd name="T87" fmla="*/ 45 h 238"/>
                <a:gd name="T88" fmla="*/ 293 w 293"/>
                <a:gd name="T89" fmla="*/ 2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93" h="238">
                  <a:moveTo>
                    <a:pt x="293" y="28"/>
                  </a:moveTo>
                  <a:lnTo>
                    <a:pt x="293" y="28"/>
                  </a:lnTo>
                  <a:lnTo>
                    <a:pt x="285" y="32"/>
                  </a:lnTo>
                  <a:lnTo>
                    <a:pt x="277" y="34"/>
                  </a:lnTo>
                  <a:lnTo>
                    <a:pt x="267" y="36"/>
                  </a:lnTo>
                  <a:lnTo>
                    <a:pt x="259" y="38"/>
                  </a:lnTo>
                  <a:lnTo>
                    <a:pt x="259" y="38"/>
                  </a:lnTo>
                  <a:lnTo>
                    <a:pt x="267" y="31"/>
                  </a:lnTo>
                  <a:lnTo>
                    <a:pt x="275" y="24"/>
                  </a:lnTo>
                  <a:lnTo>
                    <a:pt x="281" y="14"/>
                  </a:lnTo>
                  <a:lnTo>
                    <a:pt x="285" y="4"/>
                  </a:lnTo>
                  <a:lnTo>
                    <a:pt x="285" y="4"/>
                  </a:lnTo>
                  <a:lnTo>
                    <a:pt x="277" y="9"/>
                  </a:lnTo>
                  <a:lnTo>
                    <a:pt x="266" y="13"/>
                  </a:lnTo>
                  <a:lnTo>
                    <a:pt x="257" y="16"/>
                  </a:lnTo>
                  <a:lnTo>
                    <a:pt x="247" y="18"/>
                  </a:lnTo>
                  <a:lnTo>
                    <a:pt x="247" y="18"/>
                  </a:lnTo>
                  <a:lnTo>
                    <a:pt x="237" y="11"/>
                  </a:lnTo>
                  <a:lnTo>
                    <a:pt x="227" y="5"/>
                  </a:lnTo>
                  <a:lnTo>
                    <a:pt x="222" y="3"/>
                  </a:lnTo>
                  <a:lnTo>
                    <a:pt x="216" y="1"/>
                  </a:lnTo>
                  <a:lnTo>
                    <a:pt x="209" y="0"/>
                  </a:lnTo>
                  <a:lnTo>
                    <a:pt x="203" y="0"/>
                  </a:lnTo>
                  <a:lnTo>
                    <a:pt x="203" y="0"/>
                  </a:lnTo>
                  <a:lnTo>
                    <a:pt x="197" y="0"/>
                  </a:lnTo>
                  <a:lnTo>
                    <a:pt x="191" y="1"/>
                  </a:lnTo>
                  <a:lnTo>
                    <a:pt x="179" y="5"/>
                  </a:lnTo>
                  <a:lnTo>
                    <a:pt x="169" y="10"/>
                  </a:lnTo>
                  <a:lnTo>
                    <a:pt x="161" y="17"/>
                  </a:lnTo>
                  <a:lnTo>
                    <a:pt x="154" y="27"/>
                  </a:lnTo>
                  <a:lnTo>
                    <a:pt x="147" y="37"/>
                  </a:lnTo>
                  <a:lnTo>
                    <a:pt x="144" y="48"/>
                  </a:lnTo>
                  <a:lnTo>
                    <a:pt x="143" y="54"/>
                  </a:lnTo>
                  <a:lnTo>
                    <a:pt x="143" y="60"/>
                  </a:lnTo>
                  <a:lnTo>
                    <a:pt x="143" y="60"/>
                  </a:lnTo>
                  <a:lnTo>
                    <a:pt x="143" y="67"/>
                  </a:lnTo>
                  <a:lnTo>
                    <a:pt x="144" y="74"/>
                  </a:lnTo>
                  <a:lnTo>
                    <a:pt x="144" y="74"/>
                  </a:lnTo>
                  <a:lnTo>
                    <a:pt x="126" y="72"/>
                  </a:lnTo>
                  <a:lnTo>
                    <a:pt x="108" y="68"/>
                  </a:lnTo>
                  <a:lnTo>
                    <a:pt x="92" y="63"/>
                  </a:lnTo>
                  <a:lnTo>
                    <a:pt x="75" y="55"/>
                  </a:lnTo>
                  <a:lnTo>
                    <a:pt x="59" y="46"/>
                  </a:lnTo>
                  <a:lnTo>
                    <a:pt x="45" y="36"/>
                  </a:lnTo>
                  <a:lnTo>
                    <a:pt x="33" y="24"/>
                  </a:lnTo>
                  <a:lnTo>
                    <a:pt x="20" y="11"/>
                  </a:lnTo>
                  <a:lnTo>
                    <a:pt x="20" y="11"/>
                  </a:lnTo>
                  <a:lnTo>
                    <a:pt x="17" y="17"/>
                  </a:lnTo>
                  <a:lnTo>
                    <a:pt x="15" y="26"/>
                  </a:lnTo>
                  <a:lnTo>
                    <a:pt x="13" y="33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3" y="48"/>
                  </a:lnTo>
                  <a:lnTo>
                    <a:pt x="14" y="57"/>
                  </a:lnTo>
                  <a:lnTo>
                    <a:pt x="17" y="63"/>
                  </a:lnTo>
                  <a:lnTo>
                    <a:pt x="20" y="70"/>
                  </a:lnTo>
                  <a:lnTo>
                    <a:pt x="23" y="76"/>
                  </a:lnTo>
                  <a:lnTo>
                    <a:pt x="28" y="81"/>
                  </a:lnTo>
                  <a:lnTo>
                    <a:pt x="34" y="87"/>
                  </a:lnTo>
                  <a:lnTo>
                    <a:pt x="39" y="91"/>
                  </a:lnTo>
                  <a:lnTo>
                    <a:pt x="39" y="91"/>
                  </a:lnTo>
                  <a:lnTo>
                    <a:pt x="32" y="91"/>
                  </a:lnTo>
                  <a:lnTo>
                    <a:pt x="25" y="89"/>
                  </a:lnTo>
                  <a:lnTo>
                    <a:pt x="18" y="87"/>
                  </a:lnTo>
                  <a:lnTo>
                    <a:pt x="12" y="84"/>
                  </a:lnTo>
                  <a:lnTo>
                    <a:pt x="12" y="84"/>
                  </a:lnTo>
                  <a:lnTo>
                    <a:pt x="12" y="85"/>
                  </a:lnTo>
                  <a:lnTo>
                    <a:pt x="12" y="85"/>
                  </a:lnTo>
                  <a:lnTo>
                    <a:pt x="13" y="95"/>
                  </a:lnTo>
                  <a:lnTo>
                    <a:pt x="16" y="105"/>
                  </a:lnTo>
                  <a:lnTo>
                    <a:pt x="20" y="115"/>
                  </a:lnTo>
                  <a:lnTo>
                    <a:pt x="25" y="123"/>
                  </a:lnTo>
                  <a:lnTo>
                    <a:pt x="33" y="130"/>
                  </a:lnTo>
                  <a:lnTo>
                    <a:pt x="41" y="136"/>
                  </a:lnTo>
                  <a:lnTo>
                    <a:pt x="50" y="140"/>
                  </a:lnTo>
                  <a:lnTo>
                    <a:pt x="60" y="143"/>
                  </a:lnTo>
                  <a:lnTo>
                    <a:pt x="60" y="143"/>
                  </a:lnTo>
                  <a:lnTo>
                    <a:pt x="52" y="145"/>
                  </a:lnTo>
                  <a:lnTo>
                    <a:pt x="44" y="146"/>
                  </a:lnTo>
                  <a:lnTo>
                    <a:pt x="44" y="146"/>
                  </a:lnTo>
                  <a:lnTo>
                    <a:pt x="33" y="145"/>
                  </a:lnTo>
                  <a:lnTo>
                    <a:pt x="33" y="145"/>
                  </a:lnTo>
                  <a:lnTo>
                    <a:pt x="37" y="153"/>
                  </a:lnTo>
                  <a:lnTo>
                    <a:pt x="41" y="161"/>
                  </a:lnTo>
                  <a:lnTo>
                    <a:pt x="47" y="168"/>
                  </a:lnTo>
                  <a:lnTo>
                    <a:pt x="54" y="175"/>
                  </a:lnTo>
                  <a:lnTo>
                    <a:pt x="62" y="179"/>
                  </a:lnTo>
                  <a:lnTo>
                    <a:pt x="71" y="183"/>
                  </a:lnTo>
                  <a:lnTo>
                    <a:pt x="79" y="185"/>
                  </a:lnTo>
                  <a:lnTo>
                    <a:pt x="89" y="186"/>
                  </a:lnTo>
                  <a:lnTo>
                    <a:pt x="89" y="186"/>
                  </a:lnTo>
                  <a:lnTo>
                    <a:pt x="81" y="192"/>
                  </a:lnTo>
                  <a:lnTo>
                    <a:pt x="73" y="197"/>
                  </a:lnTo>
                  <a:lnTo>
                    <a:pt x="64" y="201"/>
                  </a:lnTo>
                  <a:lnTo>
                    <a:pt x="54" y="206"/>
                  </a:lnTo>
                  <a:lnTo>
                    <a:pt x="45" y="208"/>
                  </a:lnTo>
                  <a:lnTo>
                    <a:pt x="35" y="210"/>
                  </a:lnTo>
                  <a:lnTo>
                    <a:pt x="25" y="212"/>
                  </a:lnTo>
                  <a:lnTo>
                    <a:pt x="14" y="212"/>
                  </a:lnTo>
                  <a:lnTo>
                    <a:pt x="14" y="212"/>
                  </a:lnTo>
                  <a:lnTo>
                    <a:pt x="0" y="211"/>
                  </a:lnTo>
                  <a:lnTo>
                    <a:pt x="0" y="211"/>
                  </a:lnTo>
                  <a:lnTo>
                    <a:pt x="10" y="217"/>
                  </a:lnTo>
                  <a:lnTo>
                    <a:pt x="21" y="222"/>
                  </a:lnTo>
                  <a:lnTo>
                    <a:pt x="32" y="227"/>
                  </a:lnTo>
                  <a:lnTo>
                    <a:pt x="44" y="231"/>
                  </a:lnTo>
                  <a:lnTo>
                    <a:pt x="55" y="235"/>
                  </a:lnTo>
                  <a:lnTo>
                    <a:pt x="68" y="237"/>
                  </a:lnTo>
                  <a:lnTo>
                    <a:pt x="80" y="238"/>
                  </a:lnTo>
                  <a:lnTo>
                    <a:pt x="93" y="238"/>
                  </a:lnTo>
                  <a:lnTo>
                    <a:pt x="93" y="238"/>
                  </a:lnTo>
                  <a:lnTo>
                    <a:pt x="112" y="237"/>
                  </a:lnTo>
                  <a:lnTo>
                    <a:pt x="132" y="233"/>
                  </a:lnTo>
                  <a:lnTo>
                    <a:pt x="149" y="229"/>
                  </a:lnTo>
                  <a:lnTo>
                    <a:pt x="166" y="222"/>
                  </a:lnTo>
                  <a:lnTo>
                    <a:pt x="180" y="215"/>
                  </a:lnTo>
                  <a:lnTo>
                    <a:pt x="195" y="205"/>
                  </a:lnTo>
                  <a:lnTo>
                    <a:pt x="207" y="194"/>
                  </a:lnTo>
                  <a:lnTo>
                    <a:pt x="220" y="183"/>
                  </a:lnTo>
                  <a:lnTo>
                    <a:pt x="229" y="169"/>
                  </a:lnTo>
                  <a:lnTo>
                    <a:pt x="238" y="156"/>
                  </a:lnTo>
                  <a:lnTo>
                    <a:pt x="246" y="141"/>
                  </a:lnTo>
                  <a:lnTo>
                    <a:pt x="252" y="127"/>
                  </a:lnTo>
                  <a:lnTo>
                    <a:pt x="257" y="112"/>
                  </a:lnTo>
                  <a:lnTo>
                    <a:pt x="260" y="97"/>
                  </a:lnTo>
                  <a:lnTo>
                    <a:pt x="262" y="82"/>
                  </a:lnTo>
                  <a:lnTo>
                    <a:pt x="263" y="67"/>
                  </a:lnTo>
                  <a:lnTo>
                    <a:pt x="263" y="67"/>
                  </a:lnTo>
                  <a:lnTo>
                    <a:pt x="263" y="59"/>
                  </a:lnTo>
                  <a:lnTo>
                    <a:pt x="263" y="59"/>
                  </a:lnTo>
                  <a:lnTo>
                    <a:pt x="271" y="52"/>
                  </a:lnTo>
                  <a:lnTo>
                    <a:pt x="280" y="45"/>
                  </a:lnTo>
                  <a:lnTo>
                    <a:pt x="287" y="37"/>
                  </a:lnTo>
                  <a:lnTo>
                    <a:pt x="293" y="28"/>
                  </a:lnTo>
                  <a:lnTo>
                    <a:pt x="293" y="2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任意多边形: 形状 9"/>
            <p:cNvSpPr/>
            <p:nvPr/>
          </p:nvSpPr>
          <p:spPr bwMode="auto">
            <a:xfrm>
              <a:off x="4404174" y="3318280"/>
              <a:ext cx="314865" cy="303414"/>
            </a:xfrm>
            <a:custGeom>
              <a:avLst/>
              <a:gdLst>
                <a:gd name="T0" fmla="*/ 0 w 208"/>
                <a:gd name="T1" fmla="*/ 68 h 201"/>
                <a:gd name="T2" fmla="*/ 8 w 208"/>
                <a:gd name="T3" fmla="*/ 78 h 201"/>
                <a:gd name="T4" fmla="*/ 31 w 208"/>
                <a:gd name="T5" fmla="*/ 72 h 201"/>
                <a:gd name="T6" fmla="*/ 64 w 208"/>
                <a:gd name="T7" fmla="*/ 172 h 201"/>
                <a:gd name="T8" fmla="*/ 106 w 208"/>
                <a:gd name="T9" fmla="*/ 189 h 201"/>
                <a:gd name="T10" fmla="*/ 197 w 208"/>
                <a:gd name="T11" fmla="*/ 62 h 201"/>
                <a:gd name="T12" fmla="*/ 114 w 208"/>
                <a:gd name="T13" fmla="*/ 67 h 201"/>
                <a:gd name="T14" fmla="*/ 137 w 208"/>
                <a:gd name="T15" fmla="*/ 94 h 201"/>
                <a:gd name="T16" fmla="*/ 109 w 208"/>
                <a:gd name="T17" fmla="*/ 130 h 201"/>
                <a:gd name="T18" fmla="*/ 93 w 208"/>
                <a:gd name="T19" fmla="*/ 90 h 201"/>
                <a:gd name="T20" fmla="*/ 60 w 208"/>
                <a:gd name="T21" fmla="*/ 22 h 201"/>
                <a:gd name="T22" fmla="*/ 0 w 208"/>
                <a:gd name="T23" fmla="*/ 68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8" h="201">
                  <a:moveTo>
                    <a:pt x="0" y="68"/>
                  </a:moveTo>
                  <a:cubicBezTo>
                    <a:pt x="8" y="78"/>
                    <a:pt x="8" y="78"/>
                    <a:pt x="8" y="78"/>
                  </a:cubicBezTo>
                  <a:cubicBezTo>
                    <a:pt x="8" y="78"/>
                    <a:pt x="25" y="65"/>
                    <a:pt x="31" y="72"/>
                  </a:cubicBezTo>
                  <a:cubicBezTo>
                    <a:pt x="36" y="78"/>
                    <a:pt x="57" y="157"/>
                    <a:pt x="64" y="172"/>
                  </a:cubicBezTo>
                  <a:cubicBezTo>
                    <a:pt x="70" y="184"/>
                    <a:pt x="87" y="201"/>
                    <a:pt x="106" y="189"/>
                  </a:cubicBezTo>
                  <a:cubicBezTo>
                    <a:pt x="125" y="177"/>
                    <a:pt x="186" y="124"/>
                    <a:pt x="197" y="62"/>
                  </a:cubicBezTo>
                  <a:cubicBezTo>
                    <a:pt x="208" y="0"/>
                    <a:pt x="123" y="13"/>
                    <a:pt x="114" y="67"/>
                  </a:cubicBezTo>
                  <a:cubicBezTo>
                    <a:pt x="137" y="54"/>
                    <a:pt x="149" y="73"/>
                    <a:pt x="137" y="94"/>
                  </a:cubicBezTo>
                  <a:cubicBezTo>
                    <a:pt x="126" y="116"/>
                    <a:pt x="115" y="130"/>
                    <a:pt x="109" y="130"/>
                  </a:cubicBezTo>
                  <a:cubicBezTo>
                    <a:pt x="104" y="130"/>
                    <a:pt x="100" y="116"/>
                    <a:pt x="93" y="90"/>
                  </a:cubicBezTo>
                  <a:cubicBezTo>
                    <a:pt x="87" y="64"/>
                    <a:pt x="87" y="17"/>
                    <a:pt x="60" y="22"/>
                  </a:cubicBezTo>
                  <a:cubicBezTo>
                    <a:pt x="34" y="27"/>
                    <a:pt x="0" y="68"/>
                    <a:pt x="0" y="68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>
              <a:spLocks noChangeAspect="1"/>
            </p:cNvSpPr>
            <p:nvPr/>
          </p:nvSpPr>
          <p:spPr bwMode="auto">
            <a:xfrm>
              <a:off x="5336893" y="2380536"/>
              <a:ext cx="345241" cy="344876"/>
            </a:xfrm>
            <a:custGeom>
              <a:avLst/>
              <a:gdLst>
                <a:gd name="T0" fmla="*/ 374 w 400"/>
                <a:gd name="T1" fmla="*/ 100 h 400"/>
                <a:gd name="T2" fmla="*/ 301 w 400"/>
                <a:gd name="T3" fmla="*/ 27 h 400"/>
                <a:gd name="T4" fmla="*/ 200 w 400"/>
                <a:gd name="T5" fmla="*/ 0 h 400"/>
                <a:gd name="T6" fmla="*/ 100 w 400"/>
                <a:gd name="T7" fmla="*/ 27 h 400"/>
                <a:gd name="T8" fmla="*/ 27 w 400"/>
                <a:gd name="T9" fmla="*/ 100 h 400"/>
                <a:gd name="T10" fmla="*/ 0 w 400"/>
                <a:gd name="T11" fmla="*/ 200 h 400"/>
                <a:gd name="T12" fmla="*/ 27 w 400"/>
                <a:gd name="T13" fmla="*/ 301 h 400"/>
                <a:gd name="T14" fmla="*/ 100 w 400"/>
                <a:gd name="T15" fmla="*/ 374 h 400"/>
                <a:gd name="T16" fmla="*/ 200 w 400"/>
                <a:gd name="T17" fmla="*/ 400 h 400"/>
                <a:gd name="T18" fmla="*/ 301 w 400"/>
                <a:gd name="T19" fmla="*/ 374 h 400"/>
                <a:gd name="T20" fmla="*/ 374 w 400"/>
                <a:gd name="T21" fmla="*/ 301 h 400"/>
                <a:gd name="T22" fmla="*/ 400 w 400"/>
                <a:gd name="T23" fmla="*/ 200 h 400"/>
                <a:gd name="T24" fmla="*/ 374 w 400"/>
                <a:gd name="T25" fmla="*/ 100 h 400"/>
                <a:gd name="T26" fmla="*/ 330 w 400"/>
                <a:gd name="T27" fmla="*/ 170 h 400"/>
                <a:gd name="T28" fmla="*/ 188 w 400"/>
                <a:gd name="T29" fmla="*/ 311 h 400"/>
                <a:gd name="T30" fmla="*/ 176 w 400"/>
                <a:gd name="T31" fmla="*/ 316 h 400"/>
                <a:gd name="T32" fmla="*/ 165 w 400"/>
                <a:gd name="T33" fmla="*/ 311 h 400"/>
                <a:gd name="T34" fmla="*/ 70 w 400"/>
                <a:gd name="T35" fmla="*/ 217 h 400"/>
                <a:gd name="T36" fmla="*/ 66 w 400"/>
                <a:gd name="T37" fmla="*/ 205 h 400"/>
                <a:gd name="T38" fmla="*/ 70 w 400"/>
                <a:gd name="T39" fmla="*/ 193 h 400"/>
                <a:gd name="T40" fmla="*/ 94 w 400"/>
                <a:gd name="T41" fmla="*/ 170 h 400"/>
                <a:gd name="T42" fmla="*/ 106 w 400"/>
                <a:gd name="T43" fmla="*/ 165 h 400"/>
                <a:gd name="T44" fmla="*/ 118 w 400"/>
                <a:gd name="T45" fmla="*/ 170 h 400"/>
                <a:gd name="T46" fmla="*/ 176 w 400"/>
                <a:gd name="T47" fmla="*/ 229 h 400"/>
                <a:gd name="T48" fmla="*/ 283 w 400"/>
                <a:gd name="T49" fmla="*/ 123 h 400"/>
                <a:gd name="T50" fmla="*/ 295 w 400"/>
                <a:gd name="T51" fmla="*/ 118 h 400"/>
                <a:gd name="T52" fmla="*/ 306 w 400"/>
                <a:gd name="T53" fmla="*/ 123 h 400"/>
                <a:gd name="T54" fmla="*/ 330 w 400"/>
                <a:gd name="T55" fmla="*/ 146 h 400"/>
                <a:gd name="T56" fmla="*/ 335 w 400"/>
                <a:gd name="T57" fmla="*/ 158 h 400"/>
                <a:gd name="T58" fmla="*/ 330 w 400"/>
                <a:gd name="T59" fmla="*/ 170 h 400"/>
                <a:gd name="T60" fmla="*/ 330 w 400"/>
                <a:gd name="T61" fmla="*/ 170 h 400"/>
                <a:gd name="T62" fmla="*/ 330 w 400"/>
                <a:gd name="T63" fmla="*/ 170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00" h="400">
                  <a:moveTo>
                    <a:pt x="374" y="100"/>
                  </a:moveTo>
                  <a:cubicBezTo>
                    <a:pt x="356" y="69"/>
                    <a:pt x="331" y="45"/>
                    <a:pt x="301" y="27"/>
                  </a:cubicBezTo>
                  <a:cubicBezTo>
                    <a:pt x="270" y="9"/>
                    <a:pt x="237" y="0"/>
                    <a:pt x="200" y="0"/>
                  </a:cubicBezTo>
                  <a:cubicBezTo>
                    <a:pt x="164" y="0"/>
                    <a:pt x="130" y="9"/>
                    <a:pt x="100" y="27"/>
                  </a:cubicBezTo>
                  <a:cubicBezTo>
                    <a:pt x="69" y="45"/>
                    <a:pt x="45" y="69"/>
                    <a:pt x="27" y="100"/>
                  </a:cubicBezTo>
                  <a:cubicBezTo>
                    <a:pt x="9" y="130"/>
                    <a:pt x="0" y="164"/>
                    <a:pt x="0" y="200"/>
                  </a:cubicBezTo>
                  <a:cubicBezTo>
                    <a:pt x="0" y="237"/>
                    <a:pt x="9" y="270"/>
                    <a:pt x="27" y="301"/>
                  </a:cubicBezTo>
                  <a:cubicBezTo>
                    <a:pt x="45" y="331"/>
                    <a:pt x="69" y="356"/>
                    <a:pt x="100" y="374"/>
                  </a:cubicBezTo>
                  <a:cubicBezTo>
                    <a:pt x="130" y="391"/>
                    <a:pt x="164" y="400"/>
                    <a:pt x="200" y="400"/>
                  </a:cubicBezTo>
                  <a:cubicBezTo>
                    <a:pt x="237" y="400"/>
                    <a:pt x="270" y="391"/>
                    <a:pt x="301" y="374"/>
                  </a:cubicBezTo>
                  <a:cubicBezTo>
                    <a:pt x="331" y="356"/>
                    <a:pt x="356" y="331"/>
                    <a:pt x="374" y="301"/>
                  </a:cubicBezTo>
                  <a:cubicBezTo>
                    <a:pt x="392" y="270"/>
                    <a:pt x="400" y="237"/>
                    <a:pt x="400" y="200"/>
                  </a:cubicBezTo>
                  <a:cubicBezTo>
                    <a:pt x="400" y="164"/>
                    <a:pt x="392" y="130"/>
                    <a:pt x="374" y="100"/>
                  </a:cubicBezTo>
                  <a:close/>
                  <a:moveTo>
                    <a:pt x="330" y="170"/>
                  </a:moveTo>
                  <a:cubicBezTo>
                    <a:pt x="188" y="311"/>
                    <a:pt x="188" y="311"/>
                    <a:pt x="188" y="311"/>
                  </a:cubicBezTo>
                  <a:cubicBezTo>
                    <a:pt x="185" y="315"/>
                    <a:pt x="181" y="316"/>
                    <a:pt x="176" y="316"/>
                  </a:cubicBezTo>
                  <a:cubicBezTo>
                    <a:pt x="172" y="316"/>
                    <a:pt x="168" y="315"/>
                    <a:pt x="165" y="311"/>
                  </a:cubicBezTo>
                  <a:cubicBezTo>
                    <a:pt x="70" y="217"/>
                    <a:pt x="70" y="217"/>
                    <a:pt x="70" y="217"/>
                  </a:cubicBezTo>
                  <a:cubicBezTo>
                    <a:pt x="67" y="214"/>
                    <a:pt x="66" y="210"/>
                    <a:pt x="66" y="205"/>
                  </a:cubicBezTo>
                  <a:cubicBezTo>
                    <a:pt x="66" y="200"/>
                    <a:pt x="67" y="196"/>
                    <a:pt x="70" y="193"/>
                  </a:cubicBezTo>
                  <a:cubicBezTo>
                    <a:pt x="94" y="170"/>
                    <a:pt x="94" y="170"/>
                    <a:pt x="94" y="170"/>
                  </a:cubicBezTo>
                  <a:cubicBezTo>
                    <a:pt x="97" y="166"/>
                    <a:pt x="101" y="165"/>
                    <a:pt x="106" y="165"/>
                  </a:cubicBezTo>
                  <a:cubicBezTo>
                    <a:pt x="110" y="165"/>
                    <a:pt x="114" y="166"/>
                    <a:pt x="118" y="170"/>
                  </a:cubicBezTo>
                  <a:cubicBezTo>
                    <a:pt x="176" y="229"/>
                    <a:pt x="176" y="229"/>
                    <a:pt x="176" y="229"/>
                  </a:cubicBezTo>
                  <a:cubicBezTo>
                    <a:pt x="283" y="123"/>
                    <a:pt x="283" y="123"/>
                    <a:pt x="283" y="123"/>
                  </a:cubicBezTo>
                  <a:cubicBezTo>
                    <a:pt x="286" y="119"/>
                    <a:pt x="290" y="118"/>
                    <a:pt x="295" y="118"/>
                  </a:cubicBezTo>
                  <a:cubicBezTo>
                    <a:pt x="299" y="118"/>
                    <a:pt x="303" y="119"/>
                    <a:pt x="306" y="123"/>
                  </a:cubicBezTo>
                  <a:cubicBezTo>
                    <a:pt x="330" y="146"/>
                    <a:pt x="330" y="146"/>
                    <a:pt x="330" y="146"/>
                  </a:cubicBezTo>
                  <a:cubicBezTo>
                    <a:pt x="333" y="149"/>
                    <a:pt x="335" y="153"/>
                    <a:pt x="335" y="158"/>
                  </a:cubicBezTo>
                  <a:cubicBezTo>
                    <a:pt x="335" y="163"/>
                    <a:pt x="333" y="167"/>
                    <a:pt x="330" y="170"/>
                  </a:cubicBezTo>
                  <a:close/>
                  <a:moveTo>
                    <a:pt x="330" y="170"/>
                  </a:moveTo>
                  <a:cubicBezTo>
                    <a:pt x="330" y="170"/>
                    <a:pt x="330" y="170"/>
                    <a:pt x="330" y="17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32714" y="1483771"/>
            <a:ext cx="8078573" cy="2287566"/>
            <a:chOff x="735248" y="2643961"/>
            <a:chExt cx="10771430" cy="3050088"/>
          </a:xfrm>
        </p:grpSpPr>
        <p:grpSp>
          <p:nvGrpSpPr>
            <p:cNvPr id="13" name="组合 12"/>
            <p:cNvGrpSpPr/>
            <p:nvPr/>
          </p:nvGrpSpPr>
          <p:grpSpPr>
            <a:xfrm>
              <a:off x="8575271" y="2643961"/>
              <a:ext cx="2931407" cy="3046673"/>
              <a:chOff x="8575271" y="2643961"/>
              <a:chExt cx="2931407" cy="3046673"/>
            </a:xfrm>
          </p:grpSpPr>
          <p:sp>
            <p:nvSpPr>
              <p:cNvPr id="19" name="文本框 94"/>
              <p:cNvSpPr txBox="1"/>
              <p:nvPr/>
            </p:nvSpPr>
            <p:spPr>
              <a:xfrm>
                <a:off x="8575271" y="2643961"/>
                <a:ext cx="2897592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r>
                  <a:rPr lang="zh-CN" altLang="en-US" b="1" dirty="0">
                    <a:solidFill>
                      <a:schemeClr val="accent2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8575271" y="2920959"/>
                <a:ext cx="2897592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5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此部分内容作为文字排版占位显示 </a:t>
                </a:r>
                <a:br>
                  <a:rPr lang="zh-CN" altLang="en-US" sz="105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r>
                  <a:rPr lang="zh-CN" altLang="en-US" sz="105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21" name="文本框 96"/>
              <p:cNvSpPr txBox="1"/>
              <p:nvPr/>
            </p:nvSpPr>
            <p:spPr>
              <a:xfrm>
                <a:off x="8591128" y="4808963"/>
                <a:ext cx="2915550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r>
                  <a:rPr lang="zh-CN" altLang="en-US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22" name="矩形 21"/>
              <p:cNvSpPr/>
              <p:nvPr/>
            </p:nvSpPr>
            <p:spPr>
              <a:xfrm>
                <a:off x="8591128" y="5085961"/>
                <a:ext cx="2915550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/>
              </a:bodyPr>
              <a:lstStyle/>
              <a:p>
                <a:pPr>
                  <a:lnSpc>
                    <a:spcPct val="120000"/>
                  </a:lnSpc>
                </a:pPr>
                <a: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此部分内容作为文字排版占位显示 </a:t>
                </a:r>
                <a:b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r>
                  <a:rPr lang="zh-CN" altLang="en-US" sz="1050" dirty="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  <p:grpSp>
          <p:nvGrpSpPr>
            <p:cNvPr id="14" name="组合 13"/>
            <p:cNvGrpSpPr/>
            <p:nvPr/>
          </p:nvGrpSpPr>
          <p:grpSpPr>
            <a:xfrm>
              <a:off x="735248" y="2719547"/>
              <a:ext cx="2902014" cy="2974502"/>
              <a:chOff x="735248" y="2719547"/>
              <a:chExt cx="2902014" cy="2974502"/>
            </a:xfrm>
          </p:grpSpPr>
          <p:sp>
            <p:nvSpPr>
              <p:cNvPr id="15" name="文本框 90"/>
              <p:cNvSpPr txBox="1"/>
              <p:nvPr/>
            </p:nvSpPr>
            <p:spPr>
              <a:xfrm>
                <a:off x="735248" y="2719547"/>
                <a:ext cx="2902014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r"/>
                <a:r>
                  <a:rPr lang="zh-CN" altLang="en-US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6" name="矩形 15"/>
              <p:cNvSpPr/>
              <p:nvPr/>
            </p:nvSpPr>
            <p:spPr>
              <a:xfrm>
                <a:off x="735248" y="2996545"/>
                <a:ext cx="2902014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5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此部分内容作为文字排版占位显示 </a:t>
                </a:r>
                <a:br>
                  <a:rPr lang="zh-CN" altLang="en-US" sz="105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r>
                  <a:rPr lang="zh-CN" altLang="en-US" sz="105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  <p:sp>
            <p:nvSpPr>
              <p:cNvPr id="17" name="文本框 92"/>
              <p:cNvSpPr txBox="1"/>
              <p:nvPr/>
            </p:nvSpPr>
            <p:spPr>
              <a:xfrm>
                <a:off x="735248" y="4812378"/>
                <a:ext cx="2855562" cy="276999"/>
              </a:xfrm>
              <a:prstGeom prst="rect">
                <a:avLst/>
              </a:prstGeom>
              <a:noFill/>
            </p:spPr>
            <p:txBody>
              <a:bodyPr wrap="none" lIns="0" tIns="0" rIns="0" bIns="0">
                <a:normAutofit fontScale="92500" lnSpcReduction="20000"/>
              </a:bodyPr>
              <a:lstStyle/>
              <a:p>
                <a:pPr algn="r"/>
                <a:r>
                  <a:rPr lang="zh-CN" altLang="en-US" b="1">
                    <a:solidFill>
                      <a:schemeClr val="accent4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  <p:sp>
            <p:nvSpPr>
              <p:cNvPr id="18" name="矩形 17"/>
              <p:cNvSpPr/>
              <p:nvPr/>
            </p:nvSpPr>
            <p:spPr>
              <a:xfrm>
                <a:off x="735248" y="5089376"/>
                <a:ext cx="2855562" cy="604673"/>
              </a:xfrm>
              <a:prstGeom prst="rect">
                <a:avLst/>
              </a:prstGeom>
            </p:spPr>
            <p:txBody>
              <a:bodyPr wrap="square" lIns="0" tIns="0" rIns="0" bIns="0" anchor="ctr">
                <a:normAutofit/>
              </a:bodyPr>
              <a:lstStyle/>
              <a:p>
                <a:pPr algn="r">
                  <a:lnSpc>
                    <a:spcPct val="120000"/>
                  </a:lnSpc>
                </a:pPr>
                <a:r>
                  <a:rPr lang="zh-CN" altLang="en-US" sz="105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此部分内容作为文字排版占位显示 </a:t>
                </a:r>
                <a:br>
                  <a:rPr lang="zh-CN" altLang="en-US" sz="1050">
                    <a:solidFill>
                      <a:sysClr val="windowText" lastClr="000000"/>
                    </a:solidFill>
                    <a:cs typeface="+mn-ea"/>
                    <a:sym typeface="+mn-lt"/>
                  </a:rPr>
                </a:br>
                <a:r>
                  <a:rPr lang="zh-CN" altLang="en-US" sz="1050">
                    <a:solidFill>
                      <a:sysClr val="windowText" lastClr="000000"/>
                    </a:solidFill>
                    <a:cs typeface="+mn-ea"/>
                    <a:sym typeface="+mn-lt"/>
                  </a:rPr>
                  <a:t>（建议使用主题字体）</a:t>
                </a:r>
              </a:p>
            </p:txBody>
          </p:sp>
        </p:grpSp>
      </p:grpSp>
      <p:sp>
        <p:nvSpPr>
          <p:cNvPr id="41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"/>
          <p:cNvGrpSpPr/>
          <p:nvPr/>
        </p:nvGrpSpPr>
        <p:grpSpPr>
          <a:xfrm>
            <a:off x="0" y="1165413"/>
            <a:ext cx="5233690" cy="918267"/>
            <a:chOff x="0" y="1553884"/>
            <a:chExt cx="6978253" cy="1224356"/>
          </a:xfrm>
        </p:grpSpPr>
        <p:sp>
          <p:nvSpPr>
            <p:cNvPr id="34" name="Arrow: Pentagon 4"/>
            <p:cNvSpPr>
              <a:spLocks noChangeAspect="1"/>
            </p:cNvSpPr>
            <p:nvPr/>
          </p:nvSpPr>
          <p:spPr>
            <a:xfrm>
              <a:off x="0" y="1553884"/>
              <a:ext cx="6978253" cy="1224356"/>
            </a:xfrm>
            <a:prstGeom prst="homePlate">
              <a:avLst>
                <a:gd name="adj" fmla="val 60582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Arrow: Pentagon 5"/>
            <p:cNvSpPr>
              <a:spLocks noChangeAspect="1"/>
            </p:cNvSpPr>
            <p:nvPr/>
          </p:nvSpPr>
          <p:spPr>
            <a:xfrm>
              <a:off x="0" y="1655914"/>
              <a:ext cx="5815211" cy="1020297"/>
            </a:xfrm>
            <a:prstGeom prst="homePlate">
              <a:avLst>
                <a:gd name="adj" fmla="val 60582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6" name="Arrow: Pentagon 6"/>
            <p:cNvSpPr>
              <a:spLocks noChangeAspect="1"/>
            </p:cNvSpPr>
            <p:nvPr/>
          </p:nvSpPr>
          <p:spPr>
            <a:xfrm>
              <a:off x="0" y="1757942"/>
              <a:ext cx="4652169" cy="816238"/>
            </a:xfrm>
            <a:prstGeom prst="homePlate">
              <a:avLst>
                <a:gd name="adj" fmla="val 60582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7" name="Arrow: Pentagon 7"/>
            <p:cNvSpPr>
              <a:spLocks noChangeAspect="1"/>
            </p:cNvSpPr>
            <p:nvPr/>
          </p:nvSpPr>
          <p:spPr>
            <a:xfrm>
              <a:off x="0" y="1859973"/>
              <a:ext cx="3489127" cy="612179"/>
            </a:xfrm>
            <a:prstGeom prst="homePlate">
              <a:avLst>
                <a:gd name="adj" fmla="val 60582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38" name="Freeform: Shape 8"/>
            <p:cNvSpPr>
              <a:spLocks noChangeAspect="1"/>
            </p:cNvSpPr>
            <p:nvPr/>
          </p:nvSpPr>
          <p:spPr bwMode="auto">
            <a:xfrm>
              <a:off x="4690911" y="1972221"/>
              <a:ext cx="357020" cy="387681"/>
            </a:xfrm>
            <a:custGeom>
              <a:avLst/>
              <a:gdLst>
                <a:gd name="T0" fmla="*/ 49 w 125"/>
                <a:gd name="T1" fmla="*/ 16 h 127"/>
                <a:gd name="T2" fmla="*/ 36 w 125"/>
                <a:gd name="T3" fmla="*/ 18 h 127"/>
                <a:gd name="T4" fmla="*/ 25 w 125"/>
                <a:gd name="T5" fmla="*/ 26 h 127"/>
                <a:gd name="T6" fmla="*/ 18 w 125"/>
                <a:gd name="T7" fmla="*/ 37 h 127"/>
                <a:gd name="T8" fmla="*/ 15 w 125"/>
                <a:gd name="T9" fmla="*/ 50 h 127"/>
                <a:gd name="T10" fmla="*/ 18 w 125"/>
                <a:gd name="T11" fmla="*/ 64 h 127"/>
                <a:gd name="T12" fmla="*/ 25 w 125"/>
                <a:gd name="T13" fmla="*/ 75 h 127"/>
                <a:gd name="T14" fmla="*/ 36 w 125"/>
                <a:gd name="T15" fmla="*/ 81 h 127"/>
                <a:gd name="T16" fmla="*/ 49 w 125"/>
                <a:gd name="T17" fmla="*/ 85 h 127"/>
                <a:gd name="T18" fmla="*/ 63 w 125"/>
                <a:gd name="T19" fmla="*/ 81 h 127"/>
                <a:gd name="T20" fmla="*/ 73 w 125"/>
                <a:gd name="T21" fmla="*/ 75 h 127"/>
                <a:gd name="T22" fmla="*/ 81 w 125"/>
                <a:gd name="T23" fmla="*/ 64 h 127"/>
                <a:gd name="T24" fmla="*/ 84 w 125"/>
                <a:gd name="T25" fmla="*/ 50 h 127"/>
                <a:gd name="T26" fmla="*/ 81 w 125"/>
                <a:gd name="T27" fmla="*/ 37 h 127"/>
                <a:gd name="T28" fmla="*/ 73 w 125"/>
                <a:gd name="T29" fmla="*/ 26 h 127"/>
                <a:gd name="T30" fmla="*/ 63 w 125"/>
                <a:gd name="T31" fmla="*/ 18 h 127"/>
                <a:gd name="T32" fmla="*/ 49 w 125"/>
                <a:gd name="T33" fmla="*/ 16 h 127"/>
                <a:gd name="T34" fmla="*/ 49 w 125"/>
                <a:gd name="T35" fmla="*/ 0 h 127"/>
                <a:gd name="T36" fmla="*/ 68 w 125"/>
                <a:gd name="T37" fmla="*/ 4 h 127"/>
                <a:gd name="T38" fmla="*/ 85 w 125"/>
                <a:gd name="T39" fmla="*/ 16 h 127"/>
                <a:gd name="T40" fmla="*/ 95 w 125"/>
                <a:gd name="T41" fmla="*/ 31 h 127"/>
                <a:gd name="T42" fmla="*/ 99 w 125"/>
                <a:gd name="T43" fmla="*/ 50 h 127"/>
                <a:gd name="T44" fmla="*/ 97 w 125"/>
                <a:gd name="T45" fmla="*/ 64 h 127"/>
                <a:gd name="T46" fmla="*/ 91 w 125"/>
                <a:gd name="T47" fmla="*/ 77 h 127"/>
                <a:gd name="T48" fmla="*/ 91 w 125"/>
                <a:gd name="T49" fmla="*/ 78 h 127"/>
                <a:gd name="T50" fmla="*/ 122 w 125"/>
                <a:gd name="T51" fmla="*/ 109 h 127"/>
                <a:gd name="T52" fmla="*/ 124 w 125"/>
                <a:gd name="T53" fmla="*/ 113 h 127"/>
                <a:gd name="T54" fmla="*/ 125 w 125"/>
                <a:gd name="T55" fmla="*/ 116 h 127"/>
                <a:gd name="T56" fmla="*/ 124 w 125"/>
                <a:gd name="T57" fmla="*/ 120 h 127"/>
                <a:gd name="T58" fmla="*/ 122 w 125"/>
                <a:gd name="T59" fmla="*/ 123 h 127"/>
                <a:gd name="T60" fmla="*/ 119 w 125"/>
                <a:gd name="T61" fmla="*/ 126 h 127"/>
                <a:gd name="T62" fmla="*/ 115 w 125"/>
                <a:gd name="T63" fmla="*/ 127 h 127"/>
                <a:gd name="T64" fmla="*/ 111 w 125"/>
                <a:gd name="T65" fmla="*/ 126 h 127"/>
                <a:gd name="T66" fmla="*/ 107 w 125"/>
                <a:gd name="T67" fmla="*/ 123 h 127"/>
                <a:gd name="T68" fmla="*/ 77 w 125"/>
                <a:gd name="T69" fmla="*/ 93 h 127"/>
                <a:gd name="T70" fmla="*/ 76 w 125"/>
                <a:gd name="T71" fmla="*/ 92 h 127"/>
                <a:gd name="T72" fmla="*/ 64 w 125"/>
                <a:gd name="T73" fmla="*/ 98 h 127"/>
                <a:gd name="T74" fmla="*/ 49 w 125"/>
                <a:gd name="T75" fmla="*/ 101 h 127"/>
                <a:gd name="T76" fmla="*/ 30 w 125"/>
                <a:gd name="T77" fmla="*/ 97 h 127"/>
                <a:gd name="T78" fmla="*/ 14 w 125"/>
                <a:gd name="T79" fmla="*/ 85 h 127"/>
                <a:gd name="T80" fmla="*/ 4 w 125"/>
                <a:gd name="T81" fmla="*/ 69 h 127"/>
                <a:gd name="T82" fmla="*/ 0 w 125"/>
                <a:gd name="T83" fmla="*/ 50 h 127"/>
                <a:gd name="T84" fmla="*/ 4 w 125"/>
                <a:gd name="T85" fmla="*/ 31 h 127"/>
                <a:gd name="T86" fmla="*/ 14 w 125"/>
                <a:gd name="T87" fmla="*/ 16 h 127"/>
                <a:gd name="T88" fmla="*/ 30 w 125"/>
                <a:gd name="T89" fmla="*/ 4 h 127"/>
                <a:gd name="T90" fmla="*/ 49 w 125"/>
                <a:gd name="T91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25" h="127">
                  <a:moveTo>
                    <a:pt x="49" y="16"/>
                  </a:moveTo>
                  <a:lnTo>
                    <a:pt x="36" y="18"/>
                  </a:lnTo>
                  <a:lnTo>
                    <a:pt x="25" y="26"/>
                  </a:lnTo>
                  <a:lnTo>
                    <a:pt x="18" y="37"/>
                  </a:lnTo>
                  <a:lnTo>
                    <a:pt x="15" y="50"/>
                  </a:lnTo>
                  <a:lnTo>
                    <a:pt x="18" y="64"/>
                  </a:lnTo>
                  <a:lnTo>
                    <a:pt x="25" y="75"/>
                  </a:lnTo>
                  <a:lnTo>
                    <a:pt x="36" y="81"/>
                  </a:lnTo>
                  <a:lnTo>
                    <a:pt x="49" y="85"/>
                  </a:lnTo>
                  <a:lnTo>
                    <a:pt x="63" y="81"/>
                  </a:lnTo>
                  <a:lnTo>
                    <a:pt x="73" y="75"/>
                  </a:lnTo>
                  <a:lnTo>
                    <a:pt x="81" y="64"/>
                  </a:lnTo>
                  <a:lnTo>
                    <a:pt x="84" y="50"/>
                  </a:lnTo>
                  <a:lnTo>
                    <a:pt x="81" y="37"/>
                  </a:lnTo>
                  <a:lnTo>
                    <a:pt x="73" y="26"/>
                  </a:lnTo>
                  <a:lnTo>
                    <a:pt x="63" y="18"/>
                  </a:lnTo>
                  <a:lnTo>
                    <a:pt x="49" y="16"/>
                  </a:lnTo>
                  <a:close/>
                  <a:moveTo>
                    <a:pt x="49" y="0"/>
                  </a:moveTo>
                  <a:lnTo>
                    <a:pt x="68" y="4"/>
                  </a:lnTo>
                  <a:lnTo>
                    <a:pt x="85" y="16"/>
                  </a:lnTo>
                  <a:lnTo>
                    <a:pt x="95" y="31"/>
                  </a:lnTo>
                  <a:lnTo>
                    <a:pt x="99" y="50"/>
                  </a:lnTo>
                  <a:lnTo>
                    <a:pt x="97" y="64"/>
                  </a:lnTo>
                  <a:lnTo>
                    <a:pt x="91" y="77"/>
                  </a:lnTo>
                  <a:lnTo>
                    <a:pt x="91" y="78"/>
                  </a:lnTo>
                  <a:lnTo>
                    <a:pt x="122" y="109"/>
                  </a:lnTo>
                  <a:lnTo>
                    <a:pt x="124" y="113"/>
                  </a:lnTo>
                  <a:lnTo>
                    <a:pt x="125" y="116"/>
                  </a:lnTo>
                  <a:lnTo>
                    <a:pt x="124" y="120"/>
                  </a:lnTo>
                  <a:lnTo>
                    <a:pt x="122" y="123"/>
                  </a:lnTo>
                  <a:lnTo>
                    <a:pt x="119" y="126"/>
                  </a:lnTo>
                  <a:lnTo>
                    <a:pt x="115" y="127"/>
                  </a:lnTo>
                  <a:lnTo>
                    <a:pt x="111" y="126"/>
                  </a:lnTo>
                  <a:lnTo>
                    <a:pt x="107" y="123"/>
                  </a:lnTo>
                  <a:lnTo>
                    <a:pt x="77" y="93"/>
                  </a:lnTo>
                  <a:lnTo>
                    <a:pt x="76" y="92"/>
                  </a:lnTo>
                  <a:lnTo>
                    <a:pt x="64" y="98"/>
                  </a:lnTo>
                  <a:lnTo>
                    <a:pt x="49" y="101"/>
                  </a:lnTo>
                  <a:lnTo>
                    <a:pt x="30" y="97"/>
                  </a:lnTo>
                  <a:lnTo>
                    <a:pt x="14" y="85"/>
                  </a:lnTo>
                  <a:lnTo>
                    <a:pt x="4" y="69"/>
                  </a:lnTo>
                  <a:lnTo>
                    <a:pt x="0" y="50"/>
                  </a:lnTo>
                  <a:lnTo>
                    <a:pt x="4" y="31"/>
                  </a:lnTo>
                  <a:lnTo>
                    <a:pt x="14" y="16"/>
                  </a:lnTo>
                  <a:lnTo>
                    <a:pt x="30" y="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595959"/>
            </a:solidFill>
            <a:ln w="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9" name="Freeform: Shape 9"/>
            <p:cNvSpPr>
              <a:spLocks noChangeAspect="1"/>
            </p:cNvSpPr>
            <p:nvPr/>
          </p:nvSpPr>
          <p:spPr bwMode="auto">
            <a:xfrm>
              <a:off x="2605398" y="1972221"/>
              <a:ext cx="368769" cy="387681"/>
            </a:xfrm>
            <a:custGeom>
              <a:avLst/>
              <a:gdLst>
                <a:gd name="T0" fmla="*/ 61 w 117"/>
                <a:gd name="T1" fmla="*/ 38 h 123"/>
                <a:gd name="T2" fmla="*/ 72 w 117"/>
                <a:gd name="T3" fmla="*/ 43 h 123"/>
                <a:gd name="T4" fmla="*/ 76 w 117"/>
                <a:gd name="T5" fmla="*/ 47 h 123"/>
                <a:gd name="T6" fmla="*/ 63 w 117"/>
                <a:gd name="T7" fmla="*/ 62 h 123"/>
                <a:gd name="T8" fmla="*/ 61 w 117"/>
                <a:gd name="T9" fmla="*/ 59 h 123"/>
                <a:gd name="T10" fmla="*/ 54 w 117"/>
                <a:gd name="T11" fmla="*/ 57 h 123"/>
                <a:gd name="T12" fmla="*/ 49 w 117"/>
                <a:gd name="T13" fmla="*/ 59 h 123"/>
                <a:gd name="T14" fmla="*/ 24 w 117"/>
                <a:gd name="T15" fmla="*/ 83 h 123"/>
                <a:gd name="T16" fmla="*/ 20 w 117"/>
                <a:gd name="T17" fmla="*/ 88 h 123"/>
                <a:gd name="T18" fmla="*/ 20 w 117"/>
                <a:gd name="T19" fmla="*/ 94 h 123"/>
                <a:gd name="T20" fmla="*/ 24 w 117"/>
                <a:gd name="T21" fmla="*/ 100 h 123"/>
                <a:gd name="T22" fmla="*/ 27 w 117"/>
                <a:gd name="T23" fmla="*/ 102 h 123"/>
                <a:gd name="T24" fmla="*/ 33 w 117"/>
                <a:gd name="T25" fmla="*/ 104 h 123"/>
                <a:gd name="T26" fmla="*/ 38 w 117"/>
                <a:gd name="T27" fmla="*/ 102 h 123"/>
                <a:gd name="T28" fmla="*/ 51 w 117"/>
                <a:gd name="T29" fmla="*/ 91 h 123"/>
                <a:gd name="T30" fmla="*/ 58 w 117"/>
                <a:gd name="T31" fmla="*/ 88 h 123"/>
                <a:gd name="T32" fmla="*/ 65 w 117"/>
                <a:gd name="T33" fmla="*/ 91 h 123"/>
                <a:gd name="T34" fmla="*/ 67 w 117"/>
                <a:gd name="T35" fmla="*/ 97 h 123"/>
                <a:gd name="T36" fmla="*/ 65 w 117"/>
                <a:gd name="T37" fmla="*/ 104 h 123"/>
                <a:gd name="T38" fmla="*/ 45 w 117"/>
                <a:gd name="T39" fmla="*/ 121 h 123"/>
                <a:gd name="T40" fmla="*/ 33 w 117"/>
                <a:gd name="T41" fmla="*/ 123 h 123"/>
                <a:gd name="T42" fmla="*/ 11 w 117"/>
                <a:gd name="T43" fmla="*/ 114 h 123"/>
                <a:gd name="T44" fmla="*/ 3 w 117"/>
                <a:gd name="T45" fmla="*/ 102 h 123"/>
                <a:gd name="T46" fmla="*/ 3 w 117"/>
                <a:gd name="T47" fmla="*/ 79 h 123"/>
                <a:gd name="T48" fmla="*/ 32 w 117"/>
                <a:gd name="T49" fmla="*/ 47 h 123"/>
                <a:gd name="T50" fmla="*/ 54 w 117"/>
                <a:gd name="T51" fmla="*/ 38 h 123"/>
                <a:gd name="T52" fmla="*/ 97 w 117"/>
                <a:gd name="T53" fmla="*/ 3 h 123"/>
                <a:gd name="T54" fmla="*/ 108 w 117"/>
                <a:gd name="T55" fmla="*/ 9 h 123"/>
                <a:gd name="T56" fmla="*/ 117 w 117"/>
                <a:gd name="T57" fmla="*/ 32 h 123"/>
                <a:gd name="T58" fmla="*/ 108 w 117"/>
                <a:gd name="T59" fmla="*/ 54 h 123"/>
                <a:gd name="T60" fmla="*/ 75 w 117"/>
                <a:gd name="T61" fmla="*/ 83 h 123"/>
                <a:gd name="T62" fmla="*/ 63 w 117"/>
                <a:gd name="T63" fmla="*/ 85 h 123"/>
                <a:gd name="T64" fmla="*/ 42 w 117"/>
                <a:gd name="T65" fmla="*/ 76 h 123"/>
                <a:gd name="T66" fmla="*/ 54 w 117"/>
                <a:gd name="T67" fmla="*/ 62 h 123"/>
                <a:gd name="T68" fmla="*/ 58 w 117"/>
                <a:gd name="T69" fmla="*/ 64 h 123"/>
                <a:gd name="T70" fmla="*/ 63 w 117"/>
                <a:gd name="T71" fmla="*/ 66 h 123"/>
                <a:gd name="T72" fmla="*/ 70 w 117"/>
                <a:gd name="T73" fmla="*/ 64 h 123"/>
                <a:gd name="T74" fmla="*/ 95 w 117"/>
                <a:gd name="T75" fmla="*/ 41 h 123"/>
                <a:gd name="T76" fmla="*/ 97 w 117"/>
                <a:gd name="T77" fmla="*/ 36 h 123"/>
                <a:gd name="T78" fmla="*/ 97 w 117"/>
                <a:gd name="T79" fmla="*/ 29 h 123"/>
                <a:gd name="T80" fmla="*/ 95 w 117"/>
                <a:gd name="T81" fmla="*/ 24 h 123"/>
                <a:gd name="T82" fmla="*/ 91 w 117"/>
                <a:gd name="T83" fmla="*/ 21 h 123"/>
                <a:gd name="T84" fmla="*/ 86 w 117"/>
                <a:gd name="T85" fmla="*/ 19 h 123"/>
                <a:gd name="T86" fmla="*/ 79 w 117"/>
                <a:gd name="T87" fmla="*/ 21 h 123"/>
                <a:gd name="T88" fmla="*/ 67 w 117"/>
                <a:gd name="T89" fmla="*/ 32 h 123"/>
                <a:gd name="T90" fmla="*/ 61 w 117"/>
                <a:gd name="T91" fmla="*/ 34 h 123"/>
                <a:gd name="T92" fmla="*/ 54 w 117"/>
                <a:gd name="T93" fmla="*/ 32 h 123"/>
                <a:gd name="T94" fmla="*/ 51 w 117"/>
                <a:gd name="T95" fmla="*/ 25 h 123"/>
                <a:gd name="T96" fmla="*/ 54 w 117"/>
                <a:gd name="T97" fmla="*/ 19 h 123"/>
                <a:gd name="T98" fmla="*/ 74 w 117"/>
                <a:gd name="T99" fmla="*/ 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17" h="123">
                  <a:moveTo>
                    <a:pt x="54" y="38"/>
                  </a:moveTo>
                  <a:lnTo>
                    <a:pt x="61" y="38"/>
                  </a:lnTo>
                  <a:lnTo>
                    <a:pt x="66" y="41"/>
                  </a:lnTo>
                  <a:lnTo>
                    <a:pt x="72" y="43"/>
                  </a:lnTo>
                  <a:lnTo>
                    <a:pt x="75" y="45"/>
                  </a:lnTo>
                  <a:lnTo>
                    <a:pt x="76" y="47"/>
                  </a:lnTo>
                  <a:lnTo>
                    <a:pt x="78" y="47"/>
                  </a:lnTo>
                  <a:lnTo>
                    <a:pt x="63" y="62"/>
                  </a:lnTo>
                  <a:lnTo>
                    <a:pt x="62" y="60"/>
                  </a:lnTo>
                  <a:lnTo>
                    <a:pt x="61" y="59"/>
                  </a:lnTo>
                  <a:lnTo>
                    <a:pt x="57" y="58"/>
                  </a:lnTo>
                  <a:lnTo>
                    <a:pt x="54" y="57"/>
                  </a:lnTo>
                  <a:lnTo>
                    <a:pt x="51" y="58"/>
                  </a:lnTo>
                  <a:lnTo>
                    <a:pt x="49" y="59"/>
                  </a:lnTo>
                  <a:lnTo>
                    <a:pt x="46" y="60"/>
                  </a:lnTo>
                  <a:lnTo>
                    <a:pt x="24" y="83"/>
                  </a:lnTo>
                  <a:lnTo>
                    <a:pt x="21" y="85"/>
                  </a:lnTo>
                  <a:lnTo>
                    <a:pt x="20" y="88"/>
                  </a:lnTo>
                  <a:lnTo>
                    <a:pt x="20" y="91"/>
                  </a:lnTo>
                  <a:lnTo>
                    <a:pt x="20" y="94"/>
                  </a:lnTo>
                  <a:lnTo>
                    <a:pt x="21" y="97"/>
                  </a:lnTo>
                  <a:lnTo>
                    <a:pt x="24" y="100"/>
                  </a:lnTo>
                  <a:lnTo>
                    <a:pt x="24" y="100"/>
                  </a:lnTo>
                  <a:lnTo>
                    <a:pt x="27" y="102"/>
                  </a:lnTo>
                  <a:lnTo>
                    <a:pt x="31" y="104"/>
                  </a:lnTo>
                  <a:lnTo>
                    <a:pt x="33" y="104"/>
                  </a:lnTo>
                  <a:lnTo>
                    <a:pt x="36" y="104"/>
                  </a:lnTo>
                  <a:lnTo>
                    <a:pt x="38" y="102"/>
                  </a:lnTo>
                  <a:lnTo>
                    <a:pt x="41" y="100"/>
                  </a:lnTo>
                  <a:lnTo>
                    <a:pt x="51" y="91"/>
                  </a:lnTo>
                  <a:lnTo>
                    <a:pt x="54" y="89"/>
                  </a:lnTo>
                  <a:lnTo>
                    <a:pt x="58" y="88"/>
                  </a:lnTo>
                  <a:lnTo>
                    <a:pt x="61" y="89"/>
                  </a:lnTo>
                  <a:lnTo>
                    <a:pt x="65" y="91"/>
                  </a:lnTo>
                  <a:lnTo>
                    <a:pt x="66" y="94"/>
                  </a:lnTo>
                  <a:lnTo>
                    <a:pt x="67" y="97"/>
                  </a:lnTo>
                  <a:lnTo>
                    <a:pt x="66" y="101"/>
                  </a:lnTo>
                  <a:lnTo>
                    <a:pt x="65" y="104"/>
                  </a:lnTo>
                  <a:lnTo>
                    <a:pt x="55" y="114"/>
                  </a:lnTo>
                  <a:lnTo>
                    <a:pt x="45" y="121"/>
                  </a:lnTo>
                  <a:lnTo>
                    <a:pt x="33" y="123"/>
                  </a:lnTo>
                  <a:lnTo>
                    <a:pt x="33" y="123"/>
                  </a:lnTo>
                  <a:lnTo>
                    <a:pt x="21" y="121"/>
                  </a:lnTo>
                  <a:lnTo>
                    <a:pt x="11" y="114"/>
                  </a:lnTo>
                  <a:lnTo>
                    <a:pt x="10" y="113"/>
                  </a:lnTo>
                  <a:lnTo>
                    <a:pt x="3" y="102"/>
                  </a:lnTo>
                  <a:lnTo>
                    <a:pt x="0" y="91"/>
                  </a:lnTo>
                  <a:lnTo>
                    <a:pt x="3" y="79"/>
                  </a:lnTo>
                  <a:lnTo>
                    <a:pt x="10" y="70"/>
                  </a:lnTo>
                  <a:lnTo>
                    <a:pt x="32" y="47"/>
                  </a:lnTo>
                  <a:lnTo>
                    <a:pt x="42" y="40"/>
                  </a:lnTo>
                  <a:lnTo>
                    <a:pt x="54" y="38"/>
                  </a:lnTo>
                  <a:close/>
                  <a:moveTo>
                    <a:pt x="86" y="0"/>
                  </a:moveTo>
                  <a:lnTo>
                    <a:pt x="97" y="3"/>
                  </a:lnTo>
                  <a:lnTo>
                    <a:pt x="107" y="9"/>
                  </a:lnTo>
                  <a:lnTo>
                    <a:pt x="108" y="9"/>
                  </a:lnTo>
                  <a:lnTo>
                    <a:pt x="114" y="20"/>
                  </a:lnTo>
                  <a:lnTo>
                    <a:pt x="117" y="32"/>
                  </a:lnTo>
                  <a:lnTo>
                    <a:pt x="114" y="43"/>
                  </a:lnTo>
                  <a:lnTo>
                    <a:pt x="108" y="54"/>
                  </a:lnTo>
                  <a:lnTo>
                    <a:pt x="86" y="76"/>
                  </a:lnTo>
                  <a:lnTo>
                    <a:pt x="75" y="83"/>
                  </a:lnTo>
                  <a:lnTo>
                    <a:pt x="63" y="85"/>
                  </a:lnTo>
                  <a:lnTo>
                    <a:pt x="63" y="85"/>
                  </a:lnTo>
                  <a:lnTo>
                    <a:pt x="51" y="83"/>
                  </a:lnTo>
                  <a:lnTo>
                    <a:pt x="42" y="76"/>
                  </a:lnTo>
                  <a:lnTo>
                    <a:pt x="41" y="75"/>
                  </a:lnTo>
                  <a:lnTo>
                    <a:pt x="54" y="62"/>
                  </a:lnTo>
                  <a:lnTo>
                    <a:pt x="55" y="63"/>
                  </a:lnTo>
                  <a:lnTo>
                    <a:pt x="58" y="64"/>
                  </a:lnTo>
                  <a:lnTo>
                    <a:pt x="61" y="66"/>
                  </a:lnTo>
                  <a:lnTo>
                    <a:pt x="63" y="66"/>
                  </a:lnTo>
                  <a:lnTo>
                    <a:pt x="67" y="66"/>
                  </a:lnTo>
                  <a:lnTo>
                    <a:pt x="70" y="64"/>
                  </a:lnTo>
                  <a:lnTo>
                    <a:pt x="72" y="63"/>
                  </a:lnTo>
                  <a:lnTo>
                    <a:pt x="95" y="41"/>
                  </a:lnTo>
                  <a:lnTo>
                    <a:pt x="96" y="38"/>
                  </a:lnTo>
                  <a:lnTo>
                    <a:pt x="97" y="36"/>
                  </a:lnTo>
                  <a:lnTo>
                    <a:pt x="97" y="32"/>
                  </a:lnTo>
                  <a:lnTo>
                    <a:pt x="97" y="29"/>
                  </a:lnTo>
                  <a:lnTo>
                    <a:pt x="96" y="26"/>
                  </a:lnTo>
                  <a:lnTo>
                    <a:pt x="95" y="24"/>
                  </a:lnTo>
                  <a:lnTo>
                    <a:pt x="93" y="22"/>
                  </a:lnTo>
                  <a:lnTo>
                    <a:pt x="91" y="21"/>
                  </a:lnTo>
                  <a:lnTo>
                    <a:pt x="88" y="20"/>
                  </a:lnTo>
                  <a:lnTo>
                    <a:pt x="86" y="19"/>
                  </a:lnTo>
                  <a:lnTo>
                    <a:pt x="82" y="20"/>
                  </a:lnTo>
                  <a:lnTo>
                    <a:pt x="79" y="21"/>
                  </a:lnTo>
                  <a:lnTo>
                    <a:pt x="76" y="22"/>
                  </a:lnTo>
                  <a:lnTo>
                    <a:pt x="67" y="32"/>
                  </a:lnTo>
                  <a:lnTo>
                    <a:pt x="65" y="34"/>
                  </a:lnTo>
                  <a:lnTo>
                    <a:pt x="61" y="34"/>
                  </a:lnTo>
                  <a:lnTo>
                    <a:pt x="57" y="34"/>
                  </a:lnTo>
                  <a:lnTo>
                    <a:pt x="54" y="32"/>
                  </a:lnTo>
                  <a:lnTo>
                    <a:pt x="51" y="29"/>
                  </a:lnTo>
                  <a:lnTo>
                    <a:pt x="51" y="25"/>
                  </a:lnTo>
                  <a:lnTo>
                    <a:pt x="51" y="21"/>
                  </a:lnTo>
                  <a:lnTo>
                    <a:pt x="54" y="19"/>
                  </a:lnTo>
                  <a:lnTo>
                    <a:pt x="63" y="9"/>
                  </a:lnTo>
                  <a:lnTo>
                    <a:pt x="74" y="3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595959"/>
            </a:solidFill>
            <a:ln w="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0" name="Freeform: Shape 10"/>
            <p:cNvSpPr>
              <a:spLocks noChangeAspect="1"/>
            </p:cNvSpPr>
            <p:nvPr/>
          </p:nvSpPr>
          <p:spPr bwMode="auto">
            <a:xfrm>
              <a:off x="3768440" y="1972221"/>
              <a:ext cx="302208" cy="387681"/>
            </a:xfrm>
            <a:custGeom>
              <a:avLst/>
              <a:gdLst>
                <a:gd name="T0" fmla="*/ 49 w 99"/>
                <a:gd name="T1" fmla="*/ 17 h 127"/>
                <a:gd name="T2" fmla="*/ 36 w 99"/>
                <a:gd name="T3" fmla="*/ 21 h 127"/>
                <a:gd name="T4" fmla="*/ 26 w 99"/>
                <a:gd name="T5" fmla="*/ 31 h 127"/>
                <a:gd name="T6" fmla="*/ 22 w 99"/>
                <a:gd name="T7" fmla="*/ 46 h 127"/>
                <a:gd name="T8" fmla="*/ 26 w 99"/>
                <a:gd name="T9" fmla="*/ 60 h 127"/>
                <a:gd name="T10" fmla="*/ 36 w 99"/>
                <a:gd name="T11" fmla="*/ 69 h 127"/>
                <a:gd name="T12" fmla="*/ 49 w 99"/>
                <a:gd name="T13" fmla="*/ 73 h 127"/>
                <a:gd name="T14" fmla="*/ 64 w 99"/>
                <a:gd name="T15" fmla="*/ 69 h 127"/>
                <a:gd name="T16" fmla="*/ 74 w 99"/>
                <a:gd name="T17" fmla="*/ 60 h 127"/>
                <a:gd name="T18" fmla="*/ 78 w 99"/>
                <a:gd name="T19" fmla="*/ 46 h 127"/>
                <a:gd name="T20" fmla="*/ 74 w 99"/>
                <a:gd name="T21" fmla="*/ 31 h 127"/>
                <a:gd name="T22" fmla="*/ 64 w 99"/>
                <a:gd name="T23" fmla="*/ 21 h 127"/>
                <a:gd name="T24" fmla="*/ 49 w 99"/>
                <a:gd name="T25" fmla="*/ 17 h 127"/>
                <a:gd name="T26" fmla="*/ 49 w 99"/>
                <a:gd name="T27" fmla="*/ 0 h 127"/>
                <a:gd name="T28" fmla="*/ 69 w 99"/>
                <a:gd name="T29" fmla="*/ 4 h 127"/>
                <a:gd name="T30" fmla="*/ 85 w 99"/>
                <a:gd name="T31" fmla="*/ 14 h 127"/>
                <a:gd name="T32" fmla="*/ 95 w 99"/>
                <a:gd name="T33" fmla="*/ 30 h 127"/>
                <a:gd name="T34" fmla="*/ 99 w 99"/>
                <a:gd name="T35" fmla="*/ 50 h 127"/>
                <a:gd name="T36" fmla="*/ 99 w 99"/>
                <a:gd name="T37" fmla="*/ 55 h 127"/>
                <a:gd name="T38" fmla="*/ 97 w 99"/>
                <a:gd name="T39" fmla="*/ 72 h 127"/>
                <a:gd name="T40" fmla="*/ 89 w 99"/>
                <a:gd name="T41" fmla="*/ 89 h 127"/>
                <a:gd name="T42" fmla="*/ 80 w 99"/>
                <a:gd name="T43" fmla="*/ 102 h 127"/>
                <a:gd name="T44" fmla="*/ 69 w 99"/>
                <a:gd name="T45" fmla="*/ 113 h 127"/>
                <a:gd name="T46" fmla="*/ 60 w 99"/>
                <a:gd name="T47" fmla="*/ 120 h 127"/>
                <a:gd name="T48" fmla="*/ 53 w 99"/>
                <a:gd name="T49" fmla="*/ 126 h 127"/>
                <a:gd name="T50" fmla="*/ 51 w 99"/>
                <a:gd name="T51" fmla="*/ 127 h 127"/>
                <a:gd name="T52" fmla="*/ 48 w 99"/>
                <a:gd name="T53" fmla="*/ 126 h 127"/>
                <a:gd name="T54" fmla="*/ 43 w 99"/>
                <a:gd name="T55" fmla="*/ 122 h 127"/>
                <a:gd name="T56" fmla="*/ 34 w 99"/>
                <a:gd name="T57" fmla="*/ 115 h 127"/>
                <a:gd name="T58" fmla="*/ 25 w 99"/>
                <a:gd name="T59" fmla="*/ 106 h 127"/>
                <a:gd name="T60" fmla="*/ 15 w 99"/>
                <a:gd name="T61" fmla="*/ 94 h 127"/>
                <a:gd name="T62" fmla="*/ 8 w 99"/>
                <a:gd name="T63" fmla="*/ 80 h 127"/>
                <a:gd name="T64" fmla="*/ 2 w 99"/>
                <a:gd name="T65" fmla="*/ 65 h 127"/>
                <a:gd name="T66" fmla="*/ 1 w 99"/>
                <a:gd name="T67" fmla="*/ 58 h 127"/>
                <a:gd name="T68" fmla="*/ 0 w 99"/>
                <a:gd name="T69" fmla="*/ 50 h 127"/>
                <a:gd name="T70" fmla="*/ 4 w 99"/>
                <a:gd name="T71" fmla="*/ 30 h 127"/>
                <a:gd name="T72" fmla="*/ 14 w 99"/>
                <a:gd name="T73" fmla="*/ 14 h 127"/>
                <a:gd name="T74" fmla="*/ 30 w 99"/>
                <a:gd name="T75" fmla="*/ 4 h 127"/>
                <a:gd name="T76" fmla="*/ 49 w 99"/>
                <a:gd name="T7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99" h="127">
                  <a:moveTo>
                    <a:pt x="49" y="17"/>
                  </a:moveTo>
                  <a:lnTo>
                    <a:pt x="36" y="21"/>
                  </a:lnTo>
                  <a:lnTo>
                    <a:pt x="26" y="31"/>
                  </a:lnTo>
                  <a:lnTo>
                    <a:pt x="22" y="46"/>
                  </a:lnTo>
                  <a:lnTo>
                    <a:pt x="26" y="60"/>
                  </a:lnTo>
                  <a:lnTo>
                    <a:pt x="36" y="69"/>
                  </a:lnTo>
                  <a:lnTo>
                    <a:pt x="49" y="73"/>
                  </a:lnTo>
                  <a:lnTo>
                    <a:pt x="64" y="69"/>
                  </a:lnTo>
                  <a:lnTo>
                    <a:pt x="74" y="60"/>
                  </a:lnTo>
                  <a:lnTo>
                    <a:pt x="78" y="46"/>
                  </a:lnTo>
                  <a:lnTo>
                    <a:pt x="74" y="31"/>
                  </a:lnTo>
                  <a:lnTo>
                    <a:pt x="64" y="21"/>
                  </a:lnTo>
                  <a:lnTo>
                    <a:pt x="49" y="17"/>
                  </a:lnTo>
                  <a:close/>
                  <a:moveTo>
                    <a:pt x="49" y="0"/>
                  </a:moveTo>
                  <a:lnTo>
                    <a:pt x="69" y="4"/>
                  </a:lnTo>
                  <a:lnTo>
                    <a:pt x="85" y="14"/>
                  </a:lnTo>
                  <a:lnTo>
                    <a:pt x="95" y="30"/>
                  </a:lnTo>
                  <a:lnTo>
                    <a:pt x="99" y="50"/>
                  </a:lnTo>
                  <a:lnTo>
                    <a:pt x="99" y="55"/>
                  </a:lnTo>
                  <a:lnTo>
                    <a:pt x="97" y="72"/>
                  </a:lnTo>
                  <a:lnTo>
                    <a:pt x="89" y="89"/>
                  </a:lnTo>
                  <a:lnTo>
                    <a:pt x="80" y="102"/>
                  </a:lnTo>
                  <a:lnTo>
                    <a:pt x="69" y="113"/>
                  </a:lnTo>
                  <a:lnTo>
                    <a:pt x="60" y="120"/>
                  </a:lnTo>
                  <a:lnTo>
                    <a:pt x="53" y="126"/>
                  </a:lnTo>
                  <a:lnTo>
                    <a:pt x="51" y="127"/>
                  </a:lnTo>
                  <a:lnTo>
                    <a:pt x="48" y="126"/>
                  </a:lnTo>
                  <a:lnTo>
                    <a:pt x="43" y="122"/>
                  </a:lnTo>
                  <a:lnTo>
                    <a:pt x="34" y="115"/>
                  </a:lnTo>
                  <a:lnTo>
                    <a:pt x="25" y="106"/>
                  </a:lnTo>
                  <a:lnTo>
                    <a:pt x="15" y="94"/>
                  </a:lnTo>
                  <a:lnTo>
                    <a:pt x="8" y="80"/>
                  </a:lnTo>
                  <a:lnTo>
                    <a:pt x="2" y="65"/>
                  </a:lnTo>
                  <a:lnTo>
                    <a:pt x="1" y="58"/>
                  </a:lnTo>
                  <a:lnTo>
                    <a:pt x="0" y="50"/>
                  </a:lnTo>
                  <a:lnTo>
                    <a:pt x="4" y="30"/>
                  </a:lnTo>
                  <a:lnTo>
                    <a:pt x="14" y="14"/>
                  </a:lnTo>
                  <a:lnTo>
                    <a:pt x="30" y="4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595959"/>
            </a:solidFill>
            <a:ln w="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Freeform: Shape 11"/>
            <p:cNvSpPr>
              <a:spLocks noChangeAspect="1"/>
            </p:cNvSpPr>
            <p:nvPr/>
          </p:nvSpPr>
          <p:spPr bwMode="auto">
            <a:xfrm>
              <a:off x="5854083" y="1972221"/>
              <a:ext cx="403969" cy="387681"/>
            </a:xfrm>
            <a:custGeom>
              <a:avLst/>
              <a:gdLst>
                <a:gd name="T0" fmla="*/ 61 w 124"/>
                <a:gd name="T1" fmla="*/ 0 h 119"/>
                <a:gd name="T2" fmla="*/ 82 w 124"/>
                <a:gd name="T3" fmla="*/ 38 h 119"/>
                <a:gd name="T4" fmla="*/ 124 w 124"/>
                <a:gd name="T5" fmla="*/ 45 h 119"/>
                <a:gd name="T6" fmla="*/ 95 w 124"/>
                <a:gd name="T7" fmla="*/ 77 h 119"/>
                <a:gd name="T8" fmla="*/ 101 w 124"/>
                <a:gd name="T9" fmla="*/ 119 h 119"/>
                <a:gd name="T10" fmla="*/ 61 w 124"/>
                <a:gd name="T11" fmla="*/ 100 h 119"/>
                <a:gd name="T12" fmla="*/ 23 w 124"/>
                <a:gd name="T13" fmla="*/ 119 h 119"/>
                <a:gd name="T14" fmla="*/ 29 w 124"/>
                <a:gd name="T15" fmla="*/ 77 h 119"/>
                <a:gd name="T16" fmla="*/ 0 w 124"/>
                <a:gd name="T17" fmla="*/ 45 h 119"/>
                <a:gd name="T18" fmla="*/ 42 w 124"/>
                <a:gd name="T19" fmla="*/ 38 h 119"/>
                <a:gd name="T20" fmla="*/ 61 w 124"/>
                <a:gd name="T21" fmla="*/ 0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19">
                  <a:moveTo>
                    <a:pt x="61" y="0"/>
                  </a:moveTo>
                  <a:lnTo>
                    <a:pt x="82" y="38"/>
                  </a:lnTo>
                  <a:lnTo>
                    <a:pt x="124" y="45"/>
                  </a:lnTo>
                  <a:lnTo>
                    <a:pt x="95" y="77"/>
                  </a:lnTo>
                  <a:lnTo>
                    <a:pt x="101" y="119"/>
                  </a:lnTo>
                  <a:lnTo>
                    <a:pt x="61" y="100"/>
                  </a:lnTo>
                  <a:lnTo>
                    <a:pt x="23" y="119"/>
                  </a:lnTo>
                  <a:lnTo>
                    <a:pt x="29" y="77"/>
                  </a:lnTo>
                  <a:lnTo>
                    <a:pt x="0" y="45"/>
                  </a:lnTo>
                  <a:lnTo>
                    <a:pt x="42" y="38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595959"/>
            </a:solidFill>
            <a:ln w="0">
              <a:noFill/>
              <a:prstDash val="solid"/>
              <a:round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2" name="TextBox 13"/>
            <p:cNvSpPr txBox="1"/>
            <p:nvPr/>
          </p:nvSpPr>
          <p:spPr>
            <a:xfrm>
              <a:off x="222000" y="1967196"/>
              <a:ext cx="1928733" cy="369332"/>
            </a:xfrm>
            <a:prstGeom prst="rect">
              <a:avLst/>
            </a:prstGeom>
            <a:noFill/>
          </p:spPr>
          <p:txBody>
            <a:bodyPr wrap="none">
              <a:normAutofit fontScale="85000" lnSpcReduction="20000"/>
            </a:bodyPr>
            <a:lstStyle/>
            <a:p>
              <a:r>
                <a:rPr lang="en-US" altLang="zh-CN" dirty="0">
                  <a:solidFill>
                    <a:srgbClr val="595959"/>
                  </a:solidFill>
                  <a:cs typeface="+mn-ea"/>
                  <a:sym typeface="+mn-lt"/>
                </a:rPr>
                <a:t>ADD KEYWORD</a:t>
              </a:r>
            </a:p>
          </p:txBody>
        </p:sp>
      </p:grpSp>
      <p:cxnSp>
        <p:nvCxnSpPr>
          <p:cNvPr id="5" name="Straight Connector 14"/>
          <p:cNvCxnSpPr/>
          <p:nvPr/>
        </p:nvCxnSpPr>
        <p:spPr>
          <a:xfrm>
            <a:off x="2340815" y="1624547"/>
            <a:ext cx="0" cy="1163042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15"/>
          <p:cNvCxnSpPr/>
          <p:nvPr/>
        </p:nvCxnSpPr>
        <p:spPr>
          <a:xfrm>
            <a:off x="3140381" y="1624547"/>
            <a:ext cx="0" cy="1744563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16"/>
          <p:cNvCxnSpPr/>
          <p:nvPr/>
        </p:nvCxnSpPr>
        <p:spPr>
          <a:xfrm>
            <a:off x="3939947" y="1624547"/>
            <a:ext cx="0" cy="2326085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7"/>
          <p:cNvCxnSpPr/>
          <p:nvPr/>
        </p:nvCxnSpPr>
        <p:spPr>
          <a:xfrm>
            <a:off x="4739513" y="1624547"/>
            <a:ext cx="0" cy="2907606"/>
          </a:xfrm>
          <a:prstGeom prst="line">
            <a:avLst/>
          </a:prstGeom>
          <a:ln w="19050">
            <a:solidFill>
              <a:schemeClr val="accent1">
                <a:lumMod val="20000"/>
                <a:lumOff val="80000"/>
              </a:schemeClr>
            </a:solidFill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Group 31"/>
          <p:cNvGrpSpPr/>
          <p:nvPr/>
        </p:nvGrpSpPr>
        <p:grpSpPr>
          <a:xfrm>
            <a:off x="5493104" y="897564"/>
            <a:ext cx="1453964" cy="1453964"/>
            <a:chOff x="7324139" y="1196752"/>
            <a:chExt cx="1938619" cy="1938619"/>
          </a:xfrm>
        </p:grpSpPr>
        <p:sp>
          <p:nvSpPr>
            <p:cNvPr id="25" name="Oval 21"/>
            <p:cNvSpPr/>
            <p:nvPr/>
          </p:nvSpPr>
          <p:spPr>
            <a:xfrm>
              <a:off x="7324139" y="1196752"/>
              <a:ext cx="1938619" cy="1938619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26" name="Group 22"/>
            <p:cNvGrpSpPr/>
            <p:nvPr/>
          </p:nvGrpSpPr>
          <p:grpSpPr>
            <a:xfrm>
              <a:off x="8079753" y="1840276"/>
              <a:ext cx="427392" cy="629123"/>
              <a:chOff x="422275" y="4783138"/>
              <a:chExt cx="396875" cy="584200"/>
            </a:xfrm>
            <a:solidFill>
              <a:schemeClr val="bg1"/>
            </a:solidFill>
          </p:grpSpPr>
          <p:sp>
            <p:nvSpPr>
              <p:cNvPr id="27" name="Freeform: Shape 23"/>
              <p:cNvSpPr/>
              <p:nvPr/>
            </p:nvSpPr>
            <p:spPr bwMode="auto">
              <a:xfrm>
                <a:off x="460375" y="4894263"/>
                <a:ext cx="76200" cy="66675"/>
              </a:xfrm>
              <a:custGeom>
                <a:avLst/>
                <a:gdLst>
                  <a:gd name="T0" fmla="*/ 48 w 48"/>
                  <a:gd name="T1" fmla="*/ 34 h 42"/>
                  <a:gd name="T2" fmla="*/ 48 w 48"/>
                  <a:gd name="T3" fmla="*/ 34 h 42"/>
                  <a:gd name="T4" fmla="*/ 48 w 48"/>
                  <a:gd name="T5" fmla="*/ 36 h 42"/>
                  <a:gd name="T6" fmla="*/ 46 w 48"/>
                  <a:gd name="T7" fmla="*/ 40 h 42"/>
                  <a:gd name="T8" fmla="*/ 44 w 48"/>
                  <a:gd name="T9" fmla="*/ 40 h 42"/>
                  <a:gd name="T10" fmla="*/ 40 w 48"/>
                  <a:gd name="T11" fmla="*/ 42 h 42"/>
                  <a:gd name="T12" fmla="*/ 8 w 48"/>
                  <a:gd name="T13" fmla="*/ 42 h 42"/>
                  <a:gd name="T14" fmla="*/ 8 w 48"/>
                  <a:gd name="T15" fmla="*/ 42 h 42"/>
                  <a:gd name="T16" fmla="*/ 6 w 48"/>
                  <a:gd name="T17" fmla="*/ 40 h 42"/>
                  <a:gd name="T18" fmla="*/ 4 w 48"/>
                  <a:gd name="T19" fmla="*/ 40 h 42"/>
                  <a:gd name="T20" fmla="*/ 2 w 48"/>
                  <a:gd name="T21" fmla="*/ 36 h 42"/>
                  <a:gd name="T22" fmla="*/ 0 w 48"/>
                  <a:gd name="T23" fmla="*/ 34 h 42"/>
                  <a:gd name="T24" fmla="*/ 0 w 48"/>
                  <a:gd name="T25" fmla="*/ 8 h 42"/>
                  <a:gd name="T26" fmla="*/ 0 w 48"/>
                  <a:gd name="T27" fmla="*/ 8 h 42"/>
                  <a:gd name="T28" fmla="*/ 2 w 48"/>
                  <a:gd name="T29" fmla="*/ 6 h 42"/>
                  <a:gd name="T30" fmla="*/ 4 w 48"/>
                  <a:gd name="T31" fmla="*/ 2 h 42"/>
                  <a:gd name="T32" fmla="*/ 6 w 48"/>
                  <a:gd name="T33" fmla="*/ 2 h 42"/>
                  <a:gd name="T34" fmla="*/ 8 w 48"/>
                  <a:gd name="T35" fmla="*/ 0 h 42"/>
                  <a:gd name="T36" fmla="*/ 40 w 48"/>
                  <a:gd name="T37" fmla="*/ 0 h 42"/>
                  <a:gd name="T38" fmla="*/ 40 w 48"/>
                  <a:gd name="T39" fmla="*/ 0 h 42"/>
                  <a:gd name="T40" fmla="*/ 44 w 48"/>
                  <a:gd name="T41" fmla="*/ 2 h 42"/>
                  <a:gd name="T42" fmla="*/ 46 w 48"/>
                  <a:gd name="T43" fmla="*/ 2 h 42"/>
                  <a:gd name="T44" fmla="*/ 48 w 48"/>
                  <a:gd name="T45" fmla="*/ 6 h 42"/>
                  <a:gd name="T46" fmla="*/ 48 w 48"/>
                  <a:gd name="T47" fmla="*/ 8 h 42"/>
                  <a:gd name="T48" fmla="*/ 48 w 48"/>
                  <a:gd name="T49" fmla="*/ 34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8" h="42">
                    <a:moveTo>
                      <a:pt x="48" y="34"/>
                    </a:moveTo>
                    <a:lnTo>
                      <a:pt x="48" y="34"/>
                    </a:lnTo>
                    <a:lnTo>
                      <a:pt x="48" y="36"/>
                    </a:lnTo>
                    <a:lnTo>
                      <a:pt x="46" y="40"/>
                    </a:lnTo>
                    <a:lnTo>
                      <a:pt x="44" y="40"/>
                    </a:lnTo>
                    <a:lnTo>
                      <a:pt x="40" y="42"/>
                    </a:lnTo>
                    <a:lnTo>
                      <a:pt x="8" y="42"/>
                    </a:lnTo>
                    <a:lnTo>
                      <a:pt x="8" y="42"/>
                    </a:lnTo>
                    <a:lnTo>
                      <a:pt x="6" y="40"/>
                    </a:lnTo>
                    <a:lnTo>
                      <a:pt x="4" y="40"/>
                    </a:lnTo>
                    <a:lnTo>
                      <a:pt x="2" y="36"/>
                    </a:lnTo>
                    <a:lnTo>
                      <a:pt x="0" y="34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6"/>
                    </a:lnTo>
                    <a:lnTo>
                      <a:pt x="4" y="2"/>
                    </a:lnTo>
                    <a:lnTo>
                      <a:pt x="6" y="2"/>
                    </a:lnTo>
                    <a:lnTo>
                      <a:pt x="8" y="0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44" y="2"/>
                    </a:lnTo>
                    <a:lnTo>
                      <a:pt x="46" y="2"/>
                    </a:lnTo>
                    <a:lnTo>
                      <a:pt x="48" y="6"/>
                    </a:lnTo>
                    <a:lnTo>
                      <a:pt x="48" y="8"/>
                    </a:lnTo>
                    <a:lnTo>
                      <a:pt x="48" y="34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8" name="Freeform: Shape 24"/>
              <p:cNvSpPr/>
              <p:nvPr/>
            </p:nvSpPr>
            <p:spPr bwMode="auto">
              <a:xfrm>
                <a:off x="460375" y="4979988"/>
                <a:ext cx="76200" cy="63500"/>
              </a:xfrm>
              <a:custGeom>
                <a:avLst/>
                <a:gdLst>
                  <a:gd name="T0" fmla="*/ 48 w 48"/>
                  <a:gd name="T1" fmla="*/ 32 h 40"/>
                  <a:gd name="T2" fmla="*/ 48 w 48"/>
                  <a:gd name="T3" fmla="*/ 32 h 40"/>
                  <a:gd name="T4" fmla="*/ 48 w 48"/>
                  <a:gd name="T5" fmla="*/ 36 h 40"/>
                  <a:gd name="T6" fmla="*/ 46 w 48"/>
                  <a:gd name="T7" fmla="*/ 38 h 40"/>
                  <a:gd name="T8" fmla="*/ 44 w 48"/>
                  <a:gd name="T9" fmla="*/ 40 h 40"/>
                  <a:gd name="T10" fmla="*/ 40 w 48"/>
                  <a:gd name="T11" fmla="*/ 40 h 40"/>
                  <a:gd name="T12" fmla="*/ 8 w 48"/>
                  <a:gd name="T13" fmla="*/ 40 h 40"/>
                  <a:gd name="T14" fmla="*/ 8 w 48"/>
                  <a:gd name="T15" fmla="*/ 40 h 40"/>
                  <a:gd name="T16" fmla="*/ 6 w 48"/>
                  <a:gd name="T17" fmla="*/ 40 h 40"/>
                  <a:gd name="T18" fmla="*/ 4 w 48"/>
                  <a:gd name="T19" fmla="*/ 38 h 40"/>
                  <a:gd name="T20" fmla="*/ 2 w 48"/>
                  <a:gd name="T21" fmla="*/ 36 h 40"/>
                  <a:gd name="T22" fmla="*/ 0 w 48"/>
                  <a:gd name="T23" fmla="*/ 32 h 40"/>
                  <a:gd name="T24" fmla="*/ 0 w 48"/>
                  <a:gd name="T25" fmla="*/ 8 h 40"/>
                  <a:gd name="T26" fmla="*/ 0 w 48"/>
                  <a:gd name="T27" fmla="*/ 8 h 40"/>
                  <a:gd name="T28" fmla="*/ 2 w 48"/>
                  <a:gd name="T29" fmla="*/ 4 h 40"/>
                  <a:gd name="T30" fmla="*/ 4 w 48"/>
                  <a:gd name="T31" fmla="*/ 2 h 40"/>
                  <a:gd name="T32" fmla="*/ 6 w 48"/>
                  <a:gd name="T33" fmla="*/ 0 h 40"/>
                  <a:gd name="T34" fmla="*/ 8 w 48"/>
                  <a:gd name="T35" fmla="*/ 0 h 40"/>
                  <a:gd name="T36" fmla="*/ 40 w 48"/>
                  <a:gd name="T37" fmla="*/ 0 h 40"/>
                  <a:gd name="T38" fmla="*/ 40 w 48"/>
                  <a:gd name="T39" fmla="*/ 0 h 40"/>
                  <a:gd name="T40" fmla="*/ 44 w 48"/>
                  <a:gd name="T41" fmla="*/ 0 h 40"/>
                  <a:gd name="T42" fmla="*/ 46 w 48"/>
                  <a:gd name="T43" fmla="*/ 2 h 40"/>
                  <a:gd name="T44" fmla="*/ 48 w 48"/>
                  <a:gd name="T45" fmla="*/ 4 h 40"/>
                  <a:gd name="T46" fmla="*/ 48 w 48"/>
                  <a:gd name="T47" fmla="*/ 8 h 40"/>
                  <a:gd name="T48" fmla="*/ 48 w 48"/>
                  <a:gd name="T49" fmla="*/ 32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48" h="40">
                    <a:moveTo>
                      <a:pt x="48" y="32"/>
                    </a:moveTo>
                    <a:lnTo>
                      <a:pt x="48" y="32"/>
                    </a:lnTo>
                    <a:lnTo>
                      <a:pt x="48" y="36"/>
                    </a:lnTo>
                    <a:lnTo>
                      <a:pt x="46" y="38"/>
                    </a:lnTo>
                    <a:lnTo>
                      <a:pt x="44" y="40"/>
                    </a:lnTo>
                    <a:lnTo>
                      <a:pt x="40" y="40"/>
                    </a:lnTo>
                    <a:lnTo>
                      <a:pt x="8" y="40"/>
                    </a:lnTo>
                    <a:lnTo>
                      <a:pt x="8" y="40"/>
                    </a:lnTo>
                    <a:lnTo>
                      <a:pt x="6" y="40"/>
                    </a:lnTo>
                    <a:lnTo>
                      <a:pt x="4" y="38"/>
                    </a:lnTo>
                    <a:lnTo>
                      <a:pt x="2" y="36"/>
                    </a:lnTo>
                    <a:lnTo>
                      <a:pt x="0" y="32"/>
                    </a:lnTo>
                    <a:lnTo>
                      <a:pt x="0" y="8"/>
                    </a:lnTo>
                    <a:lnTo>
                      <a:pt x="0" y="8"/>
                    </a:lnTo>
                    <a:lnTo>
                      <a:pt x="2" y="4"/>
                    </a:lnTo>
                    <a:lnTo>
                      <a:pt x="4" y="2"/>
                    </a:lnTo>
                    <a:lnTo>
                      <a:pt x="6" y="0"/>
                    </a:lnTo>
                    <a:lnTo>
                      <a:pt x="8" y="0"/>
                    </a:lnTo>
                    <a:lnTo>
                      <a:pt x="40" y="0"/>
                    </a:lnTo>
                    <a:lnTo>
                      <a:pt x="40" y="0"/>
                    </a:lnTo>
                    <a:lnTo>
                      <a:pt x="44" y="0"/>
                    </a:lnTo>
                    <a:lnTo>
                      <a:pt x="46" y="2"/>
                    </a:lnTo>
                    <a:lnTo>
                      <a:pt x="48" y="4"/>
                    </a:lnTo>
                    <a:lnTo>
                      <a:pt x="48" y="8"/>
                    </a:lnTo>
                    <a:lnTo>
                      <a:pt x="48" y="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9" name="Freeform: Shape 25"/>
              <p:cNvSpPr/>
              <p:nvPr/>
            </p:nvSpPr>
            <p:spPr bwMode="auto">
              <a:xfrm>
                <a:off x="460375" y="5062538"/>
                <a:ext cx="69850" cy="66675"/>
              </a:xfrm>
              <a:custGeom>
                <a:avLst/>
                <a:gdLst>
                  <a:gd name="T0" fmla="*/ 38 w 44"/>
                  <a:gd name="T1" fmla="*/ 20 h 42"/>
                  <a:gd name="T2" fmla="*/ 38 w 44"/>
                  <a:gd name="T3" fmla="*/ 20 h 42"/>
                  <a:gd name="T4" fmla="*/ 36 w 44"/>
                  <a:gd name="T5" fmla="*/ 12 h 42"/>
                  <a:gd name="T6" fmla="*/ 38 w 44"/>
                  <a:gd name="T7" fmla="*/ 4 h 42"/>
                  <a:gd name="T8" fmla="*/ 38 w 44"/>
                  <a:gd name="T9" fmla="*/ 4 h 42"/>
                  <a:gd name="T10" fmla="*/ 38 w 44"/>
                  <a:gd name="T11" fmla="*/ 0 h 42"/>
                  <a:gd name="T12" fmla="*/ 8 w 44"/>
                  <a:gd name="T13" fmla="*/ 0 h 42"/>
                  <a:gd name="T14" fmla="*/ 8 w 44"/>
                  <a:gd name="T15" fmla="*/ 0 h 42"/>
                  <a:gd name="T16" fmla="*/ 6 w 44"/>
                  <a:gd name="T17" fmla="*/ 2 h 42"/>
                  <a:gd name="T18" fmla="*/ 4 w 44"/>
                  <a:gd name="T19" fmla="*/ 2 h 42"/>
                  <a:gd name="T20" fmla="*/ 2 w 44"/>
                  <a:gd name="T21" fmla="*/ 6 h 42"/>
                  <a:gd name="T22" fmla="*/ 0 w 44"/>
                  <a:gd name="T23" fmla="*/ 8 h 42"/>
                  <a:gd name="T24" fmla="*/ 0 w 44"/>
                  <a:gd name="T25" fmla="*/ 34 h 42"/>
                  <a:gd name="T26" fmla="*/ 0 w 44"/>
                  <a:gd name="T27" fmla="*/ 34 h 42"/>
                  <a:gd name="T28" fmla="*/ 2 w 44"/>
                  <a:gd name="T29" fmla="*/ 36 h 42"/>
                  <a:gd name="T30" fmla="*/ 4 w 44"/>
                  <a:gd name="T31" fmla="*/ 40 h 42"/>
                  <a:gd name="T32" fmla="*/ 6 w 44"/>
                  <a:gd name="T33" fmla="*/ 40 h 42"/>
                  <a:gd name="T34" fmla="*/ 8 w 44"/>
                  <a:gd name="T35" fmla="*/ 42 h 42"/>
                  <a:gd name="T36" fmla="*/ 40 w 44"/>
                  <a:gd name="T37" fmla="*/ 42 h 42"/>
                  <a:gd name="T38" fmla="*/ 40 w 44"/>
                  <a:gd name="T39" fmla="*/ 42 h 42"/>
                  <a:gd name="T40" fmla="*/ 44 w 44"/>
                  <a:gd name="T41" fmla="*/ 40 h 42"/>
                  <a:gd name="T42" fmla="*/ 44 w 44"/>
                  <a:gd name="T43" fmla="*/ 40 h 42"/>
                  <a:gd name="T44" fmla="*/ 38 w 44"/>
                  <a:gd name="T45" fmla="*/ 20 h 42"/>
                  <a:gd name="T46" fmla="*/ 38 w 44"/>
                  <a:gd name="T47" fmla="*/ 20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44" h="42">
                    <a:moveTo>
                      <a:pt x="38" y="20"/>
                    </a:moveTo>
                    <a:lnTo>
                      <a:pt x="38" y="20"/>
                    </a:lnTo>
                    <a:lnTo>
                      <a:pt x="36" y="12"/>
                    </a:lnTo>
                    <a:lnTo>
                      <a:pt x="38" y="4"/>
                    </a:lnTo>
                    <a:lnTo>
                      <a:pt x="38" y="4"/>
                    </a:lnTo>
                    <a:lnTo>
                      <a:pt x="38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6" y="2"/>
                    </a:lnTo>
                    <a:lnTo>
                      <a:pt x="4" y="2"/>
                    </a:lnTo>
                    <a:lnTo>
                      <a:pt x="2" y="6"/>
                    </a:lnTo>
                    <a:lnTo>
                      <a:pt x="0" y="8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2" y="36"/>
                    </a:lnTo>
                    <a:lnTo>
                      <a:pt x="4" y="40"/>
                    </a:lnTo>
                    <a:lnTo>
                      <a:pt x="6" y="40"/>
                    </a:lnTo>
                    <a:lnTo>
                      <a:pt x="8" y="42"/>
                    </a:lnTo>
                    <a:lnTo>
                      <a:pt x="40" y="42"/>
                    </a:lnTo>
                    <a:lnTo>
                      <a:pt x="40" y="42"/>
                    </a:lnTo>
                    <a:lnTo>
                      <a:pt x="44" y="40"/>
                    </a:lnTo>
                    <a:lnTo>
                      <a:pt x="44" y="40"/>
                    </a:lnTo>
                    <a:lnTo>
                      <a:pt x="38" y="20"/>
                    </a:lnTo>
                    <a:lnTo>
                      <a:pt x="38" y="2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0" name="Freeform: Shape 26"/>
              <p:cNvSpPr/>
              <p:nvPr/>
            </p:nvSpPr>
            <p:spPr bwMode="auto">
              <a:xfrm>
                <a:off x="558800" y="4979988"/>
                <a:ext cx="31750" cy="63500"/>
              </a:xfrm>
              <a:custGeom>
                <a:avLst/>
                <a:gdLst>
                  <a:gd name="T0" fmla="*/ 6 w 20"/>
                  <a:gd name="T1" fmla="*/ 36 h 40"/>
                  <a:gd name="T2" fmla="*/ 6 w 20"/>
                  <a:gd name="T3" fmla="*/ 36 h 40"/>
                  <a:gd name="T4" fmla="*/ 12 w 20"/>
                  <a:gd name="T5" fmla="*/ 38 h 40"/>
                  <a:gd name="T6" fmla="*/ 20 w 20"/>
                  <a:gd name="T7" fmla="*/ 40 h 40"/>
                  <a:gd name="T8" fmla="*/ 20 w 20"/>
                  <a:gd name="T9" fmla="*/ 0 h 40"/>
                  <a:gd name="T10" fmla="*/ 8 w 20"/>
                  <a:gd name="T11" fmla="*/ 0 h 40"/>
                  <a:gd name="T12" fmla="*/ 8 w 20"/>
                  <a:gd name="T13" fmla="*/ 0 h 40"/>
                  <a:gd name="T14" fmla="*/ 4 w 20"/>
                  <a:gd name="T15" fmla="*/ 0 h 40"/>
                  <a:gd name="T16" fmla="*/ 2 w 20"/>
                  <a:gd name="T17" fmla="*/ 2 h 40"/>
                  <a:gd name="T18" fmla="*/ 0 w 20"/>
                  <a:gd name="T19" fmla="*/ 4 h 40"/>
                  <a:gd name="T20" fmla="*/ 0 w 20"/>
                  <a:gd name="T21" fmla="*/ 8 h 40"/>
                  <a:gd name="T22" fmla="*/ 0 w 20"/>
                  <a:gd name="T23" fmla="*/ 32 h 40"/>
                  <a:gd name="T24" fmla="*/ 0 w 20"/>
                  <a:gd name="T25" fmla="*/ 32 h 40"/>
                  <a:gd name="T26" fmla="*/ 2 w 20"/>
                  <a:gd name="T27" fmla="*/ 36 h 40"/>
                  <a:gd name="T28" fmla="*/ 2 w 20"/>
                  <a:gd name="T29" fmla="*/ 36 h 40"/>
                  <a:gd name="T30" fmla="*/ 6 w 20"/>
                  <a:gd name="T31" fmla="*/ 36 h 40"/>
                  <a:gd name="T32" fmla="*/ 6 w 20"/>
                  <a:gd name="T33" fmla="*/ 36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20" h="40">
                    <a:moveTo>
                      <a:pt x="6" y="36"/>
                    </a:moveTo>
                    <a:lnTo>
                      <a:pt x="6" y="36"/>
                    </a:lnTo>
                    <a:lnTo>
                      <a:pt x="12" y="38"/>
                    </a:lnTo>
                    <a:lnTo>
                      <a:pt x="20" y="40"/>
                    </a:lnTo>
                    <a:lnTo>
                      <a:pt x="20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0"/>
                    </a:lnTo>
                    <a:lnTo>
                      <a:pt x="2" y="2"/>
                    </a:lnTo>
                    <a:lnTo>
                      <a:pt x="0" y="4"/>
                    </a:lnTo>
                    <a:lnTo>
                      <a:pt x="0" y="8"/>
                    </a:lnTo>
                    <a:lnTo>
                      <a:pt x="0" y="32"/>
                    </a:lnTo>
                    <a:lnTo>
                      <a:pt x="0" y="32"/>
                    </a:lnTo>
                    <a:lnTo>
                      <a:pt x="2" y="36"/>
                    </a:lnTo>
                    <a:lnTo>
                      <a:pt x="2" y="36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1" name="Freeform: Shape 27"/>
              <p:cNvSpPr/>
              <p:nvPr/>
            </p:nvSpPr>
            <p:spPr bwMode="auto">
              <a:xfrm>
                <a:off x="558800" y="4894263"/>
                <a:ext cx="73025" cy="66675"/>
              </a:xfrm>
              <a:custGeom>
                <a:avLst/>
                <a:gdLst>
                  <a:gd name="T0" fmla="*/ 8 w 46"/>
                  <a:gd name="T1" fmla="*/ 42 h 42"/>
                  <a:gd name="T2" fmla="*/ 20 w 46"/>
                  <a:gd name="T3" fmla="*/ 42 h 42"/>
                  <a:gd name="T4" fmla="*/ 20 w 46"/>
                  <a:gd name="T5" fmla="*/ 40 h 42"/>
                  <a:gd name="T6" fmla="*/ 20 w 46"/>
                  <a:gd name="T7" fmla="*/ 40 h 42"/>
                  <a:gd name="T8" fmla="*/ 22 w 46"/>
                  <a:gd name="T9" fmla="*/ 30 h 42"/>
                  <a:gd name="T10" fmla="*/ 28 w 46"/>
                  <a:gd name="T11" fmla="*/ 20 h 42"/>
                  <a:gd name="T12" fmla="*/ 36 w 46"/>
                  <a:gd name="T13" fmla="*/ 14 h 42"/>
                  <a:gd name="T14" fmla="*/ 46 w 46"/>
                  <a:gd name="T15" fmla="*/ 10 h 42"/>
                  <a:gd name="T16" fmla="*/ 46 w 46"/>
                  <a:gd name="T17" fmla="*/ 8 h 42"/>
                  <a:gd name="T18" fmla="*/ 46 w 46"/>
                  <a:gd name="T19" fmla="*/ 8 h 42"/>
                  <a:gd name="T20" fmla="*/ 46 w 46"/>
                  <a:gd name="T21" fmla="*/ 6 h 42"/>
                  <a:gd name="T22" fmla="*/ 44 w 46"/>
                  <a:gd name="T23" fmla="*/ 2 h 42"/>
                  <a:gd name="T24" fmla="*/ 42 w 46"/>
                  <a:gd name="T25" fmla="*/ 2 h 42"/>
                  <a:gd name="T26" fmla="*/ 38 w 46"/>
                  <a:gd name="T27" fmla="*/ 0 h 42"/>
                  <a:gd name="T28" fmla="*/ 8 w 46"/>
                  <a:gd name="T29" fmla="*/ 0 h 42"/>
                  <a:gd name="T30" fmla="*/ 8 w 46"/>
                  <a:gd name="T31" fmla="*/ 0 h 42"/>
                  <a:gd name="T32" fmla="*/ 4 w 46"/>
                  <a:gd name="T33" fmla="*/ 2 h 42"/>
                  <a:gd name="T34" fmla="*/ 2 w 46"/>
                  <a:gd name="T35" fmla="*/ 2 h 42"/>
                  <a:gd name="T36" fmla="*/ 0 w 46"/>
                  <a:gd name="T37" fmla="*/ 6 h 42"/>
                  <a:gd name="T38" fmla="*/ 0 w 46"/>
                  <a:gd name="T39" fmla="*/ 8 h 42"/>
                  <a:gd name="T40" fmla="*/ 0 w 46"/>
                  <a:gd name="T41" fmla="*/ 34 h 42"/>
                  <a:gd name="T42" fmla="*/ 0 w 46"/>
                  <a:gd name="T43" fmla="*/ 34 h 42"/>
                  <a:gd name="T44" fmla="*/ 0 w 46"/>
                  <a:gd name="T45" fmla="*/ 36 h 42"/>
                  <a:gd name="T46" fmla="*/ 2 w 46"/>
                  <a:gd name="T47" fmla="*/ 40 h 42"/>
                  <a:gd name="T48" fmla="*/ 4 w 46"/>
                  <a:gd name="T49" fmla="*/ 40 h 42"/>
                  <a:gd name="T50" fmla="*/ 8 w 46"/>
                  <a:gd name="T51" fmla="*/ 42 h 42"/>
                  <a:gd name="T52" fmla="*/ 8 w 46"/>
                  <a:gd name="T53" fmla="*/ 42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46" h="42">
                    <a:moveTo>
                      <a:pt x="8" y="42"/>
                    </a:moveTo>
                    <a:lnTo>
                      <a:pt x="20" y="42"/>
                    </a:lnTo>
                    <a:lnTo>
                      <a:pt x="20" y="40"/>
                    </a:lnTo>
                    <a:lnTo>
                      <a:pt x="20" y="40"/>
                    </a:lnTo>
                    <a:lnTo>
                      <a:pt x="22" y="30"/>
                    </a:lnTo>
                    <a:lnTo>
                      <a:pt x="28" y="20"/>
                    </a:lnTo>
                    <a:lnTo>
                      <a:pt x="36" y="14"/>
                    </a:lnTo>
                    <a:lnTo>
                      <a:pt x="46" y="10"/>
                    </a:lnTo>
                    <a:lnTo>
                      <a:pt x="46" y="8"/>
                    </a:lnTo>
                    <a:lnTo>
                      <a:pt x="46" y="8"/>
                    </a:lnTo>
                    <a:lnTo>
                      <a:pt x="46" y="6"/>
                    </a:lnTo>
                    <a:lnTo>
                      <a:pt x="44" y="2"/>
                    </a:lnTo>
                    <a:lnTo>
                      <a:pt x="42" y="2"/>
                    </a:lnTo>
                    <a:lnTo>
                      <a:pt x="38" y="0"/>
                    </a:lnTo>
                    <a:lnTo>
                      <a:pt x="8" y="0"/>
                    </a:lnTo>
                    <a:lnTo>
                      <a:pt x="8" y="0"/>
                    </a:lnTo>
                    <a:lnTo>
                      <a:pt x="4" y="2"/>
                    </a:lnTo>
                    <a:lnTo>
                      <a:pt x="2" y="2"/>
                    </a:lnTo>
                    <a:lnTo>
                      <a:pt x="0" y="6"/>
                    </a:lnTo>
                    <a:lnTo>
                      <a:pt x="0" y="8"/>
                    </a:lnTo>
                    <a:lnTo>
                      <a:pt x="0" y="34"/>
                    </a:lnTo>
                    <a:lnTo>
                      <a:pt x="0" y="34"/>
                    </a:lnTo>
                    <a:lnTo>
                      <a:pt x="0" y="36"/>
                    </a:lnTo>
                    <a:lnTo>
                      <a:pt x="2" y="40"/>
                    </a:lnTo>
                    <a:lnTo>
                      <a:pt x="4" y="40"/>
                    </a:lnTo>
                    <a:lnTo>
                      <a:pt x="8" y="42"/>
                    </a:lnTo>
                    <a:lnTo>
                      <a:pt x="8" y="4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2" name="Freeform: Shape 28"/>
              <p:cNvSpPr/>
              <p:nvPr/>
            </p:nvSpPr>
            <p:spPr bwMode="auto">
              <a:xfrm>
                <a:off x="422275" y="4783138"/>
                <a:ext cx="282575" cy="555625"/>
              </a:xfrm>
              <a:custGeom>
                <a:avLst/>
                <a:gdLst>
                  <a:gd name="T0" fmla="*/ 106 w 178"/>
                  <a:gd name="T1" fmla="*/ 310 h 350"/>
                  <a:gd name="T2" fmla="*/ 102 w 178"/>
                  <a:gd name="T3" fmla="*/ 306 h 350"/>
                  <a:gd name="T4" fmla="*/ 104 w 178"/>
                  <a:gd name="T5" fmla="*/ 314 h 350"/>
                  <a:gd name="T6" fmla="*/ 104 w 178"/>
                  <a:gd name="T7" fmla="*/ 320 h 350"/>
                  <a:gd name="T8" fmla="*/ 96 w 178"/>
                  <a:gd name="T9" fmla="*/ 328 h 350"/>
                  <a:gd name="T10" fmla="*/ 88 w 178"/>
                  <a:gd name="T11" fmla="*/ 330 h 350"/>
                  <a:gd name="T12" fmla="*/ 78 w 178"/>
                  <a:gd name="T13" fmla="*/ 324 h 350"/>
                  <a:gd name="T14" fmla="*/ 74 w 178"/>
                  <a:gd name="T15" fmla="*/ 314 h 350"/>
                  <a:gd name="T16" fmla="*/ 74 w 178"/>
                  <a:gd name="T17" fmla="*/ 308 h 350"/>
                  <a:gd name="T18" fmla="*/ 82 w 178"/>
                  <a:gd name="T19" fmla="*/ 300 h 350"/>
                  <a:gd name="T20" fmla="*/ 88 w 178"/>
                  <a:gd name="T21" fmla="*/ 298 h 350"/>
                  <a:gd name="T22" fmla="*/ 102 w 178"/>
                  <a:gd name="T23" fmla="*/ 304 h 350"/>
                  <a:gd name="T24" fmla="*/ 100 w 178"/>
                  <a:gd name="T25" fmla="*/ 302 h 350"/>
                  <a:gd name="T26" fmla="*/ 86 w 178"/>
                  <a:gd name="T27" fmla="*/ 280 h 350"/>
                  <a:gd name="T28" fmla="*/ 12 w 178"/>
                  <a:gd name="T29" fmla="*/ 52 h 350"/>
                  <a:gd name="T30" fmla="*/ 166 w 178"/>
                  <a:gd name="T31" fmla="*/ 104 h 350"/>
                  <a:gd name="T32" fmla="*/ 166 w 178"/>
                  <a:gd name="T33" fmla="*/ 110 h 350"/>
                  <a:gd name="T34" fmla="*/ 166 w 178"/>
                  <a:gd name="T35" fmla="*/ 128 h 350"/>
                  <a:gd name="T36" fmla="*/ 170 w 178"/>
                  <a:gd name="T37" fmla="*/ 128 h 350"/>
                  <a:gd name="T38" fmla="*/ 178 w 178"/>
                  <a:gd name="T39" fmla="*/ 26 h 350"/>
                  <a:gd name="T40" fmla="*/ 176 w 178"/>
                  <a:gd name="T41" fmla="*/ 16 h 350"/>
                  <a:gd name="T42" fmla="*/ 162 w 178"/>
                  <a:gd name="T43" fmla="*/ 2 h 350"/>
                  <a:gd name="T44" fmla="*/ 28 w 178"/>
                  <a:gd name="T45" fmla="*/ 0 h 350"/>
                  <a:gd name="T46" fmla="*/ 16 w 178"/>
                  <a:gd name="T47" fmla="*/ 2 h 350"/>
                  <a:gd name="T48" fmla="*/ 2 w 178"/>
                  <a:gd name="T49" fmla="*/ 16 h 350"/>
                  <a:gd name="T50" fmla="*/ 0 w 178"/>
                  <a:gd name="T51" fmla="*/ 322 h 350"/>
                  <a:gd name="T52" fmla="*/ 2 w 178"/>
                  <a:gd name="T53" fmla="*/ 332 h 350"/>
                  <a:gd name="T54" fmla="*/ 16 w 178"/>
                  <a:gd name="T55" fmla="*/ 348 h 350"/>
                  <a:gd name="T56" fmla="*/ 122 w 178"/>
                  <a:gd name="T57" fmla="*/ 350 h 350"/>
                  <a:gd name="T58" fmla="*/ 66 w 178"/>
                  <a:gd name="T59" fmla="*/ 20 h 350"/>
                  <a:gd name="T60" fmla="*/ 112 w 178"/>
                  <a:gd name="T61" fmla="*/ 20 h 350"/>
                  <a:gd name="T62" fmla="*/ 114 w 178"/>
                  <a:gd name="T63" fmla="*/ 22 h 350"/>
                  <a:gd name="T64" fmla="*/ 114 w 178"/>
                  <a:gd name="T65" fmla="*/ 26 h 350"/>
                  <a:gd name="T66" fmla="*/ 66 w 178"/>
                  <a:gd name="T67" fmla="*/ 26 h 350"/>
                  <a:gd name="T68" fmla="*/ 64 w 178"/>
                  <a:gd name="T69" fmla="*/ 26 h 350"/>
                  <a:gd name="T70" fmla="*/ 64 w 178"/>
                  <a:gd name="T71" fmla="*/ 22 h 350"/>
                  <a:gd name="T72" fmla="*/ 66 w 178"/>
                  <a:gd name="T73" fmla="*/ 20 h 3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78" h="350">
                    <a:moveTo>
                      <a:pt x="122" y="326"/>
                    </a:moveTo>
                    <a:lnTo>
                      <a:pt x="106" y="310"/>
                    </a:lnTo>
                    <a:lnTo>
                      <a:pt x="106" y="310"/>
                    </a:lnTo>
                    <a:lnTo>
                      <a:pt x="102" y="306"/>
                    </a:lnTo>
                    <a:lnTo>
                      <a:pt x="102" y="306"/>
                    </a:lnTo>
                    <a:lnTo>
                      <a:pt x="104" y="314"/>
                    </a:lnTo>
                    <a:lnTo>
                      <a:pt x="104" y="314"/>
                    </a:lnTo>
                    <a:lnTo>
                      <a:pt x="104" y="320"/>
                    </a:lnTo>
                    <a:lnTo>
                      <a:pt x="100" y="324"/>
                    </a:lnTo>
                    <a:lnTo>
                      <a:pt x="96" y="328"/>
                    </a:lnTo>
                    <a:lnTo>
                      <a:pt x="88" y="330"/>
                    </a:lnTo>
                    <a:lnTo>
                      <a:pt x="88" y="330"/>
                    </a:lnTo>
                    <a:lnTo>
                      <a:pt x="82" y="328"/>
                    </a:lnTo>
                    <a:lnTo>
                      <a:pt x="78" y="324"/>
                    </a:lnTo>
                    <a:lnTo>
                      <a:pt x="74" y="320"/>
                    </a:lnTo>
                    <a:lnTo>
                      <a:pt x="74" y="314"/>
                    </a:lnTo>
                    <a:lnTo>
                      <a:pt x="74" y="314"/>
                    </a:lnTo>
                    <a:lnTo>
                      <a:pt x="74" y="308"/>
                    </a:lnTo>
                    <a:lnTo>
                      <a:pt x="78" y="302"/>
                    </a:lnTo>
                    <a:lnTo>
                      <a:pt x="82" y="300"/>
                    </a:lnTo>
                    <a:lnTo>
                      <a:pt x="88" y="298"/>
                    </a:lnTo>
                    <a:lnTo>
                      <a:pt x="88" y="298"/>
                    </a:lnTo>
                    <a:lnTo>
                      <a:pt x="96" y="300"/>
                    </a:lnTo>
                    <a:lnTo>
                      <a:pt x="102" y="304"/>
                    </a:lnTo>
                    <a:lnTo>
                      <a:pt x="102" y="304"/>
                    </a:lnTo>
                    <a:lnTo>
                      <a:pt x="100" y="302"/>
                    </a:lnTo>
                    <a:lnTo>
                      <a:pt x="100" y="302"/>
                    </a:lnTo>
                    <a:lnTo>
                      <a:pt x="86" y="280"/>
                    </a:lnTo>
                    <a:lnTo>
                      <a:pt x="12" y="280"/>
                    </a:lnTo>
                    <a:lnTo>
                      <a:pt x="12" y="52"/>
                    </a:lnTo>
                    <a:lnTo>
                      <a:pt x="166" y="52"/>
                    </a:lnTo>
                    <a:lnTo>
                      <a:pt x="166" y="104"/>
                    </a:lnTo>
                    <a:lnTo>
                      <a:pt x="166" y="104"/>
                    </a:lnTo>
                    <a:lnTo>
                      <a:pt x="166" y="110"/>
                    </a:lnTo>
                    <a:lnTo>
                      <a:pt x="166" y="128"/>
                    </a:lnTo>
                    <a:lnTo>
                      <a:pt x="166" y="128"/>
                    </a:lnTo>
                    <a:lnTo>
                      <a:pt x="170" y="128"/>
                    </a:lnTo>
                    <a:lnTo>
                      <a:pt x="170" y="128"/>
                    </a:lnTo>
                    <a:lnTo>
                      <a:pt x="178" y="130"/>
                    </a:lnTo>
                    <a:lnTo>
                      <a:pt x="178" y="26"/>
                    </a:lnTo>
                    <a:lnTo>
                      <a:pt x="178" y="26"/>
                    </a:lnTo>
                    <a:lnTo>
                      <a:pt x="176" y="16"/>
                    </a:lnTo>
                    <a:lnTo>
                      <a:pt x="170" y="8"/>
                    </a:lnTo>
                    <a:lnTo>
                      <a:pt x="162" y="2"/>
                    </a:lnTo>
                    <a:lnTo>
                      <a:pt x="150" y="0"/>
                    </a:lnTo>
                    <a:lnTo>
                      <a:pt x="28" y="0"/>
                    </a:lnTo>
                    <a:lnTo>
                      <a:pt x="28" y="0"/>
                    </a:lnTo>
                    <a:lnTo>
                      <a:pt x="16" y="2"/>
                    </a:lnTo>
                    <a:lnTo>
                      <a:pt x="8" y="8"/>
                    </a:lnTo>
                    <a:lnTo>
                      <a:pt x="2" y="16"/>
                    </a:lnTo>
                    <a:lnTo>
                      <a:pt x="0" y="26"/>
                    </a:lnTo>
                    <a:lnTo>
                      <a:pt x="0" y="322"/>
                    </a:lnTo>
                    <a:lnTo>
                      <a:pt x="0" y="322"/>
                    </a:lnTo>
                    <a:lnTo>
                      <a:pt x="2" y="332"/>
                    </a:lnTo>
                    <a:lnTo>
                      <a:pt x="8" y="342"/>
                    </a:lnTo>
                    <a:lnTo>
                      <a:pt x="16" y="348"/>
                    </a:lnTo>
                    <a:lnTo>
                      <a:pt x="28" y="350"/>
                    </a:lnTo>
                    <a:lnTo>
                      <a:pt x="122" y="350"/>
                    </a:lnTo>
                    <a:lnTo>
                      <a:pt x="122" y="326"/>
                    </a:lnTo>
                    <a:close/>
                    <a:moveTo>
                      <a:pt x="66" y="20"/>
                    </a:moveTo>
                    <a:lnTo>
                      <a:pt x="112" y="20"/>
                    </a:lnTo>
                    <a:lnTo>
                      <a:pt x="112" y="20"/>
                    </a:lnTo>
                    <a:lnTo>
                      <a:pt x="114" y="20"/>
                    </a:lnTo>
                    <a:lnTo>
                      <a:pt x="114" y="22"/>
                    </a:lnTo>
                    <a:lnTo>
                      <a:pt x="114" y="22"/>
                    </a:lnTo>
                    <a:lnTo>
                      <a:pt x="114" y="26"/>
                    </a:lnTo>
                    <a:lnTo>
                      <a:pt x="112" y="26"/>
                    </a:lnTo>
                    <a:lnTo>
                      <a:pt x="66" y="26"/>
                    </a:lnTo>
                    <a:lnTo>
                      <a:pt x="66" y="26"/>
                    </a:lnTo>
                    <a:lnTo>
                      <a:pt x="64" y="26"/>
                    </a:lnTo>
                    <a:lnTo>
                      <a:pt x="64" y="22"/>
                    </a:lnTo>
                    <a:lnTo>
                      <a:pt x="64" y="22"/>
                    </a:lnTo>
                    <a:lnTo>
                      <a:pt x="64" y="20"/>
                    </a:lnTo>
                    <a:lnTo>
                      <a:pt x="66" y="20"/>
                    </a:lnTo>
                    <a:lnTo>
                      <a:pt x="66" y="20"/>
                    </a:lnTo>
                    <a:close/>
                  </a:path>
                </a:pathLst>
              </a:custGeom>
              <a:solidFill>
                <a:srgbClr val="029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33" name="Freeform: Shape 29"/>
              <p:cNvSpPr/>
              <p:nvPr/>
            </p:nvSpPr>
            <p:spPr bwMode="auto">
              <a:xfrm>
                <a:off x="542925" y="4935538"/>
                <a:ext cx="276225" cy="431800"/>
              </a:xfrm>
              <a:custGeom>
                <a:avLst/>
                <a:gdLst>
                  <a:gd name="T0" fmla="*/ 174 w 174"/>
                  <a:gd name="T1" fmla="*/ 144 h 272"/>
                  <a:gd name="T2" fmla="*/ 174 w 174"/>
                  <a:gd name="T3" fmla="*/ 96 h 272"/>
                  <a:gd name="T4" fmla="*/ 172 w 174"/>
                  <a:gd name="T5" fmla="*/ 90 h 272"/>
                  <a:gd name="T6" fmla="*/ 164 w 174"/>
                  <a:gd name="T7" fmla="*/ 82 h 272"/>
                  <a:gd name="T8" fmla="*/ 160 w 174"/>
                  <a:gd name="T9" fmla="*/ 80 h 272"/>
                  <a:gd name="T10" fmla="*/ 148 w 174"/>
                  <a:gd name="T11" fmla="*/ 84 h 272"/>
                  <a:gd name="T12" fmla="*/ 144 w 174"/>
                  <a:gd name="T13" fmla="*/ 96 h 272"/>
                  <a:gd name="T14" fmla="*/ 144 w 174"/>
                  <a:gd name="T15" fmla="*/ 98 h 272"/>
                  <a:gd name="T16" fmla="*/ 140 w 174"/>
                  <a:gd name="T17" fmla="*/ 76 h 272"/>
                  <a:gd name="T18" fmla="*/ 140 w 174"/>
                  <a:gd name="T19" fmla="*/ 70 h 272"/>
                  <a:gd name="T20" fmla="*/ 132 w 174"/>
                  <a:gd name="T21" fmla="*/ 62 h 272"/>
                  <a:gd name="T22" fmla="*/ 126 w 174"/>
                  <a:gd name="T23" fmla="*/ 60 h 272"/>
                  <a:gd name="T24" fmla="*/ 116 w 174"/>
                  <a:gd name="T25" fmla="*/ 64 h 272"/>
                  <a:gd name="T26" fmla="*/ 112 w 174"/>
                  <a:gd name="T27" fmla="*/ 76 h 272"/>
                  <a:gd name="T28" fmla="*/ 112 w 174"/>
                  <a:gd name="T29" fmla="*/ 88 h 272"/>
                  <a:gd name="T30" fmla="*/ 108 w 174"/>
                  <a:gd name="T31" fmla="*/ 62 h 272"/>
                  <a:gd name="T32" fmla="*/ 106 w 174"/>
                  <a:gd name="T33" fmla="*/ 56 h 272"/>
                  <a:gd name="T34" fmla="*/ 98 w 174"/>
                  <a:gd name="T35" fmla="*/ 50 h 272"/>
                  <a:gd name="T36" fmla="*/ 94 w 174"/>
                  <a:gd name="T37" fmla="*/ 48 h 272"/>
                  <a:gd name="T38" fmla="*/ 82 w 174"/>
                  <a:gd name="T39" fmla="*/ 52 h 272"/>
                  <a:gd name="T40" fmla="*/ 78 w 174"/>
                  <a:gd name="T41" fmla="*/ 62 h 272"/>
                  <a:gd name="T42" fmla="*/ 78 w 174"/>
                  <a:gd name="T43" fmla="*/ 82 h 272"/>
                  <a:gd name="T44" fmla="*/ 74 w 174"/>
                  <a:gd name="T45" fmla="*/ 14 h 272"/>
                  <a:gd name="T46" fmla="*/ 74 w 174"/>
                  <a:gd name="T47" fmla="*/ 8 h 272"/>
                  <a:gd name="T48" fmla="*/ 66 w 174"/>
                  <a:gd name="T49" fmla="*/ 2 h 272"/>
                  <a:gd name="T50" fmla="*/ 60 w 174"/>
                  <a:gd name="T51" fmla="*/ 0 h 272"/>
                  <a:gd name="T52" fmla="*/ 50 w 174"/>
                  <a:gd name="T53" fmla="*/ 4 h 272"/>
                  <a:gd name="T54" fmla="*/ 46 w 174"/>
                  <a:gd name="T55" fmla="*/ 14 h 272"/>
                  <a:gd name="T56" fmla="*/ 46 w 174"/>
                  <a:gd name="T57" fmla="*/ 134 h 272"/>
                  <a:gd name="T58" fmla="*/ 40 w 174"/>
                  <a:gd name="T59" fmla="*/ 112 h 272"/>
                  <a:gd name="T60" fmla="*/ 36 w 174"/>
                  <a:gd name="T61" fmla="*/ 96 h 272"/>
                  <a:gd name="T62" fmla="*/ 20 w 174"/>
                  <a:gd name="T63" fmla="*/ 82 h 272"/>
                  <a:gd name="T64" fmla="*/ 14 w 174"/>
                  <a:gd name="T65" fmla="*/ 80 h 272"/>
                  <a:gd name="T66" fmla="*/ 0 w 174"/>
                  <a:gd name="T67" fmla="*/ 88 h 272"/>
                  <a:gd name="T68" fmla="*/ 0 w 174"/>
                  <a:gd name="T69" fmla="*/ 94 h 272"/>
                  <a:gd name="T70" fmla="*/ 6 w 174"/>
                  <a:gd name="T71" fmla="*/ 112 h 272"/>
                  <a:gd name="T72" fmla="*/ 14 w 174"/>
                  <a:gd name="T73" fmla="*/ 146 h 272"/>
                  <a:gd name="T74" fmla="*/ 16 w 174"/>
                  <a:gd name="T75" fmla="*/ 160 h 272"/>
                  <a:gd name="T76" fmla="*/ 28 w 174"/>
                  <a:gd name="T77" fmla="*/ 186 h 272"/>
                  <a:gd name="T78" fmla="*/ 36 w 174"/>
                  <a:gd name="T79" fmla="*/ 196 h 272"/>
                  <a:gd name="T80" fmla="*/ 62 w 174"/>
                  <a:gd name="T81" fmla="*/ 222 h 272"/>
                  <a:gd name="T82" fmla="*/ 160 w 174"/>
                  <a:gd name="T83" fmla="*/ 272 h 272"/>
                  <a:gd name="T84" fmla="*/ 160 w 174"/>
                  <a:gd name="T85" fmla="*/ 222 h 272"/>
                  <a:gd name="T86" fmla="*/ 168 w 174"/>
                  <a:gd name="T87" fmla="*/ 202 h 272"/>
                  <a:gd name="T88" fmla="*/ 172 w 174"/>
                  <a:gd name="T89" fmla="*/ 182 h 272"/>
                  <a:gd name="T90" fmla="*/ 174 w 174"/>
                  <a:gd name="T91" fmla="*/ 144 h 272"/>
                  <a:gd name="T92" fmla="*/ 174 w 174"/>
                  <a:gd name="T93" fmla="*/ 144 h 272"/>
                  <a:gd name="T94" fmla="*/ 174 w 174"/>
                  <a:gd name="T95" fmla="*/ 144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</a:cxnLst>
                <a:rect l="0" t="0" r="r" b="b"/>
                <a:pathLst>
                  <a:path w="174" h="272">
                    <a:moveTo>
                      <a:pt x="174" y="144"/>
                    </a:moveTo>
                    <a:lnTo>
                      <a:pt x="174" y="144"/>
                    </a:lnTo>
                    <a:lnTo>
                      <a:pt x="174" y="138"/>
                    </a:lnTo>
                    <a:lnTo>
                      <a:pt x="174" y="96"/>
                    </a:lnTo>
                    <a:lnTo>
                      <a:pt x="174" y="96"/>
                    </a:lnTo>
                    <a:lnTo>
                      <a:pt x="172" y="90"/>
                    </a:lnTo>
                    <a:lnTo>
                      <a:pt x="170" y="84"/>
                    </a:lnTo>
                    <a:lnTo>
                      <a:pt x="164" y="82"/>
                    </a:lnTo>
                    <a:lnTo>
                      <a:pt x="160" y="80"/>
                    </a:lnTo>
                    <a:lnTo>
                      <a:pt x="160" y="80"/>
                    </a:lnTo>
                    <a:lnTo>
                      <a:pt x="154" y="82"/>
                    </a:lnTo>
                    <a:lnTo>
                      <a:pt x="148" y="84"/>
                    </a:lnTo>
                    <a:lnTo>
                      <a:pt x="146" y="90"/>
                    </a:lnTo>
                    <a:lnTo>
                      <a:pt x="144" y="96"/>
                    </a:lnTo>
                    <a:lnTo>
                      <a:pt x="144" y="98"/>
                    </a:lnTo>
                    <a:lnTo>
                      <a:pt x="144" y="98"/>
                    </a:lnTo>
                    <a:lnTo>
                      <a:pt x="140" y="98"/>
                    </a:lnTo>
                    <a:lnTo>
                      <a:pt x="140" y="76"/>
                    </a:lnTo>
                    <a:lnTo>
                      <a:pt x="140" y="76"/>
                    </a:lnTo>
                    <a:lnTo>
                      <a:pt x="140" y="70"/>
                    </a:lnTo>
                    <a:lnTo>
                      <a:pt x="136" y="64"/>
                    </a:lnTo>
                    <a:lnTo>
                      <a:pt x="132" y="62"/>
                    </a:lnTo>
                    <a:lnTo>
                      <a:pt x="126" y="60"/>
                    </a:lnTo>
                    <a:lnTo>
                      <a:pt x="126" y="60"/>
                    </a:lnTo>
                    <a:lnTo>
                      <a:pt x="120" y="62"/>
                    </a:lnTo>
                    <a:lnTo>
                      <a:pt x="116" y="64"/>
                    </a:lnTo>
                    <a:lnTo>
                      <a:pt x="112" y="70"/>
                    </a:lnTo>
                    <a:lnTo>
                      <a:pt x="112" y="76"/>
                    </a:lnTo>
                    <a:lnTo>
                      <a:pt x="112" y="88"/>
                    </a:lnTo>
                    <a:lnTo>
                      <a:pt x="112" y="88"/>
                    </a:lnTo>
                    <a:lnTo>
                      <a:pt x="108" y="86"/>
                    </a:lnTo>
                    <a:lnTo>
                      <a:pt x="108" y="62"/>
                    </a:lnTo>
                    <a:lnTo>
                      <a:pt x="108" y="62"/>
                    </a:lnTo>
                    <a:lnTo>
                      <a:pt x="106" y="56"/>
                    </a:lnTo>
                    <a:lnTo>
                      <a:pt x="104" y="52"/>
                    </a:lnTo>
                    <a:lnTo>
                      <a:pt x="98" y="50"/>
                    </a:lnTo>
                    <a:lnTo>
                      <a:pt x="94" y="48"/>
                    </a:lnTo>
                    <a:lnTo>
                      <a:pt x="94" y="48"/>
                    </a:lnTo>
                    <a:lnTo>
                      <a:pt x="88" y="50"/>
                    </a:lnTo>
                    <a:lnTo>
                      <a:pt x="82" y="52"/>
                    </a:lnTo>
                    <a:lnTo>
                      <a:pt x="80" y="56"/>
                    </a:lnTo>
                    <a:lnTo>
                      <a:pt x="78" y="62"/>
                    </a:lnTo>
                    <a:lnTo>
                      <a:pt x="78" y="82"/>
                    </a:lnTo>
                    <a:lnTo>
                      <a:pt x="78" y="82"/>
                    </a:lnTo>
                    <a:lnTo>
                      <a:pt x="74" y="82"/>
                    </a:lnTo>
                    <a:lnTo>
                      <a:pt x="74" y="14"/>
                    </a:lnTo>
                    <a:lnTo>
                      <a:pt x="74" y="14"/>
                    </a:lnTo>
                    <a:lnTo>
                      <a:pt x="74" y="8"/>
                    </a:lnTo>
                    <a:lnTo>
                      <a:pt x="70" y="4"/>
                    </a:lnTo>
                    <a:lnTo>
                      <a:pt x="66" y="2"/>
                    </a:lnTo>
                    <a:lnTo>
                      <a:pt x="60" y="0"/>
                    </a:lnTo>
                    <a:lnTo>
                      <a:pt x="60" y="0"/>
                    </a:lnTo>
                    <a:lnTo>
                      <a:pt x="54" y="2"/>
                    </a:lnTo>
                    <a:lnTo>
                      <a:pt x="50" y="4"/>
                    </a:lnTo>
                    <a:lnTo>
                      <a:pt x="46" y="8"/>
                    </a:lnTo>
                    <a:lnTo>
                      <a:pt x="46" y="14"/>
                    </a:lnTo>
                    <a:lnTo>
                      <a:pt x="46" y="134"/>
                    </a:lnTo>
                    <a:lnTo>
                      <a:pt x="46" y="134"/>
                    </a:lnTo>
                    <a:lnTo>
                      <a:pt x="42" y="124"/>
                    </a:lnTo>
                    <a:lnTo>
                      <a:pt x="40" y="112"/>
                    </a:lnTo>
                    <a:lnTo>
                      <a:pt x="40" y="112"/>
                    </a:lnTo>
                    <a:lnTo>
                      <a:pt x="36" y="96"/>
                    </a:lnTo>
                    <a:lnTo>
                      <a:pt x="28" y="86"/>
                    </a:lnTo>
                    <a:lnTo>
                      <a:pt x="20" y="82"/>
                    </a:lnTo>
                    <a:lnTo>
                      <a:pt x="14" y="80"/>
                    </a:lnTo>
                    <a:lnTo>
                      <a:pt x="14" y="80"/>
                    </a:lnTo>
                    <a:lnTo>
                      <a:pt x="4" y="84"/>
                    </a:lnTo>
                    <a:lnTo>
                      <a:pt x="0" y="88"/>
                    </a:lnTo>
                    <a:lnTo>
                      <a:pt x="0" y="92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6" y="112"/>
                    </a:lnTo>
                    <a:lnTo>
                      <a:pt x="10" y="128"/>
                    </a:lnTo>
                    <a:lnTo>
                      <a:pt x="14" y="146"/>
                    </a:lnTo>
                    <a:lnTo>
                      <a:pt x="14" y="146"/>
                    </a:lnTo>
                    <a:lnTo>
                      <a:pt x="16" y="160"/>
                    </a:lnTo>
                    <a:lnTo>
                      <a:pt x="20" y="174"/>
                    </a:lnTo>
                    <a:lnTo>
                      <a:pt x="28" y="186"/>
                    </a:lnTo>
                    <a:lnTo>
                      <a:pt x="36" y="196"/>
                    </a:lnTo>
                    <a:lnTo>
                      <a:pt x="36" y="196"/>
                    </a:lnTo>
                    <a:lnTo>
                      <a:pt x="40" y="202"/>
                    </a:lnTo>
                    <a:lnTo>
                      <a:pt x="62" y="222"/>
                    </a:lnTo>
                    <a:lnTo>
                      <a:pt x="62" y="272"/>
                    </a:lnTo>
                    <a:lnTo>
                      <a:pt x="160" y="272"/>
                    </a:lnTo>
                    <a:lnTo>
                      <a:pt x="160" y="222"/>
                    </a:lnTo>
                    <a:lnTo>
                      <a:pt x="160" y="222"/>
                    </a:lnTo>
                    <a:lnTo>
                      <a:pt x="164" y="212"/>
                    </a:lnTo>
                    <a:lnTo>
                      <a:pt x="168" y="202"/>
                    </a:lnTo>
                    <a:lnTo>
                      <a:pt x="172" y="192"/>
                    </a:lnTo>
                    <a:lnTo>
                      <a:pt x="172" y="182"/>
                    </a:lnTo>
                    <a:lnTo>
                      <a:pt x="172" y="182"/>
                    </a:lnTo>
                    <a:lnTo>
                      <a:pt x="174" y="144"/>
                    </a:lnTo>
                    <a:lnTo>
                      <a:pt x="174" y="144"/>
                    </a:lnTo>
                    <a:lnTo>
                      <a:pt x="174" y="144"/>
                    </a:lnTo>
                    <a:lnTo>
                      <a:pt x="174" y="144"/>
                    </a:lnTo>
                    <a:lnTo>
                      <a:pt x="174" y="144"/>
                    </a:lnTo>
                    <a:lnTo>
                      <a:pt x="174" y="144"/>
                    </a:lnTo>
                    <a:close/>
                  </a:path>
                </a:pathLst>
              </a:custGeom>
              <a:solidFill>
                <a:srgbClr val="029BA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10" name="Group 33"/>
          <p:cNvGrpSpPr/>
          <p:nvPr/>
        </p:nvGrpSpPr>
        <p:grpSpPr>
          <a:xfrm>
            <a:off x="4897292" y="2520686"/>
            <a:ext cx="2596865" cy="770884"/>
            <a:chOff x="6893593" y="3376798"/>
            <a:chExt cx="3462486" cy="1027845"/>
          </a:xfrm>
        </p:grpSpPr>
        <p:sp>
          <p:nvSpPr>
            <p:cNvPr id="23" name="TextBox 30"/>
            <p:cNvSpPr txBox="1"/>
            <p:nvPr/>
          </p:nvSpPr>
          <p:spPr>
            <a:xfrm>
              <a:off x="6893593" y="3376798"/>
              <a:ext cx="3462486" cy="246221"/>
            </a:xfrm>
            <a:prstGeom prst="rect">
              <a:avLst/>
            </a:prstGeom>
            <a:noFill/>
          </p:spPr>
          <p:txBody>
            <a:bodyPr wrap="none" lIns="0" tIns="0" rIns="0" bIns="0">
              <a:normAutofit fontScale="92500" lnSpcReduction="20000"/>
            </a:bodyPr>
            <a:lstStyle/>
            <a:p>
              <a:pPr algn="ctr"/>
              <a:r>
                <a:rPr lang="zh-CN" altLang="en-US" sz="1600" b="1"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4" name="Rectangle 32"/>
            <p:cNvSpPr/>
            <p:nvPr/>
          </p:nvSpPr>
          <p:spPr>
            <a:xfrm>
              <a:off x="6893593" y="3623019"/>
              <a:ext cx="3462486" cy="781624"/>
            </a:xfrm>
            <a:prstGeom prst="rect">
              <a:avLst/>
            </a:prstGeom>
          </p:spPr>
          <p:txBody>
            <a:bodyPr wrap="square" lIns="0" tIns="0" rIns="0" bIns="0" anchor="t" anchorCtr="1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1200"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200">
                  <a:cs typeface="+mn-ea"/>
                  <a:sym typeface="+mn-lt"/>
                </a:rPr>
              </a:br>
              <a:r>
                <a:rPr lang="zh-CN" altLang="en-US" sz="1200"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1" name="Group 35"/>
          <p:cNvGrpSpPr/>
          <p:nvPr/>
        </p:nvGrpSpPr>
        <p:grpSpPr>
          <a:xfrm>
            <a:off x="539750" y="2270426"/>
            <a:ext cx="1625342" cy="450123"/>
            <a:chOff x="719667" y="3027234"/>
            <a:chExt cx="2167122" cy="600164"/>
          </a:xfrm>
        </p:grpSpPr>
        <p:sp>
          <p:nvSpPr>
            <p:cNvPr id="21" name="TextBox 12"/>
            <p:cNvSpPr txBox="1"/>
            <p:nvPr/>
          </p:nvSpPr>
          <p:spPr>
            <a:xfrm>
              <a:off x="719667" y="3027234"/>
              <a:ext cx="2167122" cy="184666"/>
            </a:xfrm>
            <a:prstGeom prst="rect">
              <a:avLst/>
            </a:prstGeom>
            <a:noFill/>
          </p:spPr>
          <p:txBody>
            <a:bodyPr wrap="none" lIns="0" tIns="0" rIns="0" bIns="0" anchor="b" anchorCtr="0">
              <a:normAutofit fontScale="92500" lnSpcReduction="20000"/>
            </a:bodyPr>
            <a:lstStyle/>
            <a:p>
              <a:pPr algn="r"/>
              <a:r>
                <a:rPr lang="zh-CN" altLang="en-US" sz="1200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2" name="Rectangle 34"/>
            <p:cNvSpPr/>
            <p:nvPr/>
          </p:nvSpPr>
          <p:spPr>
            <a:xfrm>
              <a:off x="719667" y="3211900"/>
              <a:ext cx="2167122" cy="415498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775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2" name="Group 36"/>
          <p:cNvGrpSpPr/>
          <p:nvPr/>
        </p:nvGrpSpPr>
        <p:grpSpPr>
          <a:xfrm>
            <a:off x="1344184" y="2956864"/>
            <a:ext cx="1625342" cy="450123"/>
            <a:chOff x="719667" y="3027234"/>
            <a:chExt cx="2167122" cy="600164"/>
          </a:xfrm>
        </p:grpSpPr>
        <p:sp>
          <p:nvSpPr>
            <p:cNvPr id="19" name="TextBox 37"/>
            <p:cNvSpPr txBox="1"/>
            <p:nvPr/>
          </p:nvSpPr>
          <p:spPr>
            <a:xfrm>
              <a:off x="719667" y="3027234"/>
              <a:ext cx="2167122" cy="184666"/>
            </a:xfrm>
            <a:prstGeom prst="rect">
              <a:avLst/>
            </a:prstGeom>
            <a:noFill/>
          </p:spPr>
          <p:txBody>
            <a:bodyPr wrap="none" lIns="0" tIns="0" rIns="0" bIns="0" anchor="b" anchorCtr="0">
              <a:normAutofit fontScale="92500" lnSpcReduction="20000"/>
            </a:bodyPr>
            <a:lstStyle/>
            <a:p>
              <a:pPr algn="r"/>
              <a:r>
                <a:rPr lang="zh-CN" altLang="en-US" sz="1200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20" name="Rectangle 38"/>
            <p:cNvSpPr/>
            <p:nvPr/>
          </p:nvSpPr>
          <p:spPr>
            <a:xfrm>
              <a:off x="719667" y="3211900"/>
              <a:ext cx="2167122" cy="415498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775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3" name="Group 39"/>
          <p:cNvGrpSpPr/>
          <p:nvPr/>
        </p:nvGrpSpPr>
        <p:grpSpPr>
          <a:xfrm>
            <a:off x="2161580" y="3555855"/>
            <a:ext cx="1625342" cy="450123"/>
            <a:chOff x="719667" y="3027234"/>
            <a:chExt cx="2167122" cy="600164"/>
          </a:xfrm>
        </p:grpSpPr>
        <p:sp>
          <p:nvSpPr>
            <p:cNvPr id="17" name="TextBox 40"/>
            <p:cNvSpPr txBox="1"/>
            <p:nvPr/>
          </p:nvSpPr>
          <p:spPr>
            <a:xfrm>
              <a:off x="719667" y="3027234"/>
              <a:ext cx="2167122" cy="184666"/>
            </a:xfrm>
            <a:prstGeom prst="rect">
              <a:avLst/>
            </a:prstGeom>
            <a:noFill/>
          </p:spPr>
          <p:txBody>
            <a:bodyPr wrap="none" lIns="0" tIns="0" rIns="0" bIns="0" anchor="b" anchorCtr="0">
              <a:normAutofit fontScale="92500" lnSpcReduction="20000"/>
            </a:bodyPr>
            <a:lstStyle/>
            <a:p>
              <a:pPr algn="r"/>
              <a:r>
                <a:rPr lang="zh-CN" altLang="en-US" sz="1200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8" name="Rectangle 41"/>
            <p:cNvSpPr/>
            <p:nvPr/>
          </p:nvSpPr>
          <p:spPr>
            <a:xfrm>
              <a:off x="719667" y="3211900"/>
              <a:ext cx="2167122" cy="415498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775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</p:grpSp>
      <p:grpSp>
        <p:nvGrpSpPr>
          <p:cNvPr id="14" name="Group 42"/>
          <p:cNvGrpSpPr/>
          <p:nvPr/>
        </p:nvGrpSpPr>
        <p:grpSpPr>
          <a:xfrm>
            <a:off x="2970454" y="4089131"/>
            <a:ext cx="1625342" cy="450123"/>
            <a:chOff x="719667" y="3027234"/>
            <a:chExt cx="2167122" cy="600164"/>
          </a:xfrm>
        </p:grpSpPr>
        <p:sp>
          <p:nvSpPr>
            <p:cNvPr id="15" name="TextBox 43"/>
            <p:cNvSpPr txBox="1"/>
            <p:nvPr/>
          </p:nvSpPr>
          <p:spPr>
            <a:xfrm>
              <a:off x="719667" y="3027234"/>
              <a:ext cx="2167122" cy="184666"/>
            </a:xfrm>
            <a:prstGeom prst="rect">
              <a:avLst/>
            </a:prstGeom>
            <a:noFill/>
          </p:spPr>
          <p:txBody>
            <a:bodyPr wrap="none" lIns="0" tIns="0" rIns="0" bIns="0" anchor="b" anchorCtr="0">
              <a:normAutofit fontScale="92500" lnSpcReduction="20000"/>
            </a:bodyPr>
            <a:lstStyle/>
            <a:p>
              <a:pPr algn="r"/>
              <a:r>
                <a:rPr lang="zh-CN" altLang="en-US" sz="1200" b="1" dirty="0">
                  <a:solidFill>
                    <a:srgbClr val="595959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6" name="Rectangle 44"/>
            <p:cNvSpPr/>
            <p:nvPr/>
          </p:nvSpPr>
          <p:spPr>
            <a:xfrm>
              <a:off x="719667" y="3211900"/>
              <a:ext cx="2167122" cy="415498"/>
            </a:xfrm>
            <a:prstGeom prst="rect">
              <a:avLst/>
            </a:prstGeom>
          </p:spPr>
          <p:txBody>
            <a:bodyPr wrap="square" lIns="0" tIns="0" rIns="0" bIns="0" anchor="t" anchorCtr="0">
              <a:normAutofit fontScale="77500" lnSpcReduction="20000"/>
            </a:bodyPr>
            <a:lstStyle/>
            <a:p>
              <a:pPr algn="r">
                <a:lnSpc>
                  <a:spcPct val="120000"/>
                </a:lnSpc>
              </a:pPr>
              <a: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000">
                  <a:solidFill>
                    <a:schemeClr val="tx1">
                      <a:lumMod val="75000"/>
                      <a:lumOff val="25000"/>
                    </a:schemeClr>
                  </a:solidFill>
                  <a:cs typeface="+mn-ea"/>
                  <a:sym typeface="+mn-lt"/>
                </a:rPr>
                <a:t>（建议使用主题字体）</a:t>
              </a:r>
            </a:p>
          </p:txBody>
        </p:sp>
      </p:grpSp>
      <p:sp>
        <p:nvSpPr>
          <p:cNvPr id="43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5283268" y="1852689"/>
            <a:ext cx="2817124" cy="769441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4400" spc="300" dirty="0">
                <a:cs typeface="+mn-ea"/>
                <a:sym typeface="+mn-lt"/>
              </a:rPr>
              <a:t>谢谢欣赏</a:t>
            </a:r>
          </a:p>
        </p:txBody>
      </p:sp>
      <p:sp>
        <p:nvSpPr>
          <p:cNvPr id="11" name="椭圆 10"/>
          <p:cNvSpPr/>
          <p:nvPr/>
        </p:nvSpPr>
        <p:spPr>
          <a:xfrm>
            <a:off x="-2086245" y="-3336552"/>
            <a:ext cx="5249197" cy="5249197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-2678006" y="-559426"/>
            <a:ext cx="6504158" cy="6504158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cs typeface="+mn-ea"/>
              <a:sym typeface="+mn-lt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-2375203" y="1469295"/>
            <a:ext cx="5249197" cy="5249197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-1518640" y="-1384529"/>
            <a:ext cx="5286471" cy="5249197"/>
          </a:xfrm>
          <a:prstGeom prst="ellips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3410283" y="1367069"/>
            <a:ext cx="741472" cy="741472"/>
            <a:chOff x="3059832" y="3339719"/>
            <a:chExt cx="3607562" cy="3607562"/>
          </a:xfrm>
        </p:grpSpPr>
        <p:sp>
          <p:nvSpPr>
            <p:cNvPr id="16" name="椭圆 15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8" name="同心圆 69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392114" y="760414"/>
                <a:ext cx="3825871" cy="3825871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0" name="组合 19"/>
          <p:cNvGrpSpPr/>
          <p:nvPr/>
        </p:nvGrpSpPr>
        <p:grpSpPr>
          <a:xfrm>
            <a:off x="601676" y="599024"/>
            <a:ext cx="2507330" cy="2507330"/>
            <a:chOff x="537232" y="2069509"/>
            <a:chExt cx="2507330" cy="2507330"/>
          </a:xfrm>
        </p:grpSpPr>
        <p:sp>
          <p:nvSpPr>
            <p:cNvPr id="21" name="椭圆 20"/>
            <p:cNvSpPr/>
            <p:nvPr/>
          </p:nvSpPr>
          <p:spPr>
            <a:xfrm>
              <a:off x="537232" y="2069509"/>
              <a:ext cx="2507330" cy="2507330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2" name="组合 21"/>
            <p:cNvGrpSpPr/>
            <p:nvPr/>
          </p:nvGrpSpPr>
          <p:grpSpPr>
            <a:xfrm>
              <a:off x="612550" y="2144827"/>
              <a:ext cx="2356696" cy="2356696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3" name="同心圆 90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5" name="组合 24"/>
          <p:cNvGrpSpPr/>
          <p:nvPr/>
        </p:nvGrpSpPr>
        <p:grpSpPr>
          <a:xfrm>
            <a:off x="2485330" y="2998704"/>
            <a:ext cx="616395" cy="616395"/>
            <a:chOff x="3059832" y="3339719"/>
            <a:chExt cx="3607562" cy="3607562"/>
          </a:xfrm>
        </p:grpSpPr>
        <p:sp>
          <p:nvSpPr>
            <p:cNvPr id="26" name="椭圆 25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8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9" name="椭圆 2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244442" y="2779416"/>
            <a:ext cx="400371" cy="400371"/>
            <a:chOff x="3059832" y="3339719"/>
            <a:chExt cx="3607562" cy="3607562"/>
          </a:xfrm>
        </p:grpSpPr>
        <p:sp>
          <p:nvSpPr>
            <p:cNvPr id="31" name="椭圆 30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2" name="组合 31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3" name="同心圆 4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4" name="椭圆 33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5" name="组合 34"/>
          <p:cNvGrpSpPr/>
          <p:nvPr/>
        </p:nvGrpSpPr>
        <p:grpSpPr>
          <a:xfrm>
            <a:off x="2340393" y="4622939"/>
            <a:ext cx="740681" cy="740681"/>
            <a:chOff x="3059832" y="3339719"/>
            <a:chExt cx="3607562" cy="3607562"/>
          </a:xfrm>
        </p:grpSpPr>
        <p:sp>
          <p:nvSpPr>
            <p:cNvPr id="36" name="椭圆 35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7" name="组合 36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8" name="同心圆 4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9" name="椭圆 3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0" name="组合 39"/>
          <p:cNvGrpSpPr/>
          <p:nvPr/>
        </p:nvGrpSpPr>
        <p:grpSpPr>
          <a:xfrm>
            <a:off x="1403648" y="3279090"/>
            <a:ext cx="292233" cy="292233"/>
            <a:chOff x="3059832" y="3339719"/>
            <a:chExt cx="3607562" cy="3607562"/>
          </a:xfrm>
        </p:grpSpPr>
        <p:sp>
          <p:nvSpPr>
            <p:cNvPr id="41" name="椭圆 40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3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4" name="椭圆 43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2735264" y="3995970"/>
            <a:ext cx="277459" cy="277459"/>
            <a:chOff x="3059832" y="3339719"/>
            <a:chExt cx="3607562" cy="3607562"/>
          </a:xfrm>
        </p:grpSpPr>
        <p:sp>
          <p:nvSpPr>
            <p:cNvPr id="46" name="椭圆 45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7" name="组合 46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8" name="同心圆 56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9" name="椭圆 4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0" name="组合 49"/>
          <p:cNvGrpSpPr/>
          <p:nvPr/>
        </p:nvGrpSpPr>
        <p:grpSpPr>
          <a:xfrm>
            <a:off x="925416" y="4659982"/>
            <a:ext cx="190200" cy="190200"/>
            <a:chOff x="3059832" y="3339719"/>
            <a:chExt cx="3607562" cy="3607562"/>
          </a:xfrm>
        </p:grpSpPr>
        <p:sp>
          <p:nvSpPr>
            <p:cNvPr id="51" name="椭圆 50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2" name="组合 51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3" name="同心圆 6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4" name="椭圆 53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5" name="组合 54"/>
          <p:cNvGrpSpPr/>
          <p:nvPr/>
        </p:nvGrpSpPr>
        <p:grpSpPr>
          <a:xfrm>
            <a:off x="417798" y="556129"/>
            <a:ext cx="324557" cy="324557"/>
            <a:chOff x="3059832" y="3339719"/>
            <a:chExt cx="3607562" cy="3607562"/>
          </a:xfrm>
        </p:grpSpPr>
        <p:sp>
          <p:nvSpPr>
            <p:cNvPr id="56" name="椭圆 55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7" name="组合 56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8" name="同心圆 74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9" name="椭圆 58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0" name="组合 59"/>
          <p:cNvGrpSpPr/>
          <p:nvPr/>
        </p:nvGrpSpPr>
        <p:grpSpPr>
          <a:xfrm>
            <a:off x="2749743" y="244119"/>
            <a:ext cx="324557" cy="324557"/>
            <a:chOff x="3059832" y="3339719"/>
            <a:chExt cx="3607562" cy="3607562"/>
          </a:xfrm>
          <a:solidFill>
            <a:srgbClr val="0198A8"/>
          </a:solidFill>
        </p:grpSpPr>
        <p:sp>
          <p:nvSpPr>
            <p:cNvPr id="61" name="椭圆 60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2" name="组合 61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grpFill/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3" name="同心圆 82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4" name="椭圆 63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sp>
        <p:nvSpPr>
          <p:cNvPr id="65" name="椭圆 64"/>
          <p:cNvSpPr/>
          <p:nvPr/>
        </p:nvSpPr>
        <p:spPr>
          <a:xfrm>
            <a:off x="841732" y="842574"/>
            <a:ext cx="2038920" cy="2038920"/>
          </a:xfrm>
          <a:prstGeom prst="ellipse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48"/>
          <p:cNvSpPr txBox="1"/>
          <p:nvPr/>
        </p:nvSpPr>
        <p:spPr>
          <a:xfrm>
            <a:off x="2843808" y="2188552"/>
            <a:ext cx="417646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>
                <a:solidFill>
                  <a:srgbClr val="778495"/>
                </a:solidFill>
                <a:cs typeface="+mn-ea"/>
                <a:sym typeface="+mn-lt"/>
              </a:rPr>
              <a:t>年度工作概述</a:t>
            </a:r>
            <a:endParaRPr lang="en-GB" altLang="zh-CN" sz="4400" dirty="0">
              <a:solidFill>
                <a:srgbClr val="778495"/>
              </a:solidFill>
              <a:cs typeface="+mn-ea"/>
              <a:sym typeface="+mn-lt"/>
            </a:endParaRPr>
          </a:p>
        </p:txBody>
      </p:sp>
      <p:sp>
        <p:nvSpPr>
          <p:cNvPr id="8" name="TextBox 49"/>
          <p:cNvSpPr txBox="1"/>
          <p:nvPr/>
        </p:nvSpPr>
        <p:spPr>
          <a:xfrm>
            <a:off x="3664070" y="2952695"/>
            <a:ext cx="278013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800" dirty="0">
                <a:solidFill>
                  <a:srgbClr val="778495"/>
                </a:solidFill>
                <a:cs typeface="+mn-ea"/>
                <a:sym typeface="+mn-lt"/>
              </a:rPr>
              <a:t>请替换文字内容，点击添加相关标题文字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4079394" y="987574"/>
            <a:ext cx="944424" cy="944424"/>
            <a:chOff x="4079394" y="987574"/>
            <a:chExt cx="944424" cy="944424"/>
          </a:xfrm>
        </p:grpSpPr>
        <p:grpSp>
          <p:nvGrpSpPr>
            <p:cNvPr id="9" name="组合 8"/>
            <p:cNvGrpSpPr/>
            <p:nvPr/>
          </p:nvGrpSpPr>
          <p:grpSpPr>
            <a:xfrm>
              <a:off x="4079394" y="987574"/>
              <a:ext cx="944424" cy="944424"/>
              <a:chOff x="3059832" y="3339719"/>
              <a:chExt cx="3607562" cy="3607562"/>
            </a:xfrm>
          </p:grpSpPr>
          <p:sp>
            <p:nvSpPr>
              <p:cNvPr id="15" name="椭圆 14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16" name="组合 15"/>
              <p:cNvGrpSpPr/>
              <p:nvPr/>
            </p:nvGrpSpPr>
            <p:grpSpPr>
              <a:xfrm>
                <a:off x="3168200" y="3448087"/>
                <a:ext cx="3390828" cy="3390828"/>
                <a:chOff x="304800" y="673100"/>
                <a:chExt cx="4000500" cy="4000500"/>
              </a:xfrm>
              <a:effectLst>
                <a:outerShdw blurRad="444500" dist="254000" dir="8100000" algn="tr" rotWithShape="0">
                  <a:prstClr val="black">
                    <a:alpha val="50000"/>
                  </a:prstClr>
                </a:outerShdw>
              </a:effectLst>
            </p:grpSpPr>
            <p:sp>
              <p:nvSpPr>
                <p:cNvPr id="17" name="同心圆 69"/>
                <p:cNvSpPr/>
                <p:nvPr/>
              </p:nvSpPr>
              <p:spPr>
                <a:xfrm>
                  <a:off x="304800" y="673100"/>
                  <a:ext cx="4000500" cy="4000500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8" name="椭圆 17"/>
                <p:cNvSpPr/>
                <p:nvPr/>
              </p:nvSpPr>
              <p:spPr>
                <a:xfrm>
                  <a:off x="392113" y="760413"/>
                  <a:ext cx="3825874" cy="3825874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1" name="TextBox 6"/>
            <p:cNvSpPr txBox="1"/>
            <p:nvPr/>
          </p:nvSpPr>
          <p:spPr>
            <a:xfrm>
              <a:off x="4245847" y="1251405"/>
              <a:ext cx="491962" cy="530915"/>
            </a:xfrm>
            <a:prstGeom prst="rect">
              <a:avLst/>
            </a:prstGeom>
            <a:noFill/>
          </p:spPr>
          <p:txBody>
            <a:bodyPr wrap="none" anchor="ctr">
              <a:normAutofit fontScale="85000" lnSpcReduction="20000"/>
            </a:bodyPr>
            <a:lstStyle/>
            <a:p>
              <a:r>
                <a:rPr lang="en-US" altLang="zh-CN" sz="4000" dirty="0">
                  <a:solidFill>
                    <a:srgbClr val="029BA8"/>
                  </a:solidFill>
                  <a:cs typeface="+mn-ea"/>
                  <a:sym typeface="+mn-lt"/>
                </a:rPr>
                <a:t>01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6262119" y="3766119"/>
            <a:ext cx="2449947" cy="1110678"/>
            <a:chOff x="-7671361" y="446837"/>
            <a:chExt cx="14338755" cy="6500444"/>
          </a:xfrm>
        </p:grpSpPr>
        <p:sp>
          <p:nvSpPr>
            <p:cNvPr id="13" name="椭圆 12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4" name="组合 13"/>
            <p:cNvGrpSpPr/>
            <p:nvPr/>
          </p:nvGrpSpPr>
          <p:grpSpPr>
            <a:xfrm>
              <a:off x="-7671361" y="446837"/>
              <a:ext cx="14230389" cy="6392078"/>
              <a:chOff x="-12483718" y="-2867776"/>
              <a:chExt cx="16789018" cy="7541376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9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椭圆 70"/>
              <p:cNvSpPr/>
              <p:nvPr/>
            </p:nvSpPr>
            <p:spPr>
              <a:xfrm>
                <a:off x="-12483718" y="-2867776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7418081" y="4056183"/>
            <a:ext cx="292233" cy="292233"/>
            <a:chOff x="3059832" y="3339719"/>
            <a:chExt cx="3607562" cy="3607562"/>
          </a:xfrm>
        </p:grpSpPr>
        <p:sp>
          <p:nvSpPr>
            <p:cNvPr id="22" name="椭圆 21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3" name="组合 22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4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6" name="组合 25"/>
          <p:cNvGrpSpPr/>
          <p:nvPr/>
        </p:nvGrpSpPr>
        <p:grpSpPr>
          <a:xfrm>
            <a:off x="8400867" y="3517256"/>
            <a:ext cx="292233" cy="292233"/>
            <a:chOff x="3059832" y="3339719"/>
            <a:chExt cx="3607562" cy="3607562"/>
          </a:xfrm>
        </p:grpSpPr>
        <p:sp>
          <p:nvSpPr>
            <p:cNvPr id="27" name="椭圆 26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9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0" name="椭圆 29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1" name="组合 30"/>
          <p:cNvGrpSpPr/>
          <p:nvPr/>
        </p:nvGrpSpPr>
        <p:grpSpPr>
          <a:xfrm>
            <a:off x="7392796" y="3625404"/>
            <a:ext cx="179386" cy="179386"/>
            <a:chOff x="3059832" y="3339719"/>
            <a:chExt cx="3607562" cy="3607562"/>
          </a:xfrm>
        </p:grpSpPr>
        <p:sp>
          <p:nvSpPr>
            <p:cNvPr id="32" name="椭圆 31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4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5" name="椭圆 3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6" name="组合 35"/>
          <p:cNvGrpSpPr/>
          <p:nvPr/>
        </p:nvGrpSpPr>
        <p:grpSpPr>
          <a:xfrm>
            <a:off x="1187624" y="4348416"/>
            <a:ext cx="616395" cy="616395"/>
            <a:chOff x="3059832" y="3339719"/>
            <a:chExt cx="3607562" cy="3607562"/>
          </a:xfrm>
        </p:grpSpPr>
        <p:sp>
          <p:nvSpPr>
            <p:cNvPr id="37" name="椭圆 36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8" name="组合 37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9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0" name="椭圆 39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1" name="组合 40"/>
          <p:cNvGrpSpPr/>
          <p:nvPr/>
        </p:nvGrpSpPr>
        <p:grpSpPr>
          <a:xfrm>
            <a:off x="510034" y="4144197"/>
            <a:ext cx="292233" cy="292233"/>
            <a:chOff x="3059832" y="3339719"/>
            <a:chExt cx="3607562" cy="3607562"/>
          </a:xfrm>
        </p:grpSpPr>
        <p:sp>
          <p:nvSpPr>
            <p:cNvPr id="42" name="椭圆 41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3" name="组合 42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4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6" name="组合 45"/>
          <p:cNvGrpSpPr/>
          <p:nvPr/>
        </p:nvGrpSpPr>
        <p:grpSpPr>
          <a:xfrm>
            <a:off x="1492820" y="3605270"/>
            <a:ext cx="292233" cy="292233"/>
            <a:chOff x="3059832" y="3339719"/>
            <a:chExt cx="3607562" cy="3607562"/>
          </a:xfrm>
        </p:grpSpPr>
        <p:sp>
          <p:nvSpPr>
            <p:cNvPr id="47" name="椭圆 46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9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0" name="椭圆 49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1" name="组合 50"/>
          <p:cNvGrpSpPr/>
          <p:nvPr/>
        </p:nvGrpSpPr>
        <p:grpSpPr>
          <a:xfrm>
            <a:off x="484749" y="3713418"/>
            <a:ext cx="179386" cy="179386"/>
            <a:chOff x="3059832" y="3339719"/>
            <a:chExt cx="3607562" cy="3607562"/>
          </a:xfrm>
        </p:grpSpPr>
        <p:sp>
          <p:nvSpPr>
            <p:cNvPr id="52" name="椭圆 51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3" name="组合 52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4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5" name="椭圆 5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1" name="组合 60"/>
          <p:cNvGrpSpPr/>
          <p:nvPr/>
        </p:nvGrpSpPr>
        <p:grpSpPr>
          <a:xfrm>
            <a:off x="2447225" y="4306775"/>
            <a:ext cx="292233" cy="292233"/>
            <a:chOff x="3059832" y="3339719"/>
            <a:chExt cx="3607562" cy="3607562"/>
          </a:xfrm>
        </p:grpSpPr>
        <p:sp>
          <p:nvSpPr>
            <p:cNvPr id="62" name="椭圆 61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3" name="组合 62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4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5" name="椭圆 64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6" name="组合 65"/>
          <p:cNvGrpSpPr/>
          <p:nvPr/>
        </p:nvGrpSpPr>
        <p:grpSpPr>
          <a:xfrm>
            <a:off x="6995599" y="4422482"/>
            <a:ext cx="292233" cy="292233"/>
            <a:chOff x="3059832" y="3339719"/>
            <a:chExt cx="3607562" cy="3607562"/>
          </a:xfrm>
        </p:grpSpPr>
        <p:sp>
          <p:nvSpPr>
            <p:cNvPr id="67" name="椭圆 66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8" name="组合 67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9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0" name="椭圆 69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72" name="组合 71"/>
          <p:cNvGrpSpPr/>
          <p:nvPr/>
        </p:nvGrpSpPr>
        <p:grpSpPr>
          <a:xfrm>
            <a:off x="3109048" y="4348416"/>
            <a:ext cx="616395" cy="616395"/>
            <a:chOff x="3059832" y="3339719"/>
            <a:chExt cx="3607562" cy="3607562"/>
          </a:xfrm>
        </p:grpSpPr>
        <p:sp>
          <p:nvSpPr>
            <p:cNvPr id="73" name="椭圆 72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74" name="组合 73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5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6" name="椭圆 75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5094060" y="2920322"/>
            <a:ext cx="3406575" cy="1244605"/>
            <a:chOff x="5094060" y="2920322"/>
            <a:chExt cx="3406575" cy="1244605"/>
          </a:xfrm>
        </p:grpSpPr>
        <p:grpSp>
          <p:nvGrpSpPr>
            <p:cNvPr id="5" name="Group 41"/>
            <p:cNvGrpSpPr/>
            <p:nvPr/>
          </p:nvGrpSpPr>
          <p:grpSpPr>
            <a:xfrm>
              <a:off x="5094060" y="2920322"/>
              <a:ext cx="3406575" cy="1244605"/>
              <a:chOff x="6784559" y="3825303"/>
              <a:chExt cx="4493041" cy="1641549"/>
            </a:xfrm>
            <a:effectLst/>
          </p:grpSpPr>
          <p:sp>
            <p:nvSpPr>
              <p:cNvPr id="18" name="Arrow: Right 42"/>
              <p:cNvSpPr/>
              <p:nvPr/>
            </p:nvSpPr>
            <p:spPr>
              <a:xfrm>
                <a:off x="7154779" y="3825303"/>
                <a:ext cx="4122821" cy="1641549"/>
              </a:xfrm>
              <a:prstGeom prst="rightArrow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9" name="Oval 43"/>
              <p:cNvSpPr/>
              <p:nvPr/>
            </p:nvSpPr>
            <p:spPr>
              <a:xfrm>
                <a:off x="6784559" y="4236883"/>
                <a:ext cx="818388" cy="8183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 lnSpcReduction="10000"/>
              </a:bodyPr>
              <a:lstStyle/>
              <a:p>
                <a:pPr algn="ctr"/>
                <a:r>
                  <a:rPr lang="en-US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02</a:t>
                </a:r>
              </a:p>
            </p:txBody>
          </p:sp>
        </p:grpSp>
        <p:grpSp>
          <p:nvGrpSpPr>
            <p:cNvPr id="7" name="Group 48"/>
            <p:cNvGrpSpPr/>
            <p:nvPr/>
          </p:nvGrpSpPr>
          <p:grpSpPr bwMode="auto">
            <a:xfrm>
              <a:off x="7797361" y="3371399"/>
              <a:ext cx="276773" cy="342447"/>
              <a:chOff x="0" y="0"/>
              <a:chExt cx="464" cy="573"/>
            </a:xfrm>
            <a:solidFill>
              <a:srgbClr val="FFFFFF"/>
            </a:solidFill>
            <a:effectLst/>
          </p:grpSpPr>
          <p:sp>
            <p:nvSpPr>
              <p:cNvPr id="14" name="Freeform: Shape 49"/>
              <p:cNvSpPr/>
              <p:nvPr/>
            </p:nvSpPr>
            <p:spPr bwMode="auto">
              <a:xfrm>
                <a:off x="88" y="24"/>
                <a:ext cx="376" cy="322"/>
              </a:xfrm>
              <a:custGeom>
                <a:avLst/>
                <a:gdLst>
                  <a:gd name="T0" fmla="*/ 0 w 21115"/>
                  <a:gd name="T1" fmla="*/ 0 h 18556"/>
                  <a:gd name="T2" fmla="*/ 0 w 21115"/>
                  <a:gd name="T3" fmla="*/ 0 h 18556"/>
                  <a:gd name="T4" fmla="*/ 0 w 21115"/>
                  <a:gd name="T5" fmla="*/ 0 h 18556"/>
                  <a:gd name="T6" fmla="*/ 0 w 21115"/>
                  <a:gd name="T7" fmla="*/ 0 h 18556"/>
                  <a:gd name="T8" fmla="*/ 0 w 21115"/>
                  <a:gd name="T9" fmla="*/ 0 h 18556"/>
                  <a:gd name="T10" fmla="*/ 0 w 21115"/>
                  <a:gd name="T11" fmla="*/ 0 h 18556"/>
                  <a:gd name="T12" fmla="*/ 0 w 21115"/>
                  <a:gd name="T13" fmla="*/ 0 h 18556"/>
                  <a:gd name="T14" fmla="*/ 0 w 21115"/>
                  <a:gd name="T15" fmla="*/ 0 h 18556"/>
                  <a:gd name="T16" fmla="*/ 0 w 21115"/>
                  <a:gd name="T17" fmla="*/ 0 h 18556"/>
                  <a:gd name="T18" fmla="*/ 0 w 21115"/>
                  <a:gd name="T19" fmla="*/ 0 h 18556"/>
                  <a:gd name="T20" fmla="*/ 0 w 21115"/>
                  <a:gd name="T21" fmla="*/ 0 h 1855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21115" h="18556">
                    <a:moveTo>
                      <a:pt x="20779" y="3635"/>
                    </a:moveTo>
                    <a:cubicBezTo>
                      <a:pt x="20779" y="3635"/>
                      <a:pt x="16054" y="3835"/>
                      <a:pt x="13538" y="4151"/>
                    </a:cubicBezTo>
                    <a:cubicBezTo>
                      <a:pt x="12114" y="4330"/>
                      <a:pt x="13006" y="1476"/>
                      <a:pt x="13006" y="911"/>
                    </a:cubicBezTo>
                    <a:cubicBezTo>
                      <a:pt x="13006" y="-1684"/>
                      <a:pt x="0" y="2094"/>
                      <a:pt x="0" y="2094"/>
                    </a:cubicBezTo>
                    <a:lnTo>
                      <a:pt x="0" y="17384"/>
                    </a:lnTo>
                    <a:cubicBezTo>
                      <a:pt x="0" y="17384"/>
                      <a:pt x="988" y="17824"/>
                      <a:pt x="2373" y="17286"/>
                    </a:cubicBezTo>
                    <a:cubicBezTo>
                      <a:pt x="5889" y="15919"/>
                      <a:pt x="11968" y="13959"/>
                      <a:pt x="10988" y="17189"/>
                    </a:cubicBezTo>
                    <a:cubicBezTo>
                      <a:pt x="10160" y="19916"/>
                      <a:pt x="20491" y="17722"/>
                      <a:pt x="20491" y="17722"/>
                    </a:cubicBezTo>
                    <a:cubicBezTo>
                      <a:pt x="20491" y="17722"/>
                      <a:pt x="19749" y="12037"/>
                      <a:pt x="20675" y="8735"/>
                    </a:cubicBezTo>
                    <a:cubicBezTo>
                      <a:pt x="21600" y="5433"/>
                      <a:pt x="20779" y="3635"/>
                      <a:pt x="20779" y="3635"/>
                    </a:cubicBezTo>
                    <a:close/>
                    <a:moveTo>
                      <a:pt x="20779" y="3635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5" name="Freeform: Shape 50"/>
              <p:cNvSpPr/>
              <p:nvPr/>
            </p:nvSpPr>
            <p:spPr bwMode="auto">
              <a:xfrm>
                <a:off x="0" y="0"/>
                <a:ext cx="56" cy="573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21600" h="21600">
                    <a:moveTo>
                      <a:pt x="21600" y="1065"/>
                    </a:moveTo>
                    <a:cubicBezTo>
                      <a:pt x="21600" y="477"/>
                      <a:pt x="16763" y="0"/>
                      <a:pt x="10802" y="0"/>
                    </a:cubicBezTo>
                    <a:cubicBezTo>
                      <a:pt x="4834" y="0"/>
                      <a:pt x="0" y="477"/>
                      <a:pt x="0" y="1065"/>
                    </a:cubicBezTo>
                    <a:lnTo>
                      <a:pt x="0" y="21600"/>
                    </a:lnTo>
                    <a:lnTo>
                      <a:pt x="21600" y="21600"/>
                    </a:lnTo>
                    <a:lnTo>
                      <a:pt x="21600" y="1065"/>
                    </a:lnTo>
                    <a:close/>
                    <a:moveTo>
                      <a:pt x="21600" y="1065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8" name="Group 3"/>
          <p:cNvGrpSpPr/>
          <p:nvPr/>
        </p:nvGrpSpPr>
        <p:grpSpPr>
          <a:xfrm>
            <a:off x="961102" y="3213544"/>
            <a:ext cx="4132958" cy="658161"/>
            <a:chOff x="2000166" y="4142805"/>
            <a:chExt cx="5510610" cy="877548"/>
          </a:xfrm>
        </p:grpSpPr>
        <p:sp>
          <p:nvSpPr>
            <p:cNvPr id="12" name="Rectangle 44"/>
            <p:cNvSpPr/>
            <p:nvPr/>
          </p:nvSpPr>
          <p:spPr>
            <a:xfrm>
              <a:off x="5373304" y="4142805"/>
              <a:ext cx="2137472" cy="328680"/>
            </a:xfrm>
            <a:prstGeom prst="rect">
              <a:avLst/>
            </a:prstGeom>
            <a:effectLst/>
          </p:spPr>
          <p:txBody>
            <a:bodyPr wrap="none" lIns="144000" tIns="0" rIns="144000" bIns="0">
              <a:normAutofit fontScale="85000" lnSpcReduction="20000"/>
            </a:bodyPr>
            <a:lstStyle/>
            <a:p>
              <a:pPr algn="r"/>
              <a:r>
                <a:rPr lang="zh-CN" altLang="en-US" sz="2400" b="1" dirty="0">
                  <a:solidFill>
                    <a:srgbClr val="029BA8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3" name="Rectangle 2"/>
            <p:cNvSpPr/>
            <p:nvPr/>
          </p:nvSpPr>
          <p:spPr>
            <a:xfrm>
              <a:off x="2000166" y="4471485"/>
              <a:ext cx="5510610" cy="548868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 lvl="0" algn="r">
                <a:lnSpc>
                  <a:spcPct val="120000"/>
                </a:lnSpc>
              </a:pPr>
              <a:r>
                <a:rPr lang="zh-CN" altLang="en-US" sz="1050">
                  <a:solidFill>
                    <a:srgbClr val="000000"/>
                  </a:solidFill>
                  <a:cs typeface="+mn-ea"/>
                  <a:sym typeface="+mn-lt"/>
                </a:rPr>
                <a:t>此部分内容作为文字排版占位显示（建议使用主题字体）</a:t>
              </a:r>
              <a:br>
                <a:rPr lang="zh-CN" altLang="en-US" sz="1050">
                  <a:solidFill>
                    <a:srgbClr val="000000"/>
                  </a:solidFill>
                  <a:cs typeface="+mn-ea"/>
                  <a:sym typeface="+mn-lt"/>
                </a:rPr>
              </a:br>
              <a:r>
                <a:rPr lang="zh-CN" altLang="en-US" sz="1050">
                  <a:solidFill>
                    <a:srgbClr val="000000"/>
                  </a:solidFill>
                  <a:cs typeface="+mn-ea"/>
                  <a:sym typeface="+mn-lt"/>
                </a:rPr>
                <a:t>如需更改请在（设置形状格式）菜单下（文本选项）中调整</a:t>
              </a: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643367" y="1416293"/>
            <a:ext cx="3132911" cy="1244605"/>
            <a:chOff x="643367" y="1416293"/>
            <a:chExt cx="3132911" cy="1244605"/>
          </a:xfrm>
        </p:grpSpPr>
        <p:grpSp>
          <p:nvGrpSpPr>
            <p:cNvPr id="4" name="Group 38"/>
            <p:cNvGrpSpPr/>
            <p:nvPr/>
          </p:nvGrpSpPr>
          <p:grpSpPr>
            <a:xfrm>
              <a:off x="643367" y="1416293"/>
              <a:ext cx="3132911" cy="1244605"/>
              <a:chOff x="914399" y="1841591"/>
              <a:chExt cx="4132096" cy="1641549"/>
            </a:xfrm>
            <a:effectLst/>
          </p:grpSpPr>
          <p:sp>
            <p:nvSpPr>
              <p:cNvPr id="20" name="Arrow: Right 39"/>
              <p:cNvSpPr/>
              <p:nvPr/>
            </p:nvSpPr>
            <p:spPr>
              <a:xfrm rot="10800000">
                <a:off x="914399" y="1841591"/>
                <a:ext cx="3705726" cy="1641549"/>
              </a:xfrm>
              <a:prstGeom prst="rightArrow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21" name="Oval 40"/>
              <p:cNvSpPr/>
              <p:nvPr/>
            </p:nvSpPr>
            <p:spPr>
              <a:xfrm>
                <a:off x="4228107" y="2250566"/>
                <a:ext cx="818388" cy="818388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>
                      <a:lumMod val="75000"/>
                    </a:schemeClr>
                  </a:gs>
                  <a:gs pos="50000">
                    <a:schemeClr val="bg1">
                      <a:lumMod val="95000"/>
                    </a:schemeClr>
                  </a:gs>
                  <a:gs pos="100000">
                    <a:schemeClr val="bg1">
                      <a:shade val="100000"/>
                      <a:satMod val="115000"/>
                    </a:schemeClr>
                  </a:gs>
                </a:gsLst>
                <a:lin ang="8100000" scaled="1"/>
                <a:tileRect/>
              </a:gradFill>
              <a:ln>
                <a:solidFill>
                  <a:schemeClr val="bg1"/>
                </a:solidFill>
              </a:ln>
              <a:effectLst>
                <a:outerShdw blurRad="215900" dist="177800" dir="7200000" sx="102000" sy="102000" algn="tl" rotWithShape="0">
                  <a:schemeClr val="tx1">
                    <a:lumMod val="95000"/>
                    <a:lumOff val="5000"/>
                    <a:alpha val="50000"/>
                  </a:scheme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none" anchor="ctr">
                <a:normAutofit lnSpcReduction="10000"/>
              </a:bodyPr>
              <a:lstStyle/>
              <a:p>
                <a:r>
                  <a:rPr lang="en-US" sz="24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cs typeface="+mn-ea"/>
                    <a:sym typeface="+mn-lt"/>
                  </a:rPr>
                  <a:t>01</a:t>
                </a:r>
              </a:p>
            </p:txBody>
          </p:sp>
        </p:grpSp>
        <p:grpSp>
          <p:nvGrpSpPr>
            <p:cNvPr id="6" name="Group 45"/>
            <p:cNvGrpSpPr/>
            <p:nvPr/>
          </p:nvGrpSpPr>
          <p:grpSpPr bwMode="auto">
            <a:xfrm>
              <a:off x="1032450" y="1848490"/>
              <a:ext cx="342446" cy="342446"/>
              <a:chOff x="0" y="0"/>
              <a:chExt cx="575" cy="575"/>
            </a:xfrm>
            <a:solidFill>
              <a:srgbClr val="FFFFFF"/>
            </a:solidFill>
            <a:effectLst/>
          </p:grpSpPr>
          <p:sp>
            <p:nvSpPr>
              <p:cNvPr id="16" name="Freeform: Shape 46"/>
              <p:cNvSpPr/>
              <p:nvPr/>
            </p:nvSpPr>
            <p:spPr bwMode="auto">
              <a:xfrm>
                <a:off x="360" y="0"/>
                <a:ext cx="215" cy="215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w 21600"/>
                  <a:gd name="T35" fmla="*/ 0 h 21600"/>
                  <a:gd name="T36" fmla="*/ 0 w 21600"/>
                  <a:gd name="T37" fmla="*/ 0 h 21600"/>
                  <a:gd name="T38" fmla="*/ 0 w 21600"/>
                  <a:gd name="T39" fmla="*/ 0 h 21600"/>
                  <a:gd name="T40" fmla="*/ 0 w 21600"/>
                  <a:gd name="T41" fmla="*/ 0 h 21600"/>
                  <a:gd name="T42" fmla="*/ 0 w 21600"/>
                  <a:gd name="T43" fmla="*/ 0 h 21600"/>
                  <a:gd name="T44" fmla="*/ 0 w 21600"/>
                  <a:gd name="T45" fmla="*/ 0 h 21600"/>
                  <a:gd name="T46" fmla="*/ 0 w 21600"/>
                  <a:gd name="T47" fmla="*/ 0 h 21600"/>
                  <a:gd name="T48" fmla="*/ 0 w 21600"/>
                  <a:gd name="T49" fmla="*/ 0 h 21600"/>
                  <a:gd name="T50" fmla="*/ 0 w 21600"/>
                  <a:gd name="T51" fmla="*/ 0 h 21600"/>
                  <a:gd name="T52" fmla="*/ 0 w 21600"/>
                  <a:gd name="T53" fmla="*/ 0 h 21600"/>
                  <a:gd name="T54" fmla="*/ 0 w 21600"/>
                  <a:gd name="T55" fmla="*/ 0 h 21600"/>
                  <a:gd name="T56" fmla="*/ 0 w 21600"/>
                  <a:gd name="T57" fmla="*/ 0 h 21600"/>
                  <a:gd name="T58" fmla="*/ 0 w 21600"/>
                  <a:gd name="T59" fmla="*/ 0 h 21600"/>
                  <a:gd name="T60" fmla="*/ 0 w 21600"/>
                  <a:gd name="T61" fmla="*/ 0 h 21600"/>
                  <a:gd name="T62" fmla="*/ 0 w 21600"/>
                  <a:gd name="T63" fmla="*/ 0 h 21600"/>
                  <a:gd name="T64" fmla="*/ 0 w 21600"/>
                  <a:gd name="T65" fmla="*/ 0 h 21600"/>
                  <a:gd name="T66" fmla="*/ 0 w 21600"/>
                  <a:gd name="T67" fmla="*/ 0 h 21600"/>
                  <a:gd name="T68" fmla="*/ 0 w 21600"/>
                  <a:gd name="T69" fmla="*/ 0 h 21600"/>
                  <a:gd name="T70" fmla="*/ 0 w 21600"/>
                  <a:gd name="T71" fmla="*/ 0 h 21600"/>
                  <a:gd name="T72" fmla="*/ 0 w 21600"/>
                  <a:gd name="T73" fmla="*/ 0 h 21600"/>
                  <a:gd name="T74" fmla="*/ 0 w 21600"/>
                  <a:gd name="T75" fmla="*/ 0 h 21600"/>
                  <a:gd name="T76" fmla="*/ 0 w 21600"/>
                  <a:gd name="T77" fmla="*/ 0 h 21600"/>
                  <a:gd name="T78" fmla="*/ 0 w 21600"/>
                  <a:gd name="T79" fmla="*/ 0 h 21600"/>
                  <a:gd name="T80" fmla="*/ 0 w 21600"/>
                  <a:gd name="T81" fmla="*/ 0 h 21600"/>
                  <a:gd name="T82" fmla="*/ 0 w 21600"/>
                  <a:gd name="T83" fmla="*/ 0 h 21600"/>
                  <a:gd name="T84" fmla="*/ 0 w 21600"/>
                  <a:gd name="T85" fmla="*/ 0 h 21600"/>
                  <a:gd name="T86" fmla="*/ 0 w 21600"/>
                  <a:gd name="T87" fmla="*/ 0 h 21600"/>
                  <a:gd name="T88" fmla="*/ 0 w 21600"/>
                  <a:gd name="T89" fmla="*/ 0 h 21600"/>
                  <a:gd name="T90" fmla="*/ 0 w 21600"/>
                  <a:gd name="T91" fmla="*/ 0 h 21600"/>
                  <a:gd name="T92" fmla="*/ 0 w 21600"/>
                  <a:gd name="T93" fmla="*/ 0 h 21600"/>
                  <a:gd name="T94" fmla="*/ 0 w 21600"/>
                  <a:gd name="T95" fmla="*/ 0 h 21600"/>
                  <a:gd name="T96" fmla="*/ 0 w 21600"/>
                  <a:gd name="T97" fmla="*/ 0 h 21600"/>
                  <a:gd name="T98" fmla="*/ 0 w 21600"/>
                  <a:gd name="T99" fmla="*/ 0 h 21600"/>
                  <a:gd name="T100" fmla="*/ 0 w 21600"/>
                  <a:gd name="T101" fmla="*/ 0 h 21600"/>
                  <a:gd name="T102" fmla="*/ 0 w 21600"/>
                  <a:gd name="T103" fmla="*/ 0 h 21600"/>
                  <a:gd name="T104" fmla="*/ 0 w 21600"/>
                  <a:gd name="T105" fmla="*/ 0 h 21600"/>
                  <a:gd name="T106" fmla="*/ 0 w 21600"/>
                  <a:gd name="T107" fmla="*/ 0 h 21600"/>
                  <a:gd name="T108" fmla="*/ 0 w 21600"/>
                  <a:gd name="T109" fmla="*/ 0 h 2160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21600" h="21600">
                    <a:moveTo>
                      <a:pt x="21031" y="8861"/>
                    </a:moveTo>
                    <a:lnTo>
                      <a:pt x="17805" y="8267"/>
                    </a:lnTo>
                    <a:cubicBezTo>
                      <a:pt x="17492" y="8210"/>
                      <a:pt x="17382" y="7947"/>
                      <a:pt x="17559" y="7682"/>
                    </a:cubicBezTo>
                    <a:lnTo>
                      <a:pt x="19409" y="4939"/>
                    </a:lnTo>
                    <a:cubicBezTo>
                      <a:pt x="19588" y="4676"/>
                      <a:pt x="19549" y="4276"/>
                      <a:pt x="19324" y="4051"/>
                    </a:cubicBezTo>
                    <a:lnTo>
                      <a:pt x="17549" y="2276"/>
                    </a:lnTo>
                    <a:cubicBezTo>
                      <a:pt x="17324" y="2052"/>
                      <a:pt x="16924" y="2013"/>
                      <a:pt x="16661" y="2191"/>
                    </a:cubicBezTo>
                    <a:lnTo>
                      <a:pt x="13918" y="4042"/>
                    </a:lnTo>
                    <a:cubicBezTo>
                      <a:pt x="13654" y="4220"/>
                      <a:pt x="13391" y="4109"/>
                      <a:pt x="13333" y="3796"/>
                    </a:cubicBezTo>
                    <a:lnTo>
                      <a:pt x="12739" y="569"/>
                    </a:lnTo>
                    <a:cubicBezTo>
                      <a:pt x="12681" y="255"/>
                      <a:pt x="12374" y="0"/>
                      <a:pt x="12056" y="0"/>
                    </a:cubicBezTo>
                    <a:lnTo>
                      <a:pt x="9545" y="0"/>
                    </a:lnTo>
                    <a:cubicBezTo>
                      <a:pt x="9227" y="0"/>
                      <a:pt x="8919" y="255"/>
                      <a:pt x="8861" y="569"/>
                    </a:cubicBezTo>
                    <a:lnTo>
                      <a:pt x="8267" y="3796"/>
                    </a:lnTo>
                    <a:cubicBezTo>
                      <a:pt x="8210" y="4109"/>
                      <a:pt x="7947" y="4219"/>
                      <a:pt x="7682" y="4041"/>
                    </a:cubicBezTo>
                    <a:lnTo>
                      <a:pt x="4939" y="2191"/>
                    </a:lnTo>
                    <a:cubicBezTo>
                      <a:pt x="4676" y="2013"/>
                      <a:pt x="4276" y="2052"/>
                      <a:pt x="4051" y="2276"/>
                    </a:cubicBezTo>
                    <a:lnTo>
                      <a:pt x="2276" y="4051"/>
                    </a:lnTo>
                    <a:cubicBezTo>
                      <a:pt x="2051" y="4277"/>
                      <a:pt x="2012" y="4677"/>
                      <a:pt x="2191" y="4939"/>
                    </a:cubicBezTo>
                    <a:lnTo>
                      <a:pt x="4041" y="7682"/>
                    </a:lnTo>
                    <a:cubicBezTo>
                      <a:pt x="4220" y="7946"/>
                      <a:pt x="4108" y="8209"/>
                      <a:pt x="3796" y="8267"/>
                    </a:cubicBezTo>
                    <a:lnTo>
                      <a:pt x="569" y="8861"/>
                    </a:lnTo>
                    <a:cubicBezTo>
                      <a:pt x="255" y="8919"/>
                      <a:pt x="0" y="9226"/>
                      <a:pt x="0" y="9545"/>
                    </a:cubicBezTo>
                    <a:lnTo>
                      <a:pt x="0" y="12055"/>
                    </a:lnTo>
                    <a:cubicBezTo>
                      <a:pt x="0" y="12373"/>
                      <a:pt x="255" y="12681"/>
                      <a:pt x="569" y="12739"/>
                    </a:cubicBezTo>
                    <a:lnTo>
                      <a:pt x="3796" y="13333"/>
                    </a:lnTo>
                    <a:cubicBezTo>
                      <a:pt x="4110" y="13390"/>
                      <a:pt x="4219" y="13653"/>
                      <a:pt x="4042" y="13917"/>
                    </a:cubicBezTo>
                    <a:lnTo>
                      <a:pt x="2191" y="16661"/>
                    </a:lnTo>
                    <a:cubicBezTo>
                      <a:pt x="2012" y="16925"/>
                      <a:pt x="2051" y="17324"/>
                      <a:pt x="2276" y="17549"/>
                    </a:cubicBezTo>
                    <a:lnTo>
                      <a:pt x="4051" y="19324"/>
                    </a:lnTo>
                    <a:cubicBezTo>
                      <a:pt x="4276" y="19549"/>
                      <a:pt x="4676" y="19589"/>
                      <a:pt x="4939" y="19410"/>
                    </a:cubicBezTo>
                    <a:lnTo>
                      <a:pt x="7682" y="17559"/>
                    </a:lnTo>
                    <a:cubicBezTo>
                      <a:pt x="7946" y="17381"/>
                      <a:pt x="8209" y="17492"/>
                      <a:pt x="8267" y="17804"/>
                    </a:cubicBezTo>
                    <a:lnTo>
                      <a:pt x="8861" y="21031"/>
                    </a:lnTo>
                    <a:cubicBezTo>
                      <a:pt x="8919" y="21345"/>
                      <a:pt x="9226" y="21600"/>
                      <a:pt x="9545" y="21600"/>
                    </a:cubicBezTo>
                    <a:lnTo>
                      <a:pt x="12056" y="21600"/>
                    </a:lnTo>
                    <a:cubicBezTo>
                      <a:pt x="12374" y="21600"/>
                      <a:pt x="12681" y="21345"/>
                      <a:pt x="12739" y="21031"/>
                    </a:cubicBezTo>
                    <a:lnTo>
                      <a:pt x="13333" y="17804"/>
                    </a:lnTo>
                    <a:cubicBezTo>
                      <a:pt x="13390" y="17492"/>
                      <a:pt x="13653" y="17382"/>
                      <a:pt x="13918" y="17559"/>
                    </a:cubicBezTo>
                    <a:lnTo>
                      <a:pt x="16661" y="19410"/>
                    </a:lnTo>
                    <a:cubicBezTo>
                      <a:pt x="16924" y="19589"/>
                      <a:pt x="17324" y="19549"/>
                      <a:pt x="17549" y="19324"/>
                    </a:cubicBezTo>
                    <a:lnTo>
                      <a:pt x="19324" y="17551"/>
                    </a:lnTo>
                    <a:cubicBezTo>
                      <a:pt x="19549" y="17324"/>
                      <a:pt x="19588" y="16925"/>
                      <a:pt x="19409" y="16661"/>
                    </a:cubicBezTo>
                    <a:lnTo>
                      <a:pt x="17559" y="13917"/>
                    </a:lnTo>
                    <a:cubicBezTo>
                      <a:pt x="17380" y="13654"/>
                      <a:pt x="17491" y="13391"/>
                      <a:pt x="17804" y="13333"/>
                    </a:cubicBezTo>
                    <a:lnTo>
                      <a:pt x="21031" y="12739"/>
                    </a:lnTo>
                    <a:cubicBezTo>
                      <a:pt x="21344" y="12681"/>
                      <a:pt x="21600" y="12374"/>
                      <a:pt x="21600" y="12055"/>
                    </a:cubicBezTo>
                    <a:lnTo>
                      <a:pt x="21600" y="9545"/>
                    </a:lnTo>
                    <a:cubicBezTo>
                      <a:pt x="21600" y="9227"/>
                      <a:pt x="21344" y="8919"/>
                      <a:pt x="21031" y="8861"/>
                    </a:cubicBezTo>
                    <a:close/>
                    <a:moveTo>
                      <a:pt x="10826" y="14160"/>
                    </a:moveTo>
                    <a:cubicBezTo>
                      <a:pt x="8974" y="14160"/>
                      <a:pt x="7473" y="12659"/>
                      <a:pt x="7473" y="10807"/>
                    </a:cubicBezTo>
                    <a:cubicBezTo>
                      <a:pt x="7473" y="8956"/>
                      <a:pt x="8974" y="7456"/>
                      <a:pt x="10826" y="7456"/>
                    </a:cubicBezTo>
                    <a:cubicBezTo>
                      <a:pt x="12677" y="7456"/>
                      <a:pt x="14178" y="8956"/>
                      <a:pt x="14178" y="10807"/>
                    </a:cubicBezTo>
                    <a:cubicBezTo>
                      <a:pt x="14178" y="12659"/>
                      <a:pt x="12677" y="14160"/>
                      <a:pt x="10826" y="14160"/>
                    </a:cubicBezTo>
                    <a:close/>
                    <a:moveTo>
                      <a:pt x="10826" y="14160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  <p:sp>
            <p:nvSpPr>
              <p:cNvPr id="17" name="Freeform: Shape 47"/>
              <p:cNvSpPr/>
              <p:nvPr/>
            </p:nvSpPr>
            <p:spPr bwMode="auto">
              <a:xfrm>
                <a:off x="0" y="143"/>
                <a:ext cx="431" cy="43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w 21600"/>
                  <a:gd name="T9" fmla="*/ 0 h 21600"/>
                  <a:gd name="T10" fmla="*/ 0 w 21600"/>
                  <a:gd name="T11" fmla="*/ 0 h 21600"/>
                  <a:gd name="T12" fmla="*/ 0 w 21600"/>
                  <a:gd name="T13" fmla="*/ 0 h 21600"/>
                  <a:gd name="T14" fmla="*/ 0 w 21600"/>
                  <a:gd name="T15" fmla="*/ 0 h 21600"/>
                  <a:gd name="T16" fmla="*/ 0 w 21600"/>
                  <a:gd name="T17" fmla="*/ 0 h 21600"/>
                  <a:gd name="T18" fmla="*/ 0 w 21600"/>
                  <a:gd name="T19" fmla="*/ 0 h 21600"/>
                  <a:gd name="T20" fmla="*/ 0 w 21600"/>
                  <a:gd name="T21" fmla="*/ 0 h 21600"/>
                  <a:gd name="T22" fmla="*/ 0 w 21600"/>
                  <a:gd name="T23" fmla="*/ 0 h 21600"/>
                  <a:gd name="T24" fmla="*/ 0 w 21600"/>
                  <a:gd name="T25" fmla="*/ 0 h 21600"/>
                  <a:gd name="T26" fmla="*/ 0 w 21600"/>
                  <a:gd name="T27" fmla="*/ 0 h 21600"/>
                  <a:gd name="T28" fmla="*/ 0 w 21600"/>
                  <a:gd name="T29" fmla="*/ 0 h 21600"/>
                  <a:gd name="T30" fmla="*/ 0 w 21600"/>
                  <a:gd name="T31" fmla="*/ 0 h 21600"/>
                  <a:gd name="T32" fmla="*/ 0 w 21600"/>
                  <a:gd name="T33" fmla="*/ 0 h 21600"/>
                  <a:gd name="T34" fmla="*/ 0 w 21600"/>
                  <a:gd name="T35" fmla="*/ 0 h 21600"/>
                  <a:gd name="T36" fmla="*/ 0 w 21600"/>
                  <a:gd name="T37" fmla="*/ 0 h 21600"/>
                  <a:gd name="T38" fmla="*/ 0 w 21600"/>
                  <a:gd name="T39" fmla="*/ 0 h 21600"/>
                  <a:gd name="T40" fmla="*/ 0 w 21600"/>
                  <a:gd name="T41" fmla="*/ 0 h 21600"/>
                  <a:gd name="T42" fmla="*/ 0 w 21600"/>
                  <a:gd name="T43" fmla="*/ 0 h 21600"/>
                  <a:gd name="T44" fmla="*/ 0 w 21600"/>
                  <a:gd name="T45" fmla="*/ 0 h 21600"/>
                  <a:gd name="T46" fmla="*/ 0 w 21600"/>
                  <a:gd name="T47" fmla="*/ 0 h 21600"/>
                  <a:gd name="T48" fmla="*/ 0 w 21600"/>
                  <a:gd name="T49" fmla="*/ 0 h 21600"/>
                  <a:gd name="T50" fmla="*/ 0 w 21600"/>
                  <a:gd name="T51" fmla="*/ 0 h 21600"/>
                  <a:gd name="T52" fmla="*/ 0 w 21600"/>
                  <a:gd name="T53" fmla="*/ 0 h 21600"/>
                  <a:gd name="T54" fmla="*/ 0 w 21600"/>
                  <a:gd name="T55" fmla="*/ 0 h 21600"/>
                  <a:gd name="T56" fmla="*/ 0 w 21600"/>
                  <a:gd name="T57" fmla="*/ 0 h 21600"/>
                  <a:gd name="T58" fmla="*/ 0 w 21600"/>
                  <a:gd name="T59" fmla="*/ 0 h 21600"/>
                  <a:gd name="T60" fmla="*/ 0 w 21600"/>
                  <a:gd name="T61" fmla="*/ 0 h 21600"/>
                  <a:gd name="T62" fmla="*/ 0 w 21600"/>
                  <a:gd name="T63" fmla="*/ 0 h 21600"/>
                  <a:gd name="T64" fmla="*/ 0 w 21600"/>
                  <a:gd name="T65" fmla="*/ 0 h 21600"/>
                  <a:gd name="T66" fmla="*/ 0 w 21600"/>
                  <a:gd name="T67" fmla="*/ 0 h 21600"/>
                  <a:gd name="T68" fmla="*/ 0 w 21600"/>
                  <a:gd name="T69" fmla="*/ 0 h 21600"/>
                  <a:gd name="T70" fmla="*/ 0 w 21600"/>
                  <a:gd name="T71" fmla="*/ 0 h 21600"/>
                  <a:gd name="T72" fmla="*/ 0 w 21600"/>
                  <a:gd name="T73" fmla="*/ 0 h 21600"/>
                  <a:gd name="T74" fmla="*/ 0 w 21600"/>
                  <a:gd name="T75" fmla="*/ 0 h 21600"/>
                  <a:gd name="T76" fmla="*/ 0 w 21600"/>
                  <a:gd name="T77" fmla="*/ 0 h 21600"/>
                  <a:gd name="T78" fmla="*/ 0 w 21600"/>
                  <a:gd name="T79" fmla="*/ 0 h 21600"/>
                  <a:gd name="T80" fmla="*/ 0 w 21600"/>
                  <a:gd name="T81" fmla="*/ 0 h 21600"/>
                  <a:gd name="T82" fmla="*/ 0 w 21600"/>
                  <a:gd name="T83" fmla="*/ 0 h 21600"/>
                  <a:gd name="T84" fmla="*/ 0 w 21600"/>
                  <a:gd name="T85" fmla="*/ 0 h 21600"/>
                  <a:gd name="T86" fmla="*/ 0 w 21600"/>
                  <a:gd name="T87" fmla="*/ 0 h 21600"/>
                  <a:gd name="T88" fmla="*/ 0 w 21600"/>
                  <a:gd name="T89" fmla="*/ 0 h 21600"/>
                  <a:gd name="T90" fmla="*/ 0 w 21600"/>
                  <a:gd name="T91" fmla="*/ 0 h 21600"/>
                  <a:gd name="T92" fmla="*/ 0 w 21600"/>
                  <a:gd name="T93" fmla="*/ 0 h 21600"/>
                  <a:gd name="T94" fmla="*/ 0 w 21600"/>
                  <a:gd name="T95" fmla="*/ 0 h 21600"/>
                  <a:gd name="T96" fmla="*/ 0 w 21600"/>
                  <a:gd name="T97" fmla="*/ 0 h 21600"/>
                  <a:gd name="T98" fmla="*/ 0 w 21600"/>
                  <a:gd name="T99" fmla="*/ 0 h 21600"/>
                  <a:gd name="T100" fmla="*/ 0 w 21600"/>
                  <a:gd name="T101" fmla="*/ 0 h 21600"/>
                  <a:gd name="T102" fmla="*/ 0 w 21600"/>
                  <a:gd name="T103" fmla="*/ 0 h 21600"/>
                  <a:gd name="T104" fmla="*/ 0 w 21600"/>
                  <a:gd name="T105" fmla="*/ 0 h 21600"/>
                  <a:gd name="T106" fmla="*/ 0 w 21600"/>
                  <a:gd name="T107" fmla="*/ 0 h 21600"/>
                  <a:gd name="T108" fmla="*/ 0 w 21600"/>
                  <a:gd name="T109" fmla="*/ 0 h 21600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</a:gdLst>
                <a:ahLst/>
                <a:cxnLst>
                  <a:cxn ang="T110">
                    <a:pos x="T0" y="T1"/>
                  </a:cxn>
                  <a:cxn ang="T111">
                    <a:pos x="T2" y="T3"/>
                  </a:cxn>
                  <a:cxn ang="T112">
                    <a:pos x="T4" y="T5"/>
                  </a:cxn>
                  <a:cxn ang="T113">
                    <a:pos x="T6" y="T7"/>
                  </a:cxn>
                  <a:cxn ang="T114">
                    <a:pos x="T8" y="T9"/>
                  </a:cxn>
                  <a:cxn ang="T115">
                    <a:pos x="T10" y="T11"/>
                  </a:cxn>
                  <a:cxn ang="T116">
                    <a:pos x="T12" y="T13"/>
                  </a:cxn>
                  <a:cxn ang="T117">
                    <a:pos x="T14" y="T15"/>
                  </a:cxn>
                  <a:cxn ang="T118">
                    <a:pos x="T16" y="T17"/>
                  </a:cxn>
                  <a:cxn ang="T119">
                    <a:pos x="T18" y="T19"/>
                  </a:cxn>
                  <a:cxn ang="T120">
                    <a:pos x="T20" y="T21"/>
                  </a:cxn>
                  <a:cxn ang="T121">
                    <a:pos x="T22" y="T23"/>
                  </a:cxn>
                  <a:cxn ang="T122">
                    <a:pos x="T24" y="T25"/>
                  </a:cxn>
                  <a:cxn ang="T123">
                    <a:pos x="T26" y="T27"/>
                  </a:cxn>
                  <a:cxn ang="T124">
                    <a:pos x="T28" y="T29"/>
                  </a:cxn>
                  <a:cxn ang="T125">
                    <a:pos x="T30" y="T31"/>
                  </a:cxn>
                  <a:cxn ang="T126">
                    <a:pos x="T32" y="T33"/>
                  </a:cxn>
                  <a:cxn ang="T127">
                    <a:pos x="T34" y="T35"/>
                  </a:cxn>
                  <a:cxn ang="T128">
                    <a:pos x="T36" y="T37"/>
                  </a:cxn>
                  <a:cxn ang="T129">
                    <a:pos x="T38" y="T39"/>
                  </a:cxn>
                  <a:cxn ang="T130">
                    <a:pos x="T40" y="T41"/>
                  </a:cxn>
                  <a:cxn ang="T131">
                    <a:pos x="T42" y="T43"/>
                  </a:cxn>
                  <a:cxn ang="T132">
                    <a:pos x="T44" y="T45"/>
                  </a:cxn>
                  <a:cxn ang="T133">
                    <a:pos x="T46" y="T47"/>
                  </a:cxn>
                  <a:cxn ang="T134">
                    <a:pos x="T48" y="T49"/>
                  </a:cxn>
                  <a:cxn ang="T135">
                    <a:pos x="T50" y="T51"/>
                  </a:cxn>
                  <a:cxn ang="T136">
                    <a:pos x="T52" y="T53"/>
                  </a:cxn>
                  <a:cxn ang="T137">
                    <a:pos x="T54" y="T55"/>
                  </a:cxn>
                  <a:cxn ang="T138">
                    <a:pos x="T56" y="T57"/>
                  </a:cxn>
                  <a:cxn ang="T139">
                    <a:pos x="T58" y="T59"/>
                  </a:cxn>
                  <a:cxn ang="T140">
                    <a:pos x="T60" y="T61"/>
                  </a:cxn>
                  <a:cxn ang="T141">
                    <a:pos x="T62" y="T63"/>
                  </a:cxn>
                  <a:cxn ang="T142">
                    <a:pos x="T64" y="T65"/>
                  </a:cxn>
                  <a:cxn ang="T143">
                    <a:pos x="T66" y="T67"/>
                  </a:cxn>
                  <a:cxn ang="T144">
                    <a:pos x="T68" y="T69"/>
                  </a:cxn>
                  <a:cxn ang="T145">
                    <a:pos x="T70" y="T71"/>
                  </a:cxn>
                  <a:cxn ang="T146">
                    <a:pos x="T72" y="T73"/>
                  </a:cxn>
                  <a:cxn ang="T147">
                    <a:pos x="T74" y="T75"/>
                  </a:cxn>
                  <a:cxn ang="T148">
                    <a:pos x="T76" y="T77"/>
                  </a:cxn>
                  <a:cxn ang="T149">
                    <a:pos x="T78" y="T79"/>
                  </a:cxn>
                  <a:cxn ang="T150">
                    <a:pos x="T80" y="T81"/>
                  </a:cxn>
                  <a:cxn ang="T151">
                    <a:pos x="T82" y="T83"/>
                  </a:cxn>
                  <a:cxn ang="T152">
                    <a:pos x="T84" y="T85"/>
                  </a:cxn>
                  <a:cxn ang="T153">
                    <a:pos x="T86" y="T87"/>
                  </a:cxn>
                  <a:cxn ang="T154">
                    <a:pos x="T88" y="T89"/>
                  </a:cxn>
                  <a:cxn ang="T155">
                    <a:pos x="T90" y="T91"/>
                  </a:cxn>
                  <a:cxn ang="T156">
                    <a:pos x="T92" y="T93"/>
                  </a:cxn>
                  <a:cxn ang="T157">
                    <a:pos x="T94" y="T95"/>
                  </a:cxn>
                  <a:cxn ang="T158">
                    <a:pos x="T96" y="T97"/>
                  </a:cxn>
                  <a:cxn ang="T159">
                    <a:pos x="T98" y="T99"/>
                  </a:cxn>
                  <a:cxn ang="T160">
                    <a:pos x="T100" y="T101"/>
                  </a:cxn>
                  <a:cxn ang="T161">
                    <a:pos x="T102" y="T103"/>
                  </a:cxn>
                  <a:cxn ang="T162">
                    <a:pos x="T104" y="T105"/>
                  </a:cxn>
                  <a:cxn ang="T163">
                    <a:pos x="T106" y="T107"/>
                  </a:cxn>
                  <a:cxn ang="T164">
                    <a:pos x="T108" y="T109"/>
                  </a:cxn>
                </a:cxnLst>
                <a:rect l="0" t="0" r="r" b="b"/>
                <a:pathLst>
                  <a:path w="21600" h="21600">
                    <a:moveTo>
                      <a:pt x="21032" y="8862"/>
                    </a:moveTo>
                    <a:lnTo>
                      <a:pt x="17805" y="8267"/>
                    </a:lnTo>
                    <a:cubicBezTo>
                      <a:pt x="17492" y="8210"/>
                      <a:pt x="17382" y="7947"/>
                      <a:pt x="17560" y="7684"/>
                    </a:cubicBezTo>
                    <a:lnTo>
                      <a:pt x="19410" y="4940"/>
                    </a:lnTo>
                    <a:cubicBezTo>
                      <a:pt x="19588" y="4676"/>
                      <a:pt x="19550" y="4276"/>
                      <a:pt x="19324" y="4051"/>
                    </a:cubicBezTo>
                    <a:lnTo>
                      <a:pt x="17549" y="2276"/>
                    </a:lnTo>
                    <a:cubicBezTo>
                      <a:pt x="17324" y="2051"/>
                      <a:pt x="16924" y="2013"/>
                      <a:pt x="16661" y="2191"/>
                    </a:cubicBezTo>
                    <a:lnTo>
                      <a:pt x="13917" y="4041"/>
                    </a:lnTo>
                    <a:cubicBezTo>
                      <a:pt x="13653" y="4219"/>
                      <a:pt x="13390" y="4108"/>
                      <a:pt x="13332" y="3796"/>
                    </a:cubicBezTo>
                    <a:lnTo>
                      <a:pt x="12739" y="569"/>
                    </a:lnTo>
                    <a:cubicBezTo>
                      <a:pt x="12681" y="256"/>
                      <a:pt x="12374" y="0"/>
                      <a:pt x="12055" y="0"/>
                    </a:cubicBezTo>
                    <a:lnTo>
                      <a:pt x="9545" y="0"/>
                    </a:lnTo>
                    <a:cubicBezTo>
                      <a:pt x="9226" y="0"/>
                      <a:pt x="8919" y="256"/>
                      <a:pt x="8861" y="569"/>
                    </a:cubicBezTo>
                    <a:lnTo>
                      <a:pt x="8268" y="3796"/>
                    </a:lnTo>
                    <a:cubicBezTo>
                      <a:pt x="8210" y="4108"/>
                      <a:pt x="7947" y="4219"/>
                      <a:pt x="7683" y="4041"/>
                    </a:cubicBezTo>
                    <a:lnTo>
                      <a:pt x="4940" y="2191"/>
                    </a:lnTo>
                    <a:cubicBezTo>
                      <a:pt x="4676" y="2013"/>
                      <a:pt x="4276" y="2051"/>
                      <a:pt x="4051" y="2276"/>
                    </a:cubicBezTo>
                    <a:lnTo>
                      <a:pt x="2276" y="4051"/>
                    </a:lnTo>
                    <a:cubicBezTo>
                      <a:pt x="2051" y="4276"/>
                      <a:pt x="2012" y="4677"/>
                      <a:pt x="2190" y="4940"/>
                    </a:cubicBezTo>
                    <a:lnTo>
                      <a:pt x="4040" y="7684"/>
                    </a:lnTo>
                    <a:cubicBezTo>
                      <a:pt x="4218" y="7947"/>
                      <a:pt x="4108" y="8210"/>
                      <a:pt x="3795" y="8267"/>
                    </a:cubicBezTo>
                    <a:lnTo>
                      <a:pt x="568" y="8862"/>
                    </a:lnTo>
                    <a:cubicBezTo>
                      <a:pt x="256" y="8920"/>
                      <a:pt x="0" y="9227"/>
                      <a:pt x="0" y="9545"/>
                    </a:cubicBezTo>
                    <a:lnTo>
                      <a:pt x="0" y="12055"/>
                    </a:lnTo>
                    <a:cubicBezTo>
                      <a:pt x="0" y="12374"/>
                      <a:pt x="256" y="12681"/>
                      <a:pt x="568" y="12738"/>
                    </a:cubicBezTo>
                    <a:lnTo>
                      <a:pt x="3796" y="13333"/>
                    </a:lnTo>
                    <a:cubicBezTo>
                      <a:pt x="4108" y="13391"/>
                      <a:pt x="4219" y="13654"/>
                      <a:pt x="4041" y="13917"/>
                    </a:cubicBezTo>
                    <a:lnTo>
                      <a:pt x="2190" y="16661"/>
                    </a:lnTo>
                    <a:cubicBezTo>
                      <a:pt x="2012" y="16924"/>
                      <a:pt x="2050" y="17324"/>
                      <a:pt x="2276" y="17549"/>
                    </a:cubicBezTo>
                    <a:lnTo>
                      <a:pt x="4051" y="19324"/>
                    </a:lnTo>
                    <a:cubicBezTo>
                      <a:pt x="4276" y="19549"/>
                      <a:pt x="4676" y="19588"/>
                      <a:pt x="4940" y="19410"/>
                    </a:cubicBezTo>
                    <a:lnTo>
                      <a:pt x="7683" y="17560"/>
                    </a:lnTo>
                    <a:cubicBezTo>
                      <a:pt x="7947" y="17382"/>
                      <a:pt x="8210" y="17493"/>
                      <a:pt x="8268" y="17805"/>
                    </a:cubicBezTo>
                    <a:lnTo>
                      <a:pt x="8861" y="21031"/>
                    </a:lnTo>
                    <a:cubicBezTo>
                      <a:pt x="8919" y="21344"/>
                      <a:pt x="9226" y="21600"/>
                      <a:pt x="9545" y="21600"/>
                    </a:cubicBezTo>
                    <a:lnTo>
                      <a:pt x="12055" y="21600"/>
                    </a:lnTo>
                    <a:cubicBezTo>
                      <a:pt x="12374" y="21600"/>
                      <a:pt x="12681" y="21344"/>
                      <a:pt x="12739" y="21031"/>
                    </a:cubicBezTo>
                    <a:lnTo>
                      <a:pt x="13332" y="17805"/>
                    </a:lnTo>
                    <a:cubicBezTo>
                      <a:pt x="13390" y="17492"/>
                      <a:pt x="13653" y="17381"/>
                      <a:pt x="13917" y="17560"/>
                    </a:cubicBezTo>
                    <a:lnTo>
                      <a:pt x="16661" y="19410"/>
                    </a:lnTo>
                    <a:cubicBezTo>
                      <a:pt x="16924" y="19588"/>
                      <a:pt x="17324" y="19550"/>
                      <a:pt x="17549" y="19324"/>
                    </a:cubicBezTo>
                    <a:lnTo>
                      <a:pt x="19324" y="17550"/>
                    </a:lnTo>
                    <a:cubicBezTo>
                      <a:pt x="19549" y="17324"/>
                      <a:pt x="19588" y="16924"/>
                      <a:pt x="19410" y="16661"/>
                    </a:cubicBezTo>
                    <a:lnTo>
                      <a:pt x="17559" y="13917"/>
                    </a:lnTo>
                    <a:cubicBezTo>
                      <a:pt x="17381" y="13654"/>
                      <a:pt x="17492" y="13391"/>
                      <a:pt x="17804" y="13333"/>
                    </a:cubicBezTo>
                    <a:lnTo>
                      <a:pt x="21032" y="12738"/>
                    </a:lnTo>
                    <a:cubicBezTo>
                      <a:pt x="21344" y="12681"/>
                      <a:pt x="21600" y="12374"/>
                      <a:pt x="21600" y="12055"/>
                    </a:cubicBezTo>
                    <a:lnTo>
                      <a:pt x="21600" y="9545"/>
                    </a:lnTo>
                    <a:cubicBezTo>
                      <a:pt x="21600" y="9227"/>
                      <a:pt x="21344" y="8920"/>
                      <a:pt x="21032" y="8862"/>
                    </a:cubicBezTo>
                    <a:close/>
                    <a:moveTo>
                      <a:pt x="10799" y="14712"/>
                    </a:moveTo>
                    <a:cubicBezTo>
                      <a:pt x="8643" y="14712"/>
                      <a:pt x="6896" y="12964"/>
                      <a:pt x="6896" y="10809"/>
                    </a:cubicBezTo>
                    <a:cubicBezTo>
                      <a:pt x="6896" y="8654"/>
                      <a:pt x="8643" y="6907"/>
                      <a:pt x="10799" y="6907"/>
                    </a:cubicBezTo>
                    <a:cubicBezTo>
                      <a:pt x="12954" y="6907"/>
                      <a:pt x="14701" y="8654"/>
                      <a:pt x="14701" y="10809"/>
                    </a:cubicBezTo>
                    <a:cubicBezTo>
                      <a:pt x="14701" y="12964"/>
                      <a:pt x="12954" y="14712"/>
                      <a:pt x="10799" y="14712"/>
                    </a:cubicBezTo>
                    <a:close/>
                    <a:moveTo>
                      <a:pt x="10799" y="14712"/>
                    </a:moveTo>
                  </a:path>
                </a:pathLst>
              </a:custGeom>
              <a:grpFill/>
              <a:ln>
                <a:noFill/>
              </a:ln>
            </p:spPr>
            <p:txBody>
              <a:bodyPr anchor="ctr"/>
              <a:lstStyle/>
              <a:p>
                <a:pPr algn="ctr"/>
                <a:endParaRPr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9" name="Group 19"/>
          <p:cNvGrpSpPr/>
          <p:nvPr/>
        </p:nvGrpSpPr>
        <p:grpSpPr>
          <a:xfrm>
            <a:off x="3776278" y="1726374"/>
            <a:ext cx="4132958" cy="658161"/>
            <a:chOff x="2000166" y="4142805"/>
            <a:chExt cx="5510610" cy="877548"/>
          </a:xfrm>
        </p:grpSpPr>
        <p:sp>
          <p:nvSpPr>
            <p:cNvPr id="10" name="Rectangle 20"/>
            <p:cNvSpPr/>
            <p:nvPr/>
          </p:nvSpPr>
          <p:spPr>
            <a:xfrm>
              <a:off x="2000166" y="4142805"/>
              <a:ext cx="2137472" cy="328680"/>
            </a:xfrm>
            <a:prstGeom prst="rect">
              <a:avLst/>
            </a:prstGeom>
            <a:effectLst/>
          </p:spPr>
          <p:txBody>
            <a:bodyPr wrap="none" lIns="144000" tIns="0" rIns="144000" bIns="0">
              <a:normAutofit fontScale="85000" lnSpcReduction="20000"/>
            </a:bodyPr>
            <a:lstStyle/>
            <a:p>
              <a:r>
                <a:rPr lang="zh-CN" alt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1" name="Rectangle 21"/>
            <p:cNvSpPr/>
            <p:nvPr/>
          </p:nvSpPr>
          <p:spPr>
            <a:xfrm>
              <a:off x="2000166" y="4471485"/>
              <a:ext cx="5510610" cy="548868"/>
            </a:xfrm>
            <a:prstGeom prst="rect">
              <a:avLst/>
            </a:prstGeom>
          </p:spPr>
          <p:txBody>
            <a:bodyPr wrap="square" lIns="144000" tIns="0" rIns="144000" bIns="0">
              <a:normAutofit/>
            </a:bodyPr>
            <a:lstStyle/>
            <a:p>
              <a:pPr lvl="0">
                <a:lnSpc>
                  <a:spcPct val="120000"/>
                </a:lnSpc>
              </a:pPr>
              <a:r>
                <a:rPr lang="zh-CN" altLang="en-US" sz="1050" dirty="0">
                  <a:solidFill>
                    <a:srgbClr val="000000"/>
                  </a:solidFill>
                  <a:cs typeface="+mn-ea"/>
                  <a:sym typeface="+mn-lt"/>
                </a:rPr>
                <a:t>此部分内容作为文字排版占位显示（建议使用主题字体）</a:t>
              </a:r>
              <a:br>
                <a:rPr lang="zh-CN" altLang="en-US" sz="1050" dirty="0">
                  <a:solidFill>
                    <a:srgbClr val="000000"/>
                  </a:solidFill>
                  <a:cs typeface="+mn-ea"/>
                  <a:sym typeface="+mn-lt"/>
                </a:rPr>
              </a:br>
              <a:r>
                <a:rPr lang="zh-CN" altLang="en-US" sz="1050" dirty="0">
                  <a:solidFill>
                    <a:srgbClr val="000000"/>
                  </a:solidFill>
                  <a:cs typeface="+mn-ea"/>
                  <a:sym typeface="+mn-lt"/>
                </a:rPr>
                <a:t>如需更改请在（设置形状格式）菜单下（文本选项）中调整</a:t>
              </a:r>
            </a:p>
          </p:txBody>
        </p:sp>
      </p:grpSp>
      <p:sp>
        <p:nvSpPr>
          <p:cNvPr id="25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13"/>
          <p:cNvGrpSpPr/>
          <p:nvPr/>
        </p:nvGrpSpPr>
        <p:grpSpPr>
          <a:xfrm rot="19226666">
            <a:off x="4669902" y="1242183"/>
            <a:ext cx="1313040" cy="555274"/>
            <a:chOff x="73397" y="311387"/>
            <a:chExt cx="3501439" cy="1480729"/>
          </a:xfrm>
          <a:solidFill>
            <a:schemeClr val="accent4"/>
          </a:solidFill>
        </p:grpSpPr>
        <p:sp>
          <p:nvSpPr>
            <p:cNvPr id="37" name="Freeform: Shape 14"/>
            <p:cNvSpPr/>
            <p:nvPr/>
          </p:nvSpPr>
          <p:spPr>
            <a:xfrm rot="1044877">
              <a:off x="1397301" y="942744"/>
              <a:ext cx="2177535" cy="849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4745" extrusionOk="0">
                  <a:moveTo>
                    <a:pt x="16670" y="7868"/>
                  </a:moveTo>
                  <a:cubicBezTo>
                    <a:pt x="13000" y="7210"/>
                    <a:pt x="9745" y="4282"/>
                    <a:pt x="7354" y="0"/>
                  </a:cubicBezTo>
                  <a:lnTo>
                    <a:pt x="0" y="10544"/>
                  </a:lnTo>
                  <a:cubicBezTo>
                    <a:pt x="8373" y="21600"/>
                    <a:pt x="21600" y="7336"/>
                    <a:pt x="21600" y="7336"/>
                  </a:cubicBezTo>
                  <a:cubicBezTo>
                    <a:pt x="20026" y="7970"/>
                    <a:pt x="18366" y="8172"/>
                    <a:pt x="16670" y="786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8" name="Freeform: Shape 15"/>
            <p:cNvSpPr/>
            <p:nvPr/>
          </p:nvSpPr>
          <p:spPr>
            <a:xfrm rot="1044877">
              <a:off x="73397" y="311387"/>
              <a:ext cx="2207788" cy="8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4731" extrusionOk="0">
                  <a:moveTo>
                    <a:pt x="14304" y="14731"/>
                  </a:moveTo>
                  <a:lnTo>
                    <a:pt x="21600" y="3940"/>
                  </a:lnTo>
                  <a:cubicBezTo>
                    <a:pt x="9358" y="-6869"/>
                    <a:pt x="0" y="7992"/>
                    <a:pt x="0" y="7992"/>
                  </a:cubicBezTo>
                  <a:cubicBezTo>
                    <a:pt x="1720" y="7150"/>
                    <a:pt x="3550" y="6846"/>
                    <a:pt x="5419" y="7195"/>
                  </a:cubicBezTo>
                  <a:cubicBezTo>
                    <a:pt x="8900" y="7844"/>
                    <a:pt x="11976" y="10619"/>
                    <a:pt x="14304" y="14731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425773" y="1389784"/>
            <a:ext cx="8225892" cy="2689265"/>
            <a:chOff x="425773" y="1389784"/>
            <a:chExt cx="8225892" cy="2689265"/>
          </a:xfrm>
        </p:grpSpPr>
        <p:sp>
          <p:nvSpPr>
            <p:cNvPr id="4" name="TextBox 1"/>
            <p:cNvSpPr txBox="1"/>
            <p:nvPr/>
          </p:nvSpPr>
          <p:spPr>
            <a:xfrm>
              <a:off x="6576391" y="1389784"/>
              <a:ext cx="961801" cy="260072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ctr">
              <a:normAutofit fontScale="92500" lnSpcReduction="10000"/>
            </a:bodyPr>
            <a:lstStyle/>
            <a:p>
              <a:r>
                <a:rPr lang="zh-CN" altLang="en-US" sz="1600">
                  <a:solidFill>
                    <a:schemeClr val="tx1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5" name="TextBox 2"/>
            <p:cNvSpPr txBox="1"/>
            <p:nvPr/>
          </p:nvSpPr>
          <p:spPr>
            <a:xfrm>
              <a:off x="6576391" y="1707148"/>
              <a:ext cx="2075274" cy="327013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25400" tIns="25400" rIns="25400" bIns="25400">
              <a:normAutofit fontScale="4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>
                  <a:cs typeface="+mn-ea"/>
                  <a:sym typeface="+mn-lt"/>
                </a:rPr>
              </a:br>
              <a:r>
                <a:rPr lang="zh-CN" altLang="en-US">
                  <a:cs typeface="+mn-ea"/>
                  <a:sym typeface="+mn-lt"/>
                </a:rPr>
                <a:t>（建议使用主题字体）。</a:t>
              </a:r>
            </a:p>
          </p:txBody>
        </p:sp>
        <p:sp>
          <p:nvSpPr>
            <p:cNvPr id="6" name="Rectangle 3"/>
            <p:cNvSpPr/>
            <p:nvPr/>
          </p:nvSpPr>
          <p:spPr>
            <a:xfrm>
              <a:off x="6257886" y="2784405"/>
              <a:ext cx="2097099" cy="327013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25400" tIns="25400" rIns="25400" bIns="25400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（建议使用主题字体）。</a:t>
              </a:r>
            </a:p>
          </p:txBody>
        </p:sp>
        <p:sp>
          <p:nvSpPr>
            <p:cNvPr id="7" name="Rectangle 4"/>
            <p:cNvSpPr/>
            <p:nvPr/>
          </p:nvSpPr>
          <p:spPr>
            <a:xfrm>
              <a:off x="6266622" y="2479899"/>
              <a:ext cx="961801" cy="260072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ctr">
              <a:normAutofit fontScale="92500" lnSpcReduction="10000"/>
            </a:bodyPr>
            <a:lstStyle/>
            <a:p>
              <a:r>
                <a:rPr lang="zh-CN" altLang="en-US" sz="1600"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8" name="Rectangle 5"/>
            <p:cNvSpPr/>
            <p:nvPr/>
          </p:nvSpPr>
          <p:spPr>
            <a:xfrm>
              <a:off x="5337295" y="3752036"/>
              <a:ext cx="2097099" cy="327013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25400" tIns="25400" rIns="25400" bIns="25400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（建议使用主题字体）。</a:t>
              </a:r>
            </a:p>
          </p:txBody>
        </p:sp>
        <p:sp>
          <p:nvSpPr>
            <p:cNvPr id="9" name="Rectangle 6"/>
            <p:cNvSpPr/>
            <p:nvPr/>
          </p:nvSpPr>
          <p:spPr>
            <a:xfrm>
              <a:off x="5346031" y="3447530"/>
              <a:ext cx="961801" cy="260072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ctr">
              <a:normAutofit fontScale="92500" lnSpcReduction="10000"/>
            </a:bodyPr>
            <a:lstStyle/>
            <a:p>
              <a:r>
                <a:rPr lang="zh-CN" altLang="en-US" sz="1600"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0" name="Rectangle 7"/>
            <p:cNvSpPr/>
            <p:nvPr/>
          </p:nvSpPr>
          <p:spPr>
            <a:xfrm>
              <a:off x="1836754" y="3741477"/>
              <a:ext cx="2097099" cy="327013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25400" tIns="25400" rIns="25400" bIns="25400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（建议使用主题字体）。</a:t>
              </a:r>
            </a:p>
          </p:txBody>
        </p:sp>
        <p:sp>
          <p:nvSpPr>
            <p:cNvPr id="11" name="Rectangle 8"/>
            <p:cNvSpPr/>
            <p:nvPr/>
          </p:nvSpPr>
          <p:spPr>
            <a:xfrm>
              <a:off x="2963315" y="3455437"/>
              <a:ext cx="961801" cy="223138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ctr">
              <a:normAutofit fontScale="85000" lnSpcReduction="20000"/>
            </a:bodyPr>
            <a:lstStyle/>
            <a:p>
              <a:r>
                <a:rPr lang="zh-CN" altLang="en-US" sz="1600"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2" name="Rectangle 9"/>
            <p:cNvSpPr/>
            <p:nvPr/>
          </p:nvSpPr>
          <p:spPr>
            <a:xfrm>
              <a:off x="774218" y="2784405"/>
              <a:ext cx="2097099" cy="327013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25400" tIns="25400" rIns="25400" bIns="25400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（建议使用主题字体）。</a:t>
              </a:r>
            </a:p>
          </p:txBody>
        </p:sp>
        <p:sp>
          <p:nvSpPr>
            <p:cNvPr id="13" name="Rectangle 10"/>
            <p:cNvSpPr/>
            <p:nvPr/>
          </p:nvSpPr>
          <p:spPr>
            <a:xfrm>
              <a:off x="1900778" y="2498800"/>
              <a:ext cx="961801" cy="223138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ctr">
              <a:normAutofit fontScale="85000" lnSpcReduction="20000"/>
            </a:bodyPr>
            <a:lstStyle/>
            <a:p>
              <a:r>
                <a:rPr lang="zh-CN" altLang="en-US" sz="1600">
                  <a:cs typeface="+mn-ea"/>
                  <a:sym typeface="+mn-lt"/>
                </a:rPr>
                <a:t>标题文本预设</a:t>
              </a:r>
            </a:p>
          </p:txBody>
        </p:sp>
        <p:sp>
          <p:nvSpPr>
            <p:cNvPr id="14" name="Rectangle 11"/>
            <p:cNvSpPr/>
            <p:nvPr/>
          </p:nvSpPr>
          <p:spPr>
            <a:xfrm>
              <a:off x="425773" y="1681957"/>
              <a:ext cx="2097099" cy="327013"/>
            </a:xfrm>
            <a:prstGeom prst="rect">
              <a:avLst/>
            </a:prstGeom>
            <a:ln w="12700">
              <a:miter lim="400000"/>
            </a:ln>
          </p:spPr>
          <p:txBody>
            <a:bodyPr wrap="square" lIns="25400" tIns="25400" rIns="25400" bIns="25400">
              <a:normAutofit fontScale="92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此部分内容作为文字排版占位显示</a:t>
              </a:r>
              <a:b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</a:br>
              <a:r>
                <a:rPr lang="zh-CN" altLang="en-US" sz="100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（建议使用主题字体）。</a:t>
              </a:r>
            </a:p>
          </p:txBody>
        </p:sp>
        <p:sp>
          <p:nvSpPr>
            <p:cNvPr id="15" name="Rectangle 12"/>
            <p:cNvSpPr/>
            <p:nvPr/>
          </p:nvSpPr>
          <p:spPr>
            <a:xfrm>
              <a:off x="1552334" y="1398627"/>
              <a:ext cx="961801" cy="223138"/>
            </a:xfrm>
            <a:prstGeom prst="rect">
              <a:avLst/>
            </a:prstGeom>
            <a:ln w="12700">
              <a:miter lim="400000"/>
            </a:ln>
          </p:spPr>
          <p:txBody>
            <a:bodyPr wrap="none" lIns="25400" tIns="25400" rIns="25400" bIns="25400" anchor="ctr">
              <a:normAutofit fontScale="85000" lnSpcReduction="20000"/>
            </a:bodyPr>
            <a:lstStyle/>
            <a:p>
              <a:r>
                <a:rPr lang="zh-CN" altLang="en-US" sz="1600"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17" name="Group 13"/>
          <p:cNvGrpSpPr/>
          <p:nvPr/>
        </p:nvGrpSpPr>
        <p:grpSpPr>
          <a:xfrm>
            <a:off x="4586985" y="1805968"/>
            <a:ext cx="1313040" cy="555274"/>
            <a:chOff x="73397" y="311387"/>
            <a:chExt cx="3501439" cy="1480729"/>
          </a:xfrm>
          <a:solidFill>
            <a:schemeClr val="accent4"/>
          </a:solidFill>
        </p:grpSpPr>
        <p:sp>
          <p:nvSpPr>
            <p:cNvPr id="33" name="Freeform: Shape 14"/>
            <p:cNvSpPr/>
            <p:nvPr/>
          </p:nvSpPr>
          <p:spPr>
            <a:xfrm rot="1044877">
              <a:off x="1397301" y="942744"/>
              <a:ext cx="2177535" cy="849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4745" extrusionOk="0">
                  <a:moveTo>
                    <a:pt x="16670" y="7868"/>
                  </a:moveTo>
                  <a:cubicBezTo>
                    <a:pt x="13000" y="7210"/>
                    <a:pt x="9745" y="4282"/>
                    <a:pt x="7354" y="0"/>
                  </a:cubicBezTo>
                  <a:lnTo>
                    <a:pt x="0" y="10544"/>
                  </a:lnTo>
                  <a:cubicBezTo>
                    <a:pt x="8373" y="21600"/>
                    <a:pt x="21600" y="7336"/>
                    <a:pt x="21600" y="7336"/>
                  </a:cubicBezTo>
                  <a:cubicBezTo>
                    <a:pt x="20026" y="7970"/>
                    <a:pt x="18366" y="8172"/>
                    <a:pt x="16670" y="7868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4" name="Freeform: Shape 15"/>
            <p:cNvSpPr/>
            <p:nvPr/>
          </p:nvSpPr>
          <p:spPr>
            <a:xfrm rot="1044877">
              <a:off x="73397" y="311387"/>
              <a:ext cx="2207788" cy="828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4731" extrusionOk="0">
                  <a:moveTo>
                    <a:pt x="14304" y="14731"/>
                  </a:moveTo>
                  <a:lnTo>
                    <a:pt x="21600" y="3940"/>
                  </a:lnTo>
                  <a:cubicBezTo>
                    <a:pt x="9358" y="-6869"/>
                    <a:pt x="0" y="7992"/>
                    <a:pt x="0" y="7992"/>
                  </a:cubicBezTo>
                  <a:cubicBezTo>
                    <a:pt x="1720" y="7150"/>
                    <a:pt x="3550" y="6846"/>
                    <a:pt x="5419" y="7195"/>
                  </a:cubicBezTo>
                  <a:cubicBezTo>
                    <a:pt x="8900" y="7844"/>
                    <a:pt x="11976" y="10619"/>
                    <a:pt x="14304" y="14731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8" name="Group 16"/>
          <p:cNvGrpSpPr/>
          <p:nvPr/>
        </p:nvGrpSpPr>
        <p:grpSpPr>
          <a:xfrm>
            <a:off x="3243975" y="1350365"/>
            <a:ext cx="1308491" cy="549922"/>
            <a:chOff x="120356" y="385515"/>
            <a:chExt cx="3489309" cy="1466454"/>
          </a:xfrm>
          <a:solidFill>
            <a:schemeClr val="accent1"/>
          </a:solidFill>
        </p:grpSpPr>
        <p:sp>
          <p:nvSpPr>
            <p:cNvPr id="31" name="Freeform: Shape 17"/>
            <p:cNvSpPr/>
            <p:nvPr/>
          </p:nvSpPr>
          <p:spPr>
            <a:xfrm rot="1044877">
              <a:off x="120356" y="385515"/>
              <a:ext cx="2177535" cy="849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4744" extrusionOk="0">
                  <a:moveTo>
                    <a:pt x="4930" y="6876"/>
                  </a:moveTo>
                  <a:cubicBezTo>
                    <a:pt x="8600" y="7534"/>
                    <a:pt x="11855" y="10462"/>
                    <a:pt x="14246" y="14744"/>
                  </a:cubicBezTo>
                  <a:lnTo>
                    <a:pt x="21600" y="4201"/>
                  </a:lnTo>
                  <a:cubicBezTo>
                    <a:pt x="13227" y="-6856"/>
                    <a:pt x="0" y="7408"/>
                    <a:pt x="0" y="7408"/>
                  </a:cubicBezTo>
                  <a:cubicBezTo>
                    <a:pt x="1574" y="6775"/>
                    <a:pt x="3234" y="6571"/>
                    <a:pt x="4930" y="6876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2" name="Freeform: Shape 18"/>
            <p:cNvSpPr/>
            <p:nvPr/>
          </p:nvSpPr>
          <p:spPr>
            <a:xfrm rot="1044877">
              <a:off x="1401877" y="1023321"/>
              <a:ext cx="2207788" cy="828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4731" extrusionOk="0">
                  <a:moveTo>
                    <a:pt x="7296" y="0"/>
                  </a:moveTo>
                  <a:lnTo>
                    <a:pt x="0" y="10791"/>
                  </a:lnTo>
                  <a:cubicBezTo>
                    <a:pt x="12242" y="21600"/>
                    <a:pt x="21600" y="6738"/>
                    <a:pt x="21600" y="6738"/>
                  </a:cubicBezTo>
                  <a:cubicBezTo>
                    <a:pt x="19880" y="7581"/>
                    <a:pt x="18050" y="7884"/>
                    <a:pt x="16181" y="7536"/>
                  </a:cubicBezTo>
                  <a:cubicBezTo>
                    <a:pt x="12700" y="6887"/>
                    <a:pt x="9624" y="4113"/>
                    <a:pt x="7296" y="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19" name="Group 19"/>
          <p:cNvGrpSpPr/>
          <p:nvPr/>
        </p:nvGrpSpPr>
        <p:grpSpPr>
          <a:xfrm>
            <a:off x="3389702" y="1789875"/>
            <a:ext cx="1072514" cy="758166"/>
            <a:chOff x="293860" y="170023"/>
            <a:chExt cx="2860035" cy="2021775"/>
          </a:xfrm>
          <a:solidFill>
            <a:schemeClr val="accent2"/>
          </a:solidFill>
        </p:grpSpPr>
        <p:sp>
          <p:nvSpPr>
            <p:cNvPr id="29" name="Freeform: Shape 20"/>
            <p:cNvSpPr/>
            <p:nvPr/>
          </p:nvSpPr>
          <p:spPr>
            <a:xfrm rot="1044877">
              <a:off x="293860" y="521457"/>
              <a:ext cx="1409055" cy="1670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5055" y="16775"/>
                  </a:moveTo>
                  <a:cubicBezTo>
                    <a:pt x="9476" y="13739"/>
                    <a:pt x="14862" y="12281"/>
                    <a:pt x="20148" y="12332"/>
                  </a:cubicBezTo>
                  <a:lnTo>
                    <a:pt x="21600" y="0"/>
                  </a:lnTo>
                  <a:cubicBezTo>
                    <a:pt x="5546" y="1894"/>
                    <a:pt x="0" y="21600"/>
                    <a:pt x="0" y="21600"/>
                  </a:cubicBezTo>
                  <a:cubicBezTo>
                    <a:pt x="1325" y="19815"/>
                    <a:pt x="3010" y="18179"/>
                    <a:pt x="5055" y="16775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0" name="Freeform: Shape 21"/>
            <p:cNvSpPr/>
            <p:nvPr/>
          </p:nvSpPr>
          <p:spPr>
            <a:xfrm rot="1044877">
              <a:off x="1753912" y="170023"/>
              <a:ext cx="1399983" cy="17223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514" y="9604"/>
                  </a:moveTo>
                  <a:lnTo>
                    <a:pt x="0" y="21600"/>
                  </a:lnTo>
                  <a:cubicBezTo>
                    <a:pt x="20284" y="15896"/>
                    <a:pt x="21600" y="0"/>
                    <a:pt x="21600" y="0"/>
                  </a:cubicBezTo>
                  <a:cubicBezTo>
                    <a:pt x="20199" y="1978"/>
                    <a:pt x="18344" y="3789"/>
                    <a:pt x="16046" y="5310"/>
                  </a:cubicBezTo>
                  <a:cubicBezTo>
                    <a:pt x="11766" y="8141"/>
                    <a:pt x="6634" y="9545"/>
                    <a:pt x="1514" y="9604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0" name="Group 22"/>
          <p:cNvGrpSpPr/>
          <p:nvPr/>
        </p:nvGrpSpPr>
        <p:grpSpPr>
          <a:xfrm>
            <a:off x="4055936" y="1874122"/>
            <a:ext cx="553806" cy="1309709"/>
            <a:chOff x="369872" y="73405"/>
            <a:chExt cx="1476813" cy="3492556"/>
          </a:xfrm>
          <a:solidFill>
            <a:schemeClr val="accent2"/>
          </a:solidFill>
        </p:grpSpPr>
        <p:sp>
          <p:nvSpPr>
            <p:cNvPr id="27" name="Freeform: Shape 23"/>
            <p:cNvSpPr/>
            <p:nvPr/>
          </p:nvSpPr>
          <p:spPr>
            <a:xfrm rot="1044877">
              <a:off x="369872" y="1388505"/>
              <a:ext cx="849388" cy="21774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4745" h="21600" extrusionOk="0">
                  <a:moveTo>
                    <a:pt x="6877" y="16670"/>
                  </a:moveTo>
                  <a:cubicBezTo>
                    <a:pt x="7535" y="13000"/>
                    <a:pt x="10463" y="9744"/>
                    <a:pt x="14745" y="7353"/>
                  </a:cubicBezTo>
                  <a:lnTo>
                    <a:pt x="4202" y="0"/>
                  </a:lnTo>
                  <a:cubicBezTo>
                    <a:pt x="-6855" y="8373"/>
                    <a:pt x="7409" y="21600"/>
                    <a:pt x="7409" y="21600"/>
                  </a:cubicBezTo>
                  <a:cubicBezTo>
                    <a:pt x="6775" y="20026"/>
                    <a:pt x="6572" y="18367"/>
                    <a:pt x="6877" y="16670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8" name="Freeform: Shape 24"/>
            <p:cNvSpPr/>
            <p:nvPr/>
          </p:nvSpPr>
          <p:spPr>
            <a:xfrm rot="1044877">
              <a:off x="1018024" y="73405"/>
              <a:ext cx="828661" cy="2207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4731" h="21600" extrusionOk="0">
                  <a:moveTo>
                    <a:pt x="0" y="14304"/>
                  </a:moveTo>
                  <a:lnTo>
                    <a:pt x="10792" y="21600"/>
                  </a:lnTo>
                  <a:cubicBezTo>
                    <a:pt x="21600" y="9359"/>
                    <a:pt x="6739" y="0"/>
                    <a:pt x="6739" y="0"/>
                  </a:cubicBezTo>
                  <a:cubicBezTo>
                    <a:pt x="7581" y="1720"/>
                    <a:pt x="7884" y="3550"/>
                    <a:pt x="7536" y="5419"/>
                  </a:cubicBezTo>
                  <a:cubicBezTo>
                    <a:pt x="6887" y="8900"/>
                    <a:pt x="4112" y="11976"/>
                    <a:pt x="0" y="14304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1" name="Group 25"/>
          <p:cNvGrpSpPr/>
          <p:nvPr/>
        </p:nvGrpSpPr>
        <p:grpSpPr>
          <a:xfrm>
            <a:off x="4497319" y="1970792"/>
            <a:ext cx="754652" cy="1074491"/>
            <a:chOff x="169999" y="225652"/>
            <a:chExt cx="2012405" cy="2865307"/>
          </a:xfrm>
          <a:solidFill>
            <a:schemeClr val="accent3"/>
          </a:solidFill>
        </p:grpSpPr>
        <p:sp>
          <p:nvSpPr>
            <p:cNvPr id="25" name="Freeform: Shape 26"/>
            <p:cNvSpPr/>
            <p:nvPr/>
          </p:nvSpPr>
          <p:spPr>
            <a:xfrm rot="1044877">
              <a:off x="512049" y="1681917"/>
              <a:ext cx="1670355" cy="1409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775" y="16546"/>
                  </a:moveTo>
                  <a:cubicBezTo>
                    <a:pt x="13739" y="12124"/>
                    <a:pt x="12280" y="6739"/>
                    <a:pt x="12332" y="1452"/>
                  </a:cubicBezTo>
                  <a:lnTo>
                    <a:pt x="0" y="0"/>
                  </a:lnTo>
                  <a:cubicBezTo>
                    <a:pt x="1894" y="16053"/>
                    <a:pt x="21600" y="21600"/>
                    <a:pt x="21600" y="21600"/>
                  </a:cubicBezTo>
                  <a:cubicBezTo>
                    <a:pt x="19815" y="20276"/>
                    <a:pt x="18178" y="18590"/>
                    <a:pt x="16775" y="16546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26" name="Freeform: Shape 27"/>
            <p:cNvSpPr/>
            <p:nvPr/>
          </p:nvSpPr>
          <p:spPr>
            <a:xfrm rot="1044877">
              <a:off x="169999" y="225652"/>
              <a:ext cx="1722338" cy="1399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9604" y="20087"/>
                  </a:moveTo>
                  <a:lnTo>
                    <a:pt x="21600" y="21600"/>
                  </a:lnTo>
                  <a:cubicBezTo>
                    <a:pt x="15896" y="1314"/>
                    <a:pt x="0" y="0"/>
                    <a:pt x="0" y="0"/>
                  </a:cubicBezTo>
                  <a:cubicBezTo>
                    <a:pt x="1978" y="1400"/>
                    <a:pt x="3789" y="3256"/>
                    <a:pt x="5310" y="5553"/>
                  </a:cubicBezTo>
                  <a:cubicBezTo>
                    <a:pt x="8141" y="9833"/>
                    <a:pt x="9545" y="14967"/>
                    <a:pt x="9604" y="20087"/>
                  </a:cubicBez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2" name="Group 28"/>
          <p:cNvGrpSpPr/>
          <p:nvPr/>
        </p:nvGrpSpPr>
        <p:grpSpPr>
          <a:xfrm>
            <a:off x="4115046" y="1386718"/>
            <a:ext cx="897825" cy="897825"/>
            <a:chOff x="293384" y="293384"/>
            <a:chExt cx="2394198" cy="2394198"/>
          </a:xfrm>
        </p:grpSpPr>
        <p:sp>
          <p:nvSpPr>
            <p:cNvPr id="23" name="Oval 29"/>
            <p:cNvSpPr/>
            <p:nvPr/>
          </p:nvSpPr>
          <p:spPr>
            <a:xfrm>
              <a:off x="293384" y="293384"/>
              <a:ext cx="2394198" cy="2394198"/>
            </a:xfrm>
            <a:prstGeom prst="ellipse">
              <a:avLst/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Freeform: Shape 30"/>
            <p:cNvSpPr/>
            <p:nvPr/>
          </p:nvSpPr>
          <p:spPr>
            <a:xfrm>
              <a:off x="896658" y="904974"/>
              <a:ext cx="1189233" cy="1189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4895" y="15576"/>
                  </a:moveTo>
                  <a:cubicBezTo>
                    <a:pt x="12143" y="16865"/>
                    <a:pt x="9843" y="18851"/>
                    <a:pt x="8177" y="21277"/>
                  </a:cubicBezTo>
                  <a:cubicBezTo>
                    <a:pt x="9016" y="21487"/>
                    <a:pt x="9894" y="21600"/>
                    <a:pt x="10799" y="21600"/>
                  </a:cubicBezTo>
                  <a:cubicBezTo>
                    <a:pt x="12428" y="21600"/>
                    <a:pt x="13971" y="21237"/>
                    <a:pt x="15356" y="20591"/>
                  </a:cubicBezTo>
                  <a:cubicBezTo>
                    <a:pt x="15579" y="19502"/>
                    <a:pt x="15697" y="18376"/>
                    <a:pt x="15697" y="17223"/>
                  </a:cubicBezTo>
                  <a:cubicBezTo>
                    <a:pt x="15697" y="16807"/>
                    <a:pt x="15678" y="16393"/>
                    <a:pt x="15646" y="15985"/>
                  </a:cubicBezTo>
                  <a:cubicBezTo>
                    <a:pt x="15369" y="15896"/>
                    <a:pt x="15114" y="15759"/>
                    <a:pt x="14895" y="15576"/>
                  </a:cubicBezTo>
                  <a:close/>
                  <a:moveTo>
                    <a:pt x="18049" y="2795"/>
                  </a:moveTo>
                  <a:cubicBezTo>
                    <a:pt x="16317" y="2963"/>
                    <a:pt x="14665" y="3399"/>
                    <a:pt x="13127" y="4049"/>
                  </a:cubicBezTo>
                  <a:cubicBezTo>
                    <a:pt x="13134" y="4126"/>
                    <a:pt x="13139" y="4202"/>
                    <a:pt x="13139" y="4280"/>
                  </a:cubicBezTo>
                  <a:cubicBezTo>
                    <a:pt x="13139" y="4643"/>
                    <a:pt x="13052" y="4984"/>
                    <a:pt x="12903" y="5288"/>
                  </a:cubicBezTo>
                  <a:cubicBezTo>
                    <a:pt x="14442" y="7095"/>
                    <a:pt x="15635" y="9197"/>
                    <a:pt x="16388" y="11500"/>
                  </a:cubicBezTo>
                  <a:cubicBezTo>
                    <a:pt x="17324" y="11518"/>
                    <a:pt x="18122" y="12089"/>
                    <a:pt x="18466" y="12902"/>
                  </a:cubicBezTo>
                  <a:cubicBezTo>
                    <a:pt x="19506" y="12797"/>
                    <a:pt x="20518" y="12597"/>
                    <a:pt x="21492" y="12311"/>
                  </a:cubicBezTo>
                  <a:cubicBezTo>
                    <a:pt x="21563" y="11818"/>
                    <a:pt x="21600" y="11313"/>
                    <a:pt x="21600" y="10800"/>
                  </a:cubicBezTo>
                  <a:cubicBezTo>
                    <a:pt x="21599" y="7626"/>
                    <a:pt x="20230" y="4770"/>
                    <a:pt x="18049" y="2795"/>
                  </a:cubicBezTo>
                  <a:close/>
                  <a:moveTo>
                    <a:pt x="13739" y="14350"/>
                  </a:moveTo>
                  <a:cubicBezTo>
                    <a:pt x="11072" y="13907"/>
                    <a:pt x="8601" y="12889"/>
                    <a:pt x="6449" y="11434"/>
                  </a:cubicBezTo>
                  <a:cubicBezTo>
                    <a:pt x="6099" y="11648"/>
                    <a:pt x="5689" y="11773"/>
                    <a:pt x="5251" y="11773"/>
                  </a:cubicBezTo>
                  <a:cubicBezTo>
                    <a:pt x="5087" y="11773"/>
                    <a:pt x="4931" y="11756"/>
                    <a:pt x="4779" y="11725"/>
                  </a:cubicBezTo>
                  <a:cubicBezTo>
                    <a:pt x="3749" y="13676"/>
                    <a:pt x="3091" y="15853"/>
                    <a:pt x="2902" y="18163"/>
                  </a:cubicBezTo>
                  <a:cubicBezTo>
                    <a:pt x="3930" y="19266"/>
                    <a:pt x="5183" y="20154"/>
                    <a:pt x="6593" y="20751"/>
                  </a:cubicBezTo>
                  <a:cubicBezTo>
                    <a:pt x="8345" y="18059"/>
                    <a:pt x="10791" y="15834"/>
                    <a:pt x="13739" y="14350"/>
                  </a:cubicBezTo>
                  <a:close/>
                  <a:moveTo>
                    <a:pt x="17257" y="15907"/>
                  </a:moveTo>
                  <a:cubicBezTo>
                    <a:pt x="17287" y="16343"/>
                    <a:pt x="17305" y="16781"/>
                    <a:pt x="17305" y="17223"/>
                  </a:cubicBezTo>
                  <a:cubicBezTo>
                    <a:pt x="17305" y="18003"/>
                    <a:pt x="17255" y="18771"/>
                    <a:pt x="17162" y="19525"/>
                  </a:cubicBezTo>
                  <a:cubicBezTo>
                    <a:pt x="18993" y="18189"/>
                    <a:pt x="20388" y="16288"/>
                    <a:pt x="21091" y="14080"/>
                  </a:cubicBezTo>
                  <a:cubicBezTo>
                    <a:pt x="20257" y="14282"/>
                    <a:pt x="19403" y="14426"/>
                    <a:pt x="18530" y="14508"/>
                  </a:cubicBezTo>
                  <a:cubicBezTo>
                    <a:pt x="18327" y="15139"/>
                    <a:pt x="17859" y="15646"/>
                    <a:pt x="17257" y="15907"/>
                  </a:cubicBezTo>
                  <a:close/>
                  <a:moveTo>
                    <a:pt x="14276" y="12805"/>
                  </a:moveTo>
                  <a:cubicBezTo>
                    <a:pt x="14419" y="12507"/>
                    <a:pt x="14622" y="12243"/>
                    <a:pt x="14874" y="12035"/>
                  </a:cubicBezTo>
                  <a:cubicBezTo>
                    <a:pt x="14195" y="9949"/>
                    <a:pt x="13121" y="8039"/>
                    <a:pt x="11737" y="6396"/>
                  </a:cubicBezTo>
                  <a:cubicBezTo>
                    <a:pt x="11463" y="6514"/>
                    <a:pt x="11160" y="6577"/>
                    <a:pt x="10841" y="6577"/>
                  </a:cubicBezTo>
                  <a:cubicBezTo>
                    <a:pt x="10342" y="6577"/>
                    <a:pt x="9882" y="6417"/>
                    <a:pt x="9506" y="6149"/>
                  </a:cubicBezTo>
                  <a:cubicBezTo>
                    <a:pt x="8672" y="6781"/>
                    <a:pt x="7901" y="7491"/>
                    <a:pt x="7200" y="8265"/>
                  </a:cubicBezTo>
                  <a:cubicBezTo>
                    <a:pt x="7421" y="8616"/>
                    <a:pt x="7549" y="9031"/>
                    <a:pt x="7549" y="9475"/>
                  </a:cubicBezTo>
                  <a:cubicBezTo>
                    <a:pt x="7549" y="9714"/>
                    <a:pt x="7512" y="9945"/>
                    <a:pt x="7444" y="10163"/>
                  </a:cubicBezTo>
                  <a:cubicBezTo>
                    <a:pt x="9459" y="11509"/>
                    <a:pt x="11779" y="12434"/>
                    <a:pt x="14276" y="12805"/>
                  </a:cubicBezTo>
                  <a:close/>
                  <a:moveTo>
                    <a:pt x="10842" y="1983"/>
                  </a:moveTo>
                  <a:cubicBezTo>
                    <a:pt x="11448" y="1983"/>
                    <a:pt x="11998" y="2218"/>
                    <a:pt x="12410" y="2604"/>
                  </a:cubicBezTo>
                  <a:cubicBezTo>
                    <a:pt x="13609" y="2088"/>
                    <a:pt x="14870" y="1691"/>
                    <a:pt x="16184" y="1439"/>
                  </a:cubicBezTo>
                  <a:cubicBezTo>
                    <a:pt x="14598" y="525"/>
                    <a:pt x="12760" y="0"/>
                    <a:pt x="10799" y="0"/>
                  </a:cubicBezTo>
                  <a:cubicBezTo>
                    <a:pt x="9463" y="0"/>
                    <a:pt x="8183" y="245"/>
                    <a:pt x="7001" y="690"/>
                  </a:cubicBezTo>
                  <a:cubicBezTo>
                    <a:pt x="7938" y="1154"/>
                    <a:pt x="8833" y="1694"/>
                    <a:pt x="9673" y="2304"/>
                  </a:cubicBezTo>
                  <a:cubicBezTo>
                    <a:pt x="10017" y="2100"/>
                    <a:pt x="10415" y="1983"/>
                    <a:pt x="10842" y="1983"/>
                  </a:cubicBezTo>
                  <a:close/>
                  <a:moveTo>
                    <a:pt x="2953" y="9475"/>
                  </a:moveTo>
                  <a:cubicBezTo>
                    <a:pt x="2953" y="9153"/>
                    <a:pt x="3021" y="8845"/>
                    <a:pt x="3140" y="8568"/>
                  </a:cubicBezTo>
                  <a:cubicBezTo>
                    <a:pt x="2402" y="7756"/>
                    <a:pt x="1735" y="6882"/>
                    <a:pt x="1150" y="5952"/>
                  </a:cubicBezTo>
                  <a:cubicBezTo>
                    <a:pt x="417" y="7409"/>
                    <a:pt x="0" y="9057"/>
                    <a:pt x="0" y="10801"/>
                  </a:cubicBezTo>
                  <a:cubicBezTo>
                    <a:pt x="0" y="12819"/>
                    <a:pt x="556" y="14708"/>
                    <a:pt x="1520" y="16324"/>
                  </a:cubicBezTo>
                  <a:cubicBezTo>
                    <a:pt x="1865" y="14382"/>
                    <a:pt x="2519" y="12546"/>
                    <a:pt x="3421" y="10863"/>
                  </a:cubicBezTo>
                  <a:cubicBezTo>
                    <a:pt x="3128" y="10478"/>
                    <a:pt x="2953" y="9996"/>
                    <a:pt x="2953" y="9475"/>
                  </a:cubicBezTo>
                  <a:close/>
                  <a:moveTo>
                    <a:pt x="5252" y="7178"/>
                  </a:moveTo>
                  <a:cubicBezTo>
                    <a:pt x="5486" y="7178"/>
                    <a:pt x="5714" y="7212"/>
                    <a:pt x="5928" y="7279"/>
                  </a:cubicBezTo>
                  <a:cubicBezTo>
                    <a:pt x="6738" y="6372"/>
                    <a:pt x="7636" y="5546"/>
                    <a:pt x="8608" y="4814"/>
                  </a:cubicBezTo>
                  <a:cubicBezTo>
                    <a:pt x="8567" y="4643"/>
                    <a:pt x="8545" y="4463"/>
                    <a:pt x="8545" y="4280"/>
                  </a:cubicBezTo>
                  <a:cubicBezTo>
                    <a:pt x="8545" y="4025"/>
                    <a:pt x="8587" y="3780"/>
                    <a:pt x="8664" y="3551"/>
                  </a:cubicBezTo>
                  <a:cubicBezTo>
                    <a:pt x="7574" y="2771"/>
                    <a:pt x="6390" y="2115"/>
                    <a:pt x="5130" y="1609"/>
                  </a:cubicBezTo>
                  <a:cubicBezTo>
                    <a:pt x="3950" y="2339"/>
                    <a:pt x="2920" y="3289"/>
                    <a:pt x="2099" y="4404"/>
                  </a:cubicBezTo>
                  <a:cubicBezTo>
                    <a:pt x="2708" y="5484"/>
                    <a:pt x="3432" y="6490"/>
                    <a:pt x="4256" y="7406"/>
                  </a:cubicBezTo>
                  <a:cubicBezTo>
                    <a:pt x="4557" y="7261"/>
                    <a:pt x="4893" y="7178"/>
                    <a:pt x="5252" y="7178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sp>
        <p:nvSpPr>
          <p:cNvPr id="35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500"/>
                            </p:stCondLst>
                            <p:childTnLst>
                              <p:par>
                                <p:cTn id="3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34"/>
          <p:cNvGrpSpPr/>
          <p:nvPr/>
        </p:nvGrpSpPr>
        <p:grpSpPr>
          <a:xfrm>
            <a:off x="1061610" y="1334583"/>
            <a:ext cx="2191822" cy="461618"/>
            <a:chOff x="1241186" y="4062890"/>
            <a:chExt cx="1412088" cy="588761"/>
          </a:xfrm>
        </p:grpSpPr>
        <p:sp>
          <p:nvSpPr>
            <p:cNvPr id="42" name="TextBox 35"/>
            <p:cNvSpPr txBox="1"/>
            <p:nvPr/>
          </p:nvSpPr>
          <p:spPr bwMode="auto">
            <a:xfrm>
              <a:off x="1241186" y="4259105"/>
              <a:ext cx="1412088" cy="392546"/>
            </a:xfrm>
            <a:prstGeom prst="rect">
              <a:avLst/>
            </a:prstGeom>
          </p:spPr>
          <p:txBody>
            <a:bodyPr wrap="square" lIns="0" tIns="0" rIns="288000" bIns="0" anchor="ctr" anchorCtr="0">
              <a:normAutofit fontScale="92500" lnSpcReduction="1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 </a:t>
              </a:r>
              <a:br>
                <a:rPr lang="zh-CN" altLang="en-US" sz="1000">
                  <a:cs typeface="+mn-ea"/>
                  <a:sym typeface="+mn-lt"/>
                </a:rPr>
              </a:br>
              <a:r>
                <a:rPr lang="zh-CN" altLang="en-US" sz="10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43" name="TextBox 36"/>
            <p:cNvSpPr txBox="1"/>
            <p:nvPr/>
          </p:nvSpPr>
          <p:spPr bwMode="auto">
            <a:xfrm>
              <a:off x="2015492" y="4062890"/>
              <a:ext cx="637782" cy="196213"/>
            </a:xfrm>
            <a:prstGeom prst="rect">
              <a:avLst/>
            </a:prstGeom>
          </p:spPr>
          <p:txBody>
            <a:bodyPr wrap="none" lIns="0" tIns="0" rIns="288000" bIns="0" anchor="ctr">
              <a:normAutofit fontScale="92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 algn="r">
                <a:spcBef>
                  <a:spcPct val="0"/>
                </a:spcBef>
                <a:defRPr/>
              </a:pPr>
              <a:r>
                <a:rPr lang="zh-CN" altLang="en-US" sz="1335" b="1" dirty="0">
                  <a:solidFill>
                    <a:schemeClr val="accent2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20" name="Group 43"/>
          <p:cNvGrpSpPr/>
          <p:nvPr/>
        </p:nvGrpSpPr>
        <p:grpSpPr>
          <a:xfrm>
            <a:off x="5972073" y="1334584"/>
            <a:ext cx="2215985" cy="461617"/>
            <a:chOff x="814419" y="4062890"/>
            <a:chExt cx="1845382" cy="588759"/>
          </a:xfrm>
        </p:grpSpPr>
        <p:sp>
          <p:nvSpPr>
            <p:cNvPr id="40" name="TextBox 44"/>
            <p:cNvSpPr txBox="1"/>
            <p:nvPr/>
          </p:nvSpPr>
          <p:spPr bwMode="auto">
            <a:xfrm>
              <a:off x="814419" y="4259103"/>
              <a:ext cx="1845382" cy="392546"/>
            </a:xfrm>
            <a:prstGeom prst="rect">
              <a:avLst/>
            </a:prstGeom>
          </p:spPr>
          <p:txBody>
            <a:bodyPr wrap="square" lIns="288000" tIns="0" rIns="0" bIns="0" anchor="ctr">
              <a:normAutofit fontScale="92500" lnSpcReduction="1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 </a:t>
              </a:r>
              <a:br>
                <a:rPr lang="zh-CN" altLang="en-US" sz="1000">
                  <a:cs typeface="+mn-ea"/>
                  <a:sym typeface="+mn-lt"/>
                </a:rPr>
              </a:br>
              <a:r>
                <a:rPr lang="zh-CN" altLang="en-US" sz="10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41" name="TextBox 45"/>
            <p:cNvSpPr txBox="1"/>
            <p:nvPr/>
          </p:nvSpPr>
          <p:spPr bwMode="auto">
            <a:xfrm>
              <a:off x="814419" y="4062890"/>
              <a:ext cx="824394" cy="196213"/>
            </a:xfrm>
            <a:prstGeom prst="rect">
              <a:avLst/>
            </a:prstGeom>
          </p:spPr>
          <p:txBody>
            <a:bodyPr wrap="none" lIns="288000" tIns="0" rIns="0" bIns="0" anchor="ctr">
              <a:normAutofit fontScale="92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>
                <a:spcBef>
                  <a:spcPct val="0"/>
                </a:spcBef>
                <a:defRPr/>
              </a:pPr>
              <a:r>
                <a:rPr lang="zh-CN" altLang="en-US" sz="1335" b="1" dirty="0">
                  <a:solidFill>
                    <a:srgbClr val="029BA8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2244226" y="1275606"/>
            <a:ext cx="4748213" cy="2712244"/>
            <a:chOff x="2244226" y="1275606"/>
            <a:chExt cx="4748213" cy="2712244"/>
          </a:xfrm>
        </p:grpSpPr>
        <p:sp>
          <p:nvSpPr>
            <p:cNvPr id="4" name="Freeform: Shape 1"/>
            <p:cNvSpPr/>
            <p:nvPr/>
          </p:nvSpPr>
          <p:spPr bwMode="auto">
            <a:xfrm>
              <a:off x="5422004" y="2415034"/>
              <a:ext cx="1452563" cy="1454944"/>
            </a:xfrm>
            <a:custGeom>
              <a:avLst/>
              <a:gdLst>
                <a:gd name="T0" fmla="*/ 1112 w 1112"/>
                <a:gd name="T1" fmla="*/ 332 h 1114"/>
                <a:gd name="T2" fmla="*/ 331 w 1112"/>
                <a:gd name="T3" fmla="*/ 1114 h 1114"/>
                <a:gd name="T4" fmla="*/ 0 w 1112"/>
                <a:gd name="T5" fmla="*/ 782 h 1114"/>
                <a:gd name="T6" fmla="*/ 781 w 1112"/>
                <a:gd name="T7" fmla="*/ 0 h 1114"/>
                <a:gd name="T8" fmla="*/ 1112 w 1112"/>
                <a:gd name="T9" fmla="*/ 332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1114">
                  <a:moveTo>
                    <a:pt x="1112" y="332"/>
                  </a:moveTo>
                  <a:lnTo>
                    <a:pt x="331" y="1114"/>
                  </a:lnTo>
                  <a:lnTo>
                    <a:pt x="0" y="782"/>
                  </a:lnTo>
                  <a:lnTo>
                    <a:pt x="781" y="0"/>
                  </a:lnTo>
                  <a:lnTo>
                    <a:pt x="1112" y="332"/>
                  </a:lnTo>
                  <a:close/>
                </a:path>
              </a:pathLst>
            </a:custGeom>
            <a:solidFill>
              <a:schemeClr val="bg1">
                <a:lumMod val="75000"/>
                <a:alpha val="1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5" name="Freeform: Shape 2"/>
            <p:cNvSpPr/>
            <p:nvPr/>
          </p:nvSpPr>
          <p:spPr bwMode="auto">
            <a:xfrm>
              <a:off x="4401638" y="2415034"/>
              <a:ext cx="1452563" cy="1454944"/>
            </a:xfrm>
            <a:custGeom>
              <a:avLst/>
              <a:gdLst>
                <a:gd name="T0" fmla="*/ 332 w 1112"/>
                <a:gd name="T1" fmla="*/ 0 h 1114"/>
                <a:gd name="T2" fmla="*/ 1112 w 1112"/>
                <a:gd name="T3" fmla="*/ 782 h 1114"/>
                <a:gd name="T4" fmla="*/ 781 w 1112"/>
                <a:gd name="T5" fmla="*/ 1114 h 1114"/>
                <a:gd name="T6" fmla="*/ 0 w 1112"/>
                <a:gd name="T7" fmla="*/ 332 h 1114"/>
                <a:gd name="T8" fmla="*/ 332 w 1112"/>
                <a:gd name="T9" fmla="*/ 0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1114">
                  <a:moveTo>
                    <a:pt x="332" y="0"/>
                  </a:moveTo>
                  <a:lnTo>
                    <a:pt x="1112" y="782"/>
                  </a:lnTo>
                  <a:lnTo>
                    <a:pt x="781" y="1114"/>
                  </a:lnTo>
                  <a:lnTo>
                    <a:pt x="0" y="332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chemeClr val="bg1">
                <a:lumMod val="50000"/>
                <a:alpha val="1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6" name="Freeform: Shape 3"/>
            <p:cNvSpPr/>
            <p:nvPr/>
          </p:nvSpPr>
          <p:spPr bwMode="auto">
            <a:xfrm>
              <a:off x="5422004" y="1393478"/>
              <a:ext cx="1452563" cy="1454944"/>
            </a:xfrm>
            <a:custGeom>
              <a:avLst/>
              <a:gdLst>
                <a:gd name="T0" fmla="*/ 331 w 1112"/>
                <a:gd name="T1" fmla="*/ 0 h 1114"/>
                <a:gd name="T2" fmla="*/ 1112 w 1112"/>
                <a:gd name="T3" fmla="*/ 782 h 1114"/>
                <a:gd name="T4" fmla="*/ 781 w 1112"/>
                <a:gd name="T5" fmla="*/ 1114 h 1114"/>
                <a:gd name="T6" fmla="*/ 0 w 1112"/>
                <a:gd name="T7" fmla="*/ 332 h 1114"/>
                <a:gd name="T8" fmla="*/ 331 w 1112"/>
                <a:gd name="T9" fmla="*/ 0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1114">
                  <a:moveTo>
                    <a:pt x="331" y="0"/>
                  </a:moveTo>
                  <a:lnTo>
                    <a:pt x="1112" y="782"/>
                  </a:lnTo>
                  <a:lnTo>
                    <a:pt x="781" y="1114"/>
                  </a:lnTo>
                  <a:lnTo>
                    <a:pt x="0" y="332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chemeClr val="bg1">
                <a:lumMod val="50000"/>
                <a:alpha val="1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7" name="Freeform: Shape 4"/>
            <p:cNvSpPr/>
            <p:nvPr/>
          </p:nvSpPr>
          <p:spPr bwMode="auto">
            <a:xfrm>
              <a:off x="4401638" y="1393478"/>
              <a:ext cx="1452563" cy="1454944"/>
            </a:xfrm>
            <a:custGeom>
              <a:avLst/>
              <a:gdLst>
                <a:gd name="T0" fmla="*/ 1112 w 1112"/>
                <a:gd name="T1" fmla="*/ 332 h 1114"/>
                <a:gd name="T2" fmla="*/ 332 w 1112"/>
                <a:gd name="T3" fmla="*/ 1114 h 1114"/>
                <a:gd name="T4" fmla="*/ 0 w 1112"/>
                <a:gd name="T5" fmla="*/ 782 h 1114"/>
                <a:gd name="T6" fmla="*/ 781 w 1112"/>
                <a:gd name="T7" fmla="*/ 0 h 1114"/>
                <a:gd name="T8" fmla="*/ 1112 w 1112"/>
                <a:gd name="T9" fmla="*/ 332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1114">
                  <a:moveTo>
                    <a:pt x="1112" y="332"/>
                  </a:moveTo>
                  <a:lnTo>
                    <a:pt x="332" y="1114"/>
                  </a:lnTo>
                  <a:lnTo>
                    <a:pt x="0" y="782"/>
                  </a:lnTo>
                  <a:lnTo>
                    <a:pt x="781" y="0"/>
                  </a:lnTo>
                  <a:lnTo>
                    <a:pt x="1112" y="332"/>
                  </a:lnTo>
                  <a:close/>
                </a:path>
              </a:pathLst>
            </a:custGeom>
            <a:solidFill>
              <a:schemeClr val="bg1">
                <a:lumMod val="75000"/>
                <a:alpha val="1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8" name="Freeform: Shape 5"/>
            <p:cNvSpPr/>
            <p:nvPr/>
          </p:nvSpPr>
          <p:spPr bwMode="auto">
            <a:xfrm>
              <a:off x="3381273" y="2415034"/>
              <a:ext cx="1453753" cy="1454944"/>
            </a:xfrm>
            <a:custGeom>
              <a:avLst/>
              <a:gdLst>
                <a:gd name="T0" fmla="*/ 1113 w 1113"/>
                <a:gd name="T1" fmla="*/ 332 h 1114"/>
                <a:gd name="T2" fmla="*/ 332 w 1113"/>
                <a:gd name="T3" fmla="*/ 1114 h 1114"/>
                <a:gd name="T4" fmla="*/ 0 w 1113"/>
                <a:gd name="T5" fmla="*/ 782 h 1114"/>
                <a:gd name="T6" fmla="*/ 781 w 1113"/>
                <a:gd name="T7" fmla="*/ 0 h 1114"/>
                <a:gd name="T8" fmla="*/ 1113 w 1113"/>
                <a:gd name="T9" fmla="*/ 332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3" h="1114">
                  <a:moveTo>
                    <a:pt x="1113" y="332"/>
                  </a:moveTo>
                  <a:lnTo>
                    <a:pt x="332" y="1114"/>
                  </a:lnTo>
                  <a:lnTo>
                    <a:pt x="0" y="782"/>
                  </a:lnTo>
                  <a:lnTo>
                    <a:pt x="781" y="0"/>
                  </a:lnTo>
                  <a:lnTo>
                    <a:pt x="1113" y="332"/>
                  </a:lnTo>
                  <a:close/>
                </a:path>
              </a:pathLst>
            </a:custGeom>
            <a:solidFill>
              <a:schemeClr val="bg1">
                <a:lumMod val="75000"/>
                <a:alpha val="1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Freeform: Shape 6"/>
            <p:cNvSpPr/>
            <p:nvPr/>
          </p:nvSpPr>
          <p:spPr bwMode="auto">
            <a:xfrm>
              <a:off x="2362098" y="2415034"/>
              <a:ext cx="1452563" cy="1454944"/>
            </a:xfrm>
            <a:custGeom>
              <a:avLst/>
              <a:gdLst>
                <a:gd name="T0" fmla="*/ 331 w 1112"/>
                <a:gd name="T1" fmla="*/ 0 h 1114"/>
                <a:gd name="T2" fmla="*/ 1112 w 1112"/>
                <a:gd name="T3" fmla="*/ 782 h 1114"/>
                <a:gd name="T4" fmla="*/ 780 w 1112"/>
                <a:gd name="T5" fmla="*/ 1114 h 1114"/>
                <a:gd name="T6" fmla="*/ 0 w 1112"/>
                <a:gd name="T7" fmla="*/ 332 h 1114"/>
                <a:gd name="T8" fmla="*/ 331 w 1112"/>
                <a:gd name="T9" fmla="*/ 0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1114">
                  <a:moveTo>
                    <a:pt x="331" y="0"/>
                  </a:moveTo>
                  <a:lnTo>
                    <a:pt x="1112" y="782"/>
                  </a:lnTo>
                  <a:lnTo>
                    <a:pt x="780" y="1114"/>
                  </a:lnTo>
                  <a:lnTo>
                    <a:pt x="0" y="332"/>
                  </a:lnTo>
                  <a:lnTo>
                    <a:pt x="331" y="0"/>
                  </a:lnTo>
                  <a:close/>
                </a:path>
              </a:pathLst>
            </a:custGeom>
            <a:solidFill>
              <a:schemeClr val="bg1">
                <a:lumMod val="50000"/>
                <a:alpha val="1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0" name="Freeform: Shape 7"/>
            <p:cNvSpPr/>
            <p:nvPr/>
          </p:nvSpPr>
          <p:spPr bwMode="auto">
            <a:xfrm>
              <a:off x="3381273" y="1393478"/>
              <a:ext cx="1453753" cy="1454944"/>
            </a:xfrm>
            <a:custGeom>
              <a:avLst/>
              <a:gdLst>
                <a:gd name="T0" fmla="*/ 332 w 1113"/>
                <a:gd name="T1" fmla="*/ 0 h 1114"/>
                <a:gd name="T2" fmla="*/ 1113 w 1113"/>
                <a:gd name="T3" fmla="*/ 782 h 1114"/>
                <a:gd name="T4" fmla="*/ 781 w 1113"/>
                <a:gd name="T5" fmla="*/ 1114 h 1114"/>
                <a:gd name="T6" fmla="*/ 0 w 1113"/>
                <a:gd name="T7" fmla="*/ 332 h 1114"/>
                <a:gd name="T8" fmla="*/ 332 w 1113"/>
                <a:gd name="T9" fmla="*/ 0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3" h="1114">
                  <a:moveTo>
                    <a:pt x="332" y="0"/>
                  </a:moveTo>
                  <a:lnTo>
                    <a:pt x="1113" y="782"/>
                  </a:lnTo>
                  <a:lnTo>
                    <a:pt x="781" y="1114"/>
                  </a:lnTo>
                  <a:lnTo>
                    <a:pt x="0" y="332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chemeClr val="bg1">
                <a:lumMod val="50000"/>
                <a:alpha val="1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1" name="Freeform: Shape 8"/>
            <p:cNvSpPr/>
            <p:nvPr/>
          </p:nvSpPr>
          <p:spPr bwMode="auto">
            <a:xfrm>
              <a:off x="2362098" y="1393478"/>
              <a:ext cx="1452563" cy="1454944"/>
            </a:xfrm>
            <a:custGeom>
              <a:avLst/>
              <a:gdLst>
                <a:gd name="T0" fmla="*/ 1112 w 1112"/>
                <a:gd name="T1" fmla="*/ 332 h 1114"/>
                <a:gd name="T2" fmla="*/ 331 w 1112"/>
                <a:gd name="T3" fmla="*/ 1114 h 1114"/>
                <a:gd name="T4" fmla="*/ 0 w 1112"/>
                <a:gd name="T5" fmla="*/ 782 h 1114"/>
                <a:gd name="T6" fmla="*/ 780 w 1112"/>
                <a:gd name="T7" fmla="*/ 0 h 1114"/>
                <a:gd name="T8" fmla="*/ 1112 w 1112"/>
                <a:gd name="T9" fmla="*/ 332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12" h="1114">
                  <a:moveTo>
                    <a:pt x="1112" y="332"/>
                  </a:moveTo>
                  <a:lnTo>
                    <a:pt x="331" y="1114"/>
                  </a:lnTo>
                  <a:lnTo>
                    <a:pt x="0" y="782"/>
                  </a:lnTo>
                  <a:lnTo>
                    <a:pt x="780" y="0"/>
                  </a:lnTo>
                  <a:lnTo>
                    <a:pt x="1112" y="332"/>
                  </a:lnTo>
                  <a:close/>
                </a:path>
              </a:pathLst>
            </a:custGeom>
            <a:solidFill>
              <a:schemeClr val="bg1">
                <a:lumMod val="75000"/>
                <a:alpha val="1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2" name="Freeform: Shape 9"/>
            <p:cNvSpPr/>
            <p:nvPr/>
          </p:nvSpPr>
          <p:spPr bwMode="auto">
            <a:xfrm>
              <a:off x="2244226" y="2297162"/>
              <a:ext cx="667941" cy="671513"/>
            </a:xfrm>
            <a:custGeom>
              <a:avLst/>
              <a:gdLst>
                <a:gd name="T0" fmla="*/ 178 w 216"/>
                <a:gd name="T1" fmla="*/ 38 h 217"/>
                <a:gd name="T2" fmla="*/ 178 w 216"/>
                <a:gd name="T3" fmla="*/ 178 h 217"/>
                <a:gd name="T4" fmla="*/ 38 w 216"/>
                <a:gd name="T5" fmla="*/ 178 h 217"/>
                <a:gd name="T6" fmla="*/ 38 w 216"/>
                <a:gd name="T7" fmla="*/ 38 h 217"/>
                <a:gd name="T8" fmla="*/ 178 w 216"/>
                <a:gd name="T9" fmla="*/ 3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6" h="217">
                  <a:moveTo>
                    <a:pt x="178" y="38"/>
                  </a:moveTo>
                  <a:cubicBezTo>
                    <a:pt x="216" y="77"/>
                    <a:pt x="216" y="139"/>
                    <a:pt x="178" y="178"/>
                  </a:cubicBezTo>
                  <a:cubicBezTo>
                    <a:pt x="139" y="217"/>
                    <a:pt x="77" y="217"/>
                    <a:pt x="38" y="178"/>
                  </a:cubicBezTo>
                  <a:cubicBezTo>
                    <a:pt x="0" y="139"/>
                    <a:pt x="0" y="77"/>
                    <a:pt x="38" y="38"/>
                  </a:cubicBezTo>
                  <a:cubicBezTo>
                    <a:pt x="77" y="0"/>
                    <a:pt x="139" y="0"/>
                    <a:pt x="178" y="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3" name="Freeform: Shape 10"/>
            <p:cNvSpPr/>
            <p:nvPr/>
          </p:nvSpPr>
          <p:spPr bwMode="auto">
            <a:xfrm>
              <a:off x="3261020" y="1275606"/>
              <a:ext cx="671513" cy="671513"/>
            </a:xfrm>
            <a:custGeom>
              <a:avLst/>
              <a:gdLst>
                <a:gd name="T0" fmla="*/ 179 w 217"/>
                <a:gd name="T1" fmla="*/ 178 h 217"/>
                <a:gd name="T2" fmla="*/ 39 w 217"/>
                <a:gd name="T3" fmla="*/ 178 h 217"/>
                <a:gd name="T4" fmla="*/ 39 w 217"/>
                <a:gd name="T5" fmla="*/ 38 h 217"/>
                <a:gd name="T6" fmla="*/ 179 w 217"/>
                <a:gd name="T7" fmla="*/ 38 h 217"/>
                <a:gd name="T8" fmla="*/ 179 w 217"/>
                <a:gd name="T9" fmla="*/ 17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217">
                  <a:moveTo>
                    <a:pt x="179" y="178"/>
                  </a:moveTo>
                  <a:cubicBezTo>
                    <a:pt x="140" y="217"/>
                    <a:pt x="78" y="217"/>
                    <a:pt x="39" y="178"/>
                  </a:cubicBezTo>
                  <a:cubicBezTo>
                    <a:pt x="0" y="139"/>
                    <a:pt x="0" y="77"/>
                    <a:pt x="39" y="38"/>
                  </a:cubicBezTo>
                  <a:cubicBezTo>
                    <a:pt x="78" y="0"/>
                    <a:pt x="140" y="0"/>
                    <a:pt x="179" y="38"/>
                  </a:cubicBezTo>
                  <a:cubicBezTo>
                    <a:pt x="217" y="77"/>
                    <a:pt x="217" y="139"/>
                    <a:pt x="179" y="17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4" name="Freeform: Shape 11"/>
            <p:cNvSpPr/>
            <p:nvPr/>
          </p:nvSpPr>
          <p:spPr bwMode="auto">
            <a:xfrm>
              <a:off x="3261020" y="3318719"/>
              <a:ext cx="671513" cy="669131"/>
            </a:xfrm>
            <a:custGeom>
              <a:avLst/>
              <a:gdLst>
                <a:gd name="T0" fmla="*/ 2147483646 w 217"/>
                <a:gd name="T1" fmla="*/ 648041224 h 216"/>
                <a:gd name="T2" fmla="*/ 2147483646 w 217"/>
                <a:gd name="T3" fmla="*/ 2147483646 h 216"/>
                <a:gd name="T4" fmla="*/ 663904088 w 217"/>
                <a:gd name="T5" fmla="*/ 2147483646 h 216"/>
                <a:gd name="T6" fmla="*/ 663904088 w 217"/>
                <a:gd name="T7" fmla="*/ 648041224 h 216"/>
                <a:gd name="T8" fmla="*/ 2147483646 w 217"/>
                <a:gd name="T9" fmla="*/ 648041224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7" h="216">
                  <a:moveTo>
                    <a:pt x="179" y="38"/>
                  </a:moveTo>
                  <a:cubicBezTo>
                    <a:pt x="217" y="77"/>
                    <a:pt x="217" y="139"/>
                    <a:pt x="179" y="178"/>
                  </a:cubicBezTo>
                  <a:cubicBezTo>
                    <a:pt x="140" y="216"/>
                    <a:pt x="78" y="216"/>
                    <a:pt x="39" y="178"/>
                  </a:cubicBezTo>
                  <a:cubicBezTo>
                    <a:pt x="0" y="139"/>
                    <a:pt x="0" y="77"/>
                    <a:pt x="39" y="38"/>
                  </a:cubicBezTo>
                  <a:cubicBezTo>
                    <a:pt x="78" y="0"/>
                    <a:pt x="140" y="0"/>
                    <a:pt x="179" y="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5" name="Freeform: Shape 12"/>
            <p:cNvSpPr/>
            <p:nvPr/>
          </p:nvSpPr>
          <p:spPr bwMode="auto">
            <a:xfrm>
              <a:off x="4281386" y="2297162"/>
              <a:ext cx="671513" cy="671513"/>
            </a:xfrm>
            <a:custGeom>
              <a:avLst/>
              <a:gdLst>
                <a:gd name="T0" fmla="*/ 179 w 217"/>
                <a:gd name="T1" fmla="*/ 178 h 217"/>
                <a:gd name="T2" fmla="*/ 39 w 217"/>
                <a:gd name="T3" fmla="*/ 178 h 217"/>
                <a:gd name="T4" fmla="*/ 39 w 217"/>
                <a:gd name="T5" fmla="*/ 38 h 217"/>
                <a:gd name="T6" fmla="*/ 179 w 217"/>
                <a:gd name="T7" fmla="*/ 38 h 217"/>
                <a:gd name="T8" fmla="*/ 179 w 217"/>
                <a:gd name="T9" fmla="*/ 17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217">
                  <a:moveTo>
                    <a:pt x="179" y="178"/>
                  </a:moveTo>
                  <a:cubicBezTo>
                    <a:pt x="140" y="217"/>
                    <a:pt x="78" y="217"/>
                    <a:pt x="39" y="178"/>
                  </a:cubicBezTo>
                  <a:cubicBezTo>
                    <a:pt x="0" y="139"/>
                    <a:pt x="0" y="77"/>
                    <a:pt x="39" y="38"/>
                  </a:cubicBezTo>
                  <a:cubicBezTo>
                    <a:pt x="78" y="0"/>
                    <a:pt x="140" y="0"/>
                    <a:pt x="179" y="38"/>
                  </a:cubicBezTo>
                  <a:cubicBezTo>
                    <a:pt x="217" y="77"/>
                    <a:pt x="217" y="139"/>
                    <a:pt x="179" y="178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16" name="Freeform: Shape 13"/>
            <p:cNvSpPr/>
            <p:nvPr/>
          </p:nvSpPr>
          <p:spPr bwMode="auto">
            <a:xfrm>
              <a:off x="5301751" y="1275606"/>
              <a:ext cx="670322" cy="671513"/>
            </a:xfrm>
            <a:custGeom>
              <a:avLst/>
              <a:gdLst>
                <a:gd name="T0" fmla="*/ 179 w 217"/>
                <a:gd name="T1" fmla="*/ 178 h 217"/>
                <a:gd name="T2" fmla="*/ 39 w 217"/>
                <a:gd name="T3" fmla="*/ 178 h 217"/>
                <a:gd name="T4" fmla="*/ 39 w 217"/>
                <a:gd name="T5" fmla="*/ 38 h 217"/>
                <a:gd name="T6" fmla="*/ 179 w 217"/>
                <a:gd name="T7" fmla="*/ 38 h 217"/>
                <a:gd name="T8" fmla="*/ 179 w 217"/>
                <a:gd name="T9" fmla="*/ 17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217">
                  <a:moveTo>
                    <a:pt x="179" y="178"/>
                  </a:moveTo>
                  <a:cubicBezTo>
                    <a:pt x="140" y="217"/>
                    <a:pt x="78" y="217"/>
                    <a:pt x="39" y="178"/>
                  </a:cubicBezTo>
                  <a:cubicBezTo>
                    <a:pt x="0" y="139"/>
                    <a:pt x="0" y="77"/>
                    <a:pt x="39" y="38"/>
                  </a:cubicBezTo>
                  <a:cubicBezTo>
                    <a:pt x="78" y="0"/>
                    <a:pt x="140" y="0"/>
                    <a:pt x="179" y="38"/>
                  </a:cubicBezTo>
                  <a:cubicBezTo>
                    <a:pt x="217" y="77"/>
                    <a:pt x="217" y="139"/>
                    <a:pt x="179" y="17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Freeform: Shape 14"/>
            <p:cNvSpPr/>
            <p:nvPr/>
          </p:nvSpPr>
          <p:spPr bwMode="auto">
            <a:xfrm>
              <a:off x="5301751" y="3318719"/>
              <a:ext cx="670322" cy="669131"/>
            </a:xfrm>
            <a:custGeom>
              <a:avLst/>
              <a:gdLst>
                <a:gd name="T0" fmla="*/ 2147483646 w 217"/>
                <a:gd name="T1" fmla="*/ 648041224 h 216"/>
                <a:gd name="T2" fmla="*/ 2147483646 w 217"/>
                <a:gd name="T3" fmla="*/ 2147483646 h 216"/>
                <a:gd name="T4" fmla="*/ 661442282 w 217"/>
                <a:gd name="T5" fmla="*/ 2147483646 h 216"/>
                <a:gd name="T6" fmla="*/ 661442282 w 217"/>
                <a:gd name="T7" fmla="*/ 648041224 h 216"/>
                <a:gd name="T8" fmla="*/ 2147483646 w 217"/>
                <a:gd name="T9" fmla="*/ 648041224 h 21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7" h="216">
                  <a:moveTo>
                    <a:pt x="179" y="38"/>
                  </a:moveTo>
                  <a:cubicBezTo>
                    <a:pt x="217" y="77"/>
                    <a:pt x="217" y="139"/>
                    <a:pt x="179" y="178"/>
                  </a:cubicBezTo>
                  <a:cubicBezTo>
                    <a:pt x="140" y="216"/>
                    <a:pt x="78" y="216"/>
                    <a:pt x="39" y="178"/>
                  </a:cubicBezTo>
                  <a:cubicBezTo>
                    <a:pt x="0" y="139"/>
                    <a:pt x="0" y="77"/>
                    <a:pt x="39" y="38"/>
                  </a:cubicBezTo>
                  <a:cubicBezTo>
                    <a:pt x="78" y="0"/>
                    <a:pt x="140" y="0"/>
                    <a:pt x="179" y="3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Freeform: Shape 15"/>
            <p:cNvSpPr/>
            <p:nvPr/>
          </p:nvSpPr>
          <p:spPr bwMode="auto">
            <a:xfrm>
              <a:off x="6322117" y="2297162"/>
              <a:ext cx="670322" cy="671513"/>
            </a:xfrm>
            <a:custGeom>
              <a:avLst/>
              <a:gdLst>
                <a:gd name="T0" fmla="*/ 179 w 217"/>
                <a:gd name="T1" fmla="*/ 178 h 217"/>
                <a:gd name="T2" fmla="*/ 39 w 217"/>
                <a:gd name="T3" fmla="*/ 178 h 217"/>
                <a:gd name="T4" fmla="*/ 39 w 217"/>
                <a:gd name="T5" fmla="*/ 38 h 217"/>
                <a:gd name="T6" fmla="*/ 179 w 217"/>
                <a:gd name="T7" fmla="*/ 38 h 217"/>
                <a:gd name="T8" fmla="*/ 179 w 217"/>
                <a:gd name="T9" fmla="*/ 178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7" h="217">
                  <a:moveTo>
                    <a:pt x="179" y="178"/>
                  </a:moveTo>
                  <a:cubicBezTo>
                    <a:pt x="140" y="217"/>
                    <a:pt x="78" y="217"/>
                    <a:pt x="39" y="178"/>
                  </a:cubicBezTo>
                  <a:cubicBezTo>
                    <a:pt x="0" y="139"/>
                    <a:pt x="0" y="77"/>
                    <a:pt x="39" y="38"/>
                  </a:cubicBezTo>
                  <a:cubicBezTo>
                    <a:pt x="78" y="0"/>
                    <a:pt x="140" y="0"/>
                    <a:pt x="179" y="38"/>
                  </a:cubicBezTo>
                  <a:cubicBezTo>
                    <a:pt x="217" y="77"/>
                    <a:pt x="217" y="139"/>
                    <a:pt x="179" y="17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sz="44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21" name="Freeform: Shape 53"/>
            <p:cNvSpPr/>
            <p:nvPr/>
          </p:nvSpPr>
          <p:spPr bwMode="auto">
            <a:xfrm>
              <a:off x="5457653" y="3479579"/>
              <a:ext cx="358517" cy="358517"/>
            </a:xfrm>
            <a:custGeom>
              <a:avLst/>
              <a:gdLst>
                <a:gd name="T0" fmla="*/ 119 w 236"/>
                <a:gd name="T1" fmla="*/ 123 h 236"/>
                <a:gd name="T2" fmla="*/ 111 w 236"/>
                <a:gd name="T3" fmla="*/ 131 h 236"/>
                <a:gd name="T4" fmla="*/ 115 w 236"/>
                <a:gd name="T5" fmla="*/ 138 h 236"/>
                <a:gd name="T6" fmla="*/ 115 w 236"/>
                <a:gd name="T7" fmla="*/ 150 h 236"/>
                <a:gd name="T8" fmla="*/ 118 w 236"/>
                <a:gd name="T9" fmla="*/ 154 h 236"/>
                <a:gd name="T10" fmla="*/ 119 w 236"/>
                <a:gd name="T11" fmla="*/ 154 h 236"/>
                <a:gd name="T12" fmla="*/ 122 w 236"/>
                <a:gd name="T13" fmla="*/ 150 h 236"/>
                <a:gd name="T14" fmla="*/ 122 w 236"/>
                <a:gd name="T15" fmla="*/ 138 h 236"/>
                <a:gd name="T16" fmla="*/ 126 w 236"/>
                <a:gd name="T17" fmla="*/ 131 h 236"/>
                <a:gd name="T18" fmla="*/ 119 w 236"/>
                <a:gd name="T19" fmla="*/ 123 h 236"/>
                <a:gd name="T20" fmla="*/ 119 w 236"/>
                <a:gd name="T21" fmla="*/ 66 h 236"/>
                <a:gd name="T22" fmla="*/ 100 w 236"/>
                <a:gd name="T23" fmla="*/ 84 h 236"/>
                <a:gd name="T24" fmla="*/ 100 w 236"/>
                <a:gd name="T25" fmla="*/ 102 h 236"/>
                <a:gd name="T26" fmla="*/ 137 w 236"/>
                <a:gd name="T27" fmla="*/ 102 h 236"/>
                <a:gd name="T28" fmla="*/ 137 w 236"/>
                <a:gd name="T29" fmla="*/ 84 h 236"/>
                <a:gd name="T30" fmla="*/ 119 w 236"/>
                <a:gd name="T31" fmla="*/ 66 h 236"/>
                <a:gd name="T32" fmla="*/ 118 w 236"/>
                <a:gd name="T33" fmla="*/ 0 h 236"/>
                <a:gd name="T34" fmla="*/ 0 w 236"/>
                <a:gd name="T35" fmla="*/ 118 h 236"/>
                <a:gd name="T36" fmla="*/ 118 w 236"/>
                <a:gd name="T37" fmla="*/ 236 h 236"/>
                <a:gd name="T38" fmla="*/ 236 w 236"/>
                <a:gd name="T39" fmla="*/ 118 h 236"/>
                <a:gd name="T40" fmla="*/ 118 w 236"/>
                <a:gd name="T41" fmla="*/ 0 h 236"/>
                <a:gd name="T42" fmla="*/ 164 w 236"/>
                <a:gd name="T43" fmla="*/ 161 h 236"/>
                <a:gd name="T44" fmla="*/ 149 w 236"/>
                <a:gd name="T45" fmla="*/ 176 h 236"/>
                <a:gd name="T46" fmla="*/ 88 w 236"/>
                <a:gd name="T47" fmla="*/ 176 h 236"/>
                <a:gd name="T48" fmla="*/ 73 w 236"/>
                <a:gd name="T49" fmla="*/ 161 h 236"/>
                <a:gd name="T50" fmla="*/ 73 w 236"/>
                <a:gd name="T51" fmla="*/ 105 h 236"/>
                <a:gd name="T52" fmla="*/ 76 w 236"/>
                <a:gd name="T53" fmla="*/ 102 h 236"/>
                <a:gd name="T54" fmla="*/ 86 w 236"/>
                <a:gd name="T55" fmla="*/ 102 h 236"/>
                <a:gd name="T56" fmla="*/ 86 w 236"/>
                <a:gd name="T57" fmla="*/ 84 h 236"/>
                <a:gd name="T58" fmla="*/ 118 w 236"/>
                <a:gd name="T59" fmla="*/ 51 h 236"/>
                <a:gd name="T60" fmla="*/ 119 w 236"/>
                <a:gd name="T61" fmla="*/ 51 h 236"/>
                <a:gd name="T62" fmla="*/ 152 w 236"/>
                <a:gd name="T63" fmla="*/ 84 h 236"/>
                <a:gd name="T64" fmla="*/ 152 w 236"/>
                <a:gd name="T65" fmla="*/ 102 h 236"/>
                <a:gd name="T66" fmla="*/ 161 w 236"/>
                <a:gd name="T67" fmla="*/ 102 h 236"/>
                <a:gd name="T68" fmla="*/ 164 w 236"/>
                <a:gd name="T69" fmla="*/ 105 h 236"/>
                <a:gd name="T70" fmla="*/ 164 w 236"/>
                <a:gd name="T71" fmla="*/ 161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36" h="236">
                  <a:moveTo>
                    <a:pt x="119" y="123"/>
                  </a:moveTo>
                  <a:cubicBezTo>
                    <a:pt x="114" y="123"/>
                    <a:pt x="111" y="127"/>
                    <a:pt x="111" y="131"/>
                  </a:cubicBezTo>
                  <a:cubicBezTo>
                    <a:pt x="111" y="134"/>
                    <a:pt x="112" y="136"/>
                    <a:pt x="115" y="138"/>
                  </a:cubicBezTo>
                  <a:cubicBezTo>
                    <a:pt x="115" y="150"/>
                    <a:pt x="115" y="150"/>
                    <a:pt x="115" y="150"/>
                  </a:cubicBezTo>
                  <a:cubicBezTo>
                    <a:pt x="115" y="152"/>
                    <a:pt x="116" y="154"/>
                    <a:pt x="118" y="154"/>
                  </a:cubicBezTo>
                  <a:cubicBezTo>
                    <a:pt x="119" y="154"/>
                    <a:pt x="119" y="154"/>
                    <a:pt x="119" y="154"/>
                  </a:cubicBezTo>
                  <a:cubicBezTo>
                    <a:pt x="121" y="154"/>
                    <a:pt x="122" y="152"/>
                    <a:pt x="122" y="150"/>
                  </a:cubicBezTo>
                  <a:cubicBezTo>
                    <a:pt x="122" y="138"/>
                    <a:pt x="122" y="138"/>
                    <a:pt x="122" y="138"/>
                  </a:cubicBezTo>
                  <a:cubicBezTo>
                    <a:pt x="125" y="136"/>
                    <a:pt x="126" y="134"/>
                    <a:pt x="126" y="131"/>
                  </a:cubicBezTo>
                  <a:cubicBezTo>
                    <a:pt x="126" y="126"/>
                    <a:pt x="123" y="123"/>
                    <a:pt x="119" y="123"/>
                  </a:cubicBezTo>
                  <a:close/>
                  <a:moveTo>
                    <a:pt x="119" y="66"/>
                  </a:moveTo>
                  <a:cubicBezTo>
                    <a:pt x="108" y="66"/>
                    <a:pt x="100" y="74"/>
                    <a:pt x="100" y="84"/>
                  </a:cubicBezTo>
                  <a:cubicBezTo>
                    <a:pt x="100" y="102"/>
                    <a:pt x="100" y="102"/>
                    <a:pt x="100" y="102"/>
                  </a:cubicBezTo>
                  <a:cubicBezTo>
                    <a:pt x="137" y="102"/>
                    <a:pt x="137" y="102"/>
                    <a:pt x="137" y="102"/>
                  </a:cubicBezTo>
                  <a:cubicBezTo>
                    <a:pt x="137" y="84"/>
                    <a:pt x="137" y="84"/>
                    <a:pt x="137" y="84"/>
                  </a:cubicBezTo>
                  <a:cubicBezTo>
                    <a:pt x="137" y="74"/>
                    <a:pt x="129" y="66"/>
                    <a:pt x="119" y="66"/>
                  </a:cubicBez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64" y="161"/>
                  </a:moveTo>
                  <a:cubicBezTo>
                    <a:pt x="164" y="169"/>
                    <a:pt x="157" y="176"/>
                    <a:pt x="149" y="176"/>
                  </a:cubicBezTo>
                  <a:cubicBezTo>
                    <a:pt x="88" y="176"/>
                    <a:pt x="88" y="176"/>
                    <a:pt x="88" y="176"/>
                  </a:cubicBezTo>
                  <a:cubicBezTo>
                    <a:pt x="80" y="176"/>
                    <a:pt x="73" y="169"/>
                    <a:pt x="73" y="161"/>
                  </a:cubicBezTo>
                  <a:cubicBezTo>
                    <a:pt x="73" y="105"/>
                    <a:pt x="73" y="105"/>
                    <a:pt x="73" y="105"/>
                  </a:cubicBezTo>
                  <a:cubicBezTo>
                    <a:pt x="73" y="103"/>
                    <a:pt x="74" y="102"/>
                    <a:pt x="76" y="102"/>
                  </a:cubicBezTo>
                  <a:cubicBezTo>
                    <a:pt x="86" y="102"/>
                    <a:pt x="86" y="102"/>
                    <a:pt x="86" y="102"/>
                  </a:cubicBezTo>
                  <a:cubicBezTo>
                    <a:pt x="86" y="84"/>
                    <a:pt x="86" y="84"/>
                    <a:pt x="86" y="84"/>
                  </a:cubicBezTo>
                  <a:cubicBezTo>
                    <a:pt x="86" y="66"/>
                    <a:pt x="100" y="52"/>
                    <a:pt x="118" y="51"/>
                  </a:cubicBezTo>
                  <a:cubicBezTo>
                    <a:pt x="119" y="51"/>
                    <a:pt x="119" y="51"/>
                    <a:pt x="119" y="51"/>
                  </a:cubicBezTo>
                  <a:cubicBezTo>
                    <a:pt x="137" y="52"/>
                    <a:pt x="152" y="66"/>
                    <a:pt x="152" y="84"/>
                  </a:cubicBezTo>
                  <a:cubicBezTo>
                    <a:pt x="152" y="102"/>
                    <a:pt x="152" y="102"/>
                    <a:pt x="152" y="102"/>
                  </a:cubicBezTo>
                  <a:cubicBezTo>
                    <a:pt x="161" y="102"/>
                    <a:pt x="161" y="102"/>
                    <a:pt x="161" y="102"/>
                  </a:cubicBezTo>
                  <a:cubicBezTo>
                    <a:pt x="163" y="102"/>
                    <a:pt x="164" y="103"/>
                    <a:pt x="164" y="105"/>
                  </a:cubicBezTo>
                  <a:lnTo>
                    <a:pt x="164" y="161"/>
                  </a:ln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2" name="Freeform: Shape 54"/>
            <p:cNvSpPr/>
            <p:nvPr/>
          </p:nvSpPr>
          <p:spPr bwMode="auto">
            <a:xfrm>
              <a:off x="6478019" y="2438729"/>
              <a:ext cx="358517" cy="358517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24 w 236"/>
                <a:gd name="T11" fmla="*/ 56 h 236"/>
                <a:gd name="T12" fmla="*/ 144 w 236"/>
                <a:gd name="T13" fmla="*/ 46 h 236"/>
                <a:gd name="T14" fmla="*/ 137 w 236"/>
                <a:gd name="T15" fmla="*/ 67 h 236"/>
                <a:gd name="T16" fmla="*/ 117 w 236"/>
                <a:gd name="T17" fmla="*/ 77 h 236"/>
                <a:gd name="T18" fmla="*/ 124 w 236"/>
                <a:gd name="T19" fmla="*/ 56 h 236"/>
                <a:gd name="T20" fmla="*/ 162 w 236"/>
                <a:gd name="T21" fmla="*/ 164 h 236"/>
                <a:gd name="T22" fmla="*/ 142 w 236"/>
                <a:gd name="T23" fmla="*/ 181 h 236"/>
                <a:gd name="T24" fmla="*/ 119 w 236"/>
                <a:gd name="T25" fmla="*/ 175 h 236"/>
                <a:gd name="T26" fmla="*/ 97 w 236"/>
                <a:gd name="T27" fmla="*/ 181 h 236"/>
                <a:gd name="T28" fmla="*/ 76 w 236"/>
                <a:gd name="T29" fmla="*/ 164 h 236"/>
                <a:gd name="T30" fmla="*/ 67 w 236"/>
                <a:gd name="T31" fmla="*/ 96 h 236"/>
                <a:gd name="T32" fmla="*/ 95 w 236"/>
                <a:gd name="T33" fmla="*/ 79 h 236"/>
                <a:gd name="T34" fmla="*/ 118 w 236"/>
                <a:gd name="T35" fmla="*/ 85 h 236"/>
                <a:gd name="T36" fmla="*/ 143 w 236"/>
                <a:gd name="T37" fmla="*/ 79 h 236"/>
                <a:gd name="T38" fmla="*/ 168 w 236"/>
                <a:gd name="T39" fmla="*/ 92 h 236"/>
                <a:gd name="T40" fmla="*/ 154 w 236"/>
                <a:gd name="T41" fmla="*/ 118 h 236"/>
                <a:gd name="T42" fmla="*/ 172 w 236"/>
                <a:gd name="T43" fmla="*/ 145 h 236"/>
                <a:gd name="T44" fmla="*/ 162 w 236"/>
                <a:gd name="T45" fmla="*/ 16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24" y="56"/>
                  </a:moveTo>
                  <a:cubicBezTo>
                    <a:pt x="129" y="50"/>
                    <a:pt x="137" y="46"/>
                    <a:pt x="144" y="46"/>
                  </a:cubicBezTo>
                  <a:cubicBezTo>
                    <a:pt x="144" y="54"/>
                    <a:pt x="141" y="62"/>
                    <a:pt x="137" y="67"/>
                  </a:cubicBezTo>
                  <a:cubicBezTo>
                    <a:pt x="132" y="73"/>
                    <a:pt x="124" y="78"/>
                    <a:pt x="117" y="77"/>
                  </a:cubicBezTo>
                  <a:cubicBezTo>
                    <a:pt x="115" y="69"/>
                    <a:pt x="119" y="61"/>
                    <a:pt x="124" y="56"/>
                  </a:cubicBezTo>
                  <a:close/>
                  <a:moveTo>
                    <a:pt x="162" y="164"/>
                  </a:moveTo>
                  <a:cubicBezTo>
                    <a:pt x="157" y="172"/>
                    <a:pt x="151" y="180"/>
                    <a:pt x="142" y="181"/>
                  </a:cubicBezTo>
                  <a:cubicBezTo>
                    <a:pt x="133" y="181"/>
                    <a:pt x="130" y="175"/>
                    <a:pt x="119" y="175"/>
                  </a:cubicBezTo>
                  <a:cubicBezTo>
                    <a:pt x="109" y="175"/>
                    <a:pt x="106" y="180"/>
                    <a:pt x="97" y="181"/>
                  </a:cubicBezTo>
                  <a:cubicBezTo>
                    <a:pt x="88" y="181"/>
                    <a:pt x="82" y="172"/>
                    <a:pt x="76" y="164"/>
                  </a:cubicBezTo>
                  <a:cubicBezTo>
                    <a:pt x="64" y="147"/>
                    <a:pt x="55" y="116"/>
                    <a:pt x="67" y="96"/>
                  </a:cubicBezTo>
                  <a:cubicBezTo>
                    <a:pt x="73" y="85"/>
                    <a:pt x="84" y="79"/>
                    <a:pt x="95" y="79"/>
                  </a:cubicBezTo>
                  <a:cubicBezTo>
                    <a:pt x="104" y="79"/>
                    <a:pt x="112" y="85"/>
                    <a:pt x="118" y="85"/>
                  </a:cubicBezTo>
                  <a:cubicBezTo>
                    <a:pt x="123" y="85"/>
                    <a:pt x="133" y="77"/>
                    <a:pt x="143" y="79"/>
                  </a:cubicBezTo>
                  <a:cubicBezTo>
                    <a:pt x="148" y="79"/>
                    <a:pt x="160" y="80"/>
                    <a:pt x="168" y="92"/>
                  </a:cubicBezTo>
                  <a:cubicBezTo>
                    <a:pt x="167" y="92"/>
                    <a:pt x="153" y="100"/>
                    <a:pt x="154" y="118"/>
                  </a:cubicBezTo>
                  <a:cubicBezTo>
                    <a:pt x="154" y="138"/>
                    <a:pt x="171" y="145"/>
                    <a:pt x="172" y="145"/>
                  </a:cubicBezTo>
                  <a:cubicBezTo>
                    <a:pt x="171" y="145"/>
                    <a:pt x="169" y="155"/>
                    <a:pt x="162" y="164"/>
                  </a:cubicBez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3" name="Freeform: Shape 55"/>
            <p:cNvSpPr/>
            <p:nvPr/>
          </p:nvSpPr>
          <p:spPr bwMode="auto">
            <a:xfrm>
              <a:off x="2398938" y="2438729"/>
              <a:ext cx="358517" cy="358517"/>
            </a:xfrm>
            <a:custGeom>
              <a:avLst/>
              <a:gdLst>
                <a:gd name="T0" fmla="*/ 118 w 236"/>
                <a:gd name="T1" fmla="*/ 0 h 236"/>
                <a:gd name="T2" fmla="*/ 0 w 236"/>
                <a:gd name="T3" fmla="*/ 118 h 236"/>
                <a:gd name="T4" fmla="*/ 118 w 236"/>
                <a:gd name="T5" fmla="*/ 236 h 236"/>
                <a:gd name="T6" fmla="*/ 236 w 236"/>
                <a:gd name="T7" fmla="*/ 118 h 236"/>
                <a:gd name="T8" fmla="*/ 118 w 236"/>
                <a:gd name="T9" fmla="*/ 0 h 236"/>
                <a:gd name="T10" fmla="*/ 106 w 236"/>
                <a:gd name="T11" fmla="*/ 171 h 236"/>
                <a:gd name="T12" fmla="*/ 54 w 236"/>
                <a:gd name="T13" fmla="*/ 163 h 236"/>
                <a:gd name="T14" fmla="*/ 54 w 236"/>
                <a:gd name="T15" fmla="*/ 121 h 236"/>
                <a:gd name="T16" fmla="*/ 106 w 236"/>
                <a:gd name="T17" fmla="*/ 121 h 236"/>
                <a:gd name="T18" fmla="*/ 106 w 236"/>
                <a:gd name="T19" fmla="*/ 171 h 236"/>
                <a:gd name="T20" fmla="*/ 106 w 236"/>
                <a:gd name="T21" fmla="*/ 114 h 236"/>
                <a:gd name="T22" fmla="*/ 54 w 236"/>
                <a:gd name="T23" fmla="*/ 114 h 236"/>
                <a:gd name="T24" fmla="*/ 54 w 236"/>
                <a:gd name="T25" fmla="*/ 72 h 236"/>
                <a:gd name="T26" fmla="*/ 106 w 236"/>
                <a:gd name="T27" fmla="*/ 64 h 236"/>
                <a:gd name="T28" fmla="*/ 106 w 236"/>
                <a:gd name="T29" fmla="*/ 114 h 236"/>
                <a:gd name="T30" fmla="*/ 182 w 236"/>
                <a:gd name="T31" fmla="*/ 182 h 236"/>
                <a:gd name="T32" fmla="*/ 113 w 236"/>
                <a:gd name="T33" fmla="*/ 172 h 236"/>
                <a:gd name="T34" fmla="*/ 113 w 236"/>
                <a:gd name="T35" fmla="*/ 121 h 236"/>
                <a:gd name="T36" fmla="*/ 182 w 236"/>
                <a:gd name="T37" fmla="*/ 121 h 236"/>
                <a:gd name="T38" fmla="*/ 182 w 236"/>
                <a:gd name="T39" fmla="*/ 182 h 236"/>
                <a:gd name="T40" fmla="*/ 182 w 236"/>
                <a:gd name="T41" fmla="*/ 114 h 236"/>
                <a:gd name="T42" fmla="*/ 113 w 236"/>
                <a:gd name="T43" fmla="*/ 114 h 236"/>
                <a:gd name="T44" fmla="*/ 113 w 236"/>
                <a:gd name="T45" fmla="*/ 63 h 236"/>
                <a:gd name="T46" fmla="*/ 182 w 236"/>
                <a:gd name="T47" fmla="*/ 53 h 236"/>
                <a:gd name="T48" fmla="*/ 182 w 236"/>
                <a:gd name="T49" fmla="*/ 11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6" h="236"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06" y="171"/>
                  </a:moveTo>
                  <a:cubicBezTo>
                    <a:pt x="54" y="163"/>
                    <a:pt x="54" y="163"/>
                    <a:pt x="54" y="163"/>
                  </a:cubicBezTo>
                  <a:cubicBezTo>
                    <a:pt x="54" y="121"/>
                    <a:pt x="54" y="121"/>
                    <a:pt x="54" y="121"/>
                  </a:cubicBezTo>
                  <a:cubicBezTo>
                    <a:pt x="106" y="121"/>
                    <a:pt x="106" y="121"/>
                    <a:pt x="106" y="121"/>
                  </a:cubicBezTo>
                  <a:lnTo>
                    <a:pt x="106" y="171"/>
                  </a:lnTo>
                  <a:close/>
                  <a:moveTo>
                    <a:pt x="106" y="114"/>
                  </a:moveTo>
                  <a:cubicBezTo>
                    <a:pt x="54" y="114"/>
                    <a:pt x="54" y="114"/>
                    <a:pt x="54" y="114"/>
                  </a:cubicBezTo>
                  <a:cubicBezTo>
                    <a:pt x="54" y="72"/>
                    <a:pt x="54" y="72"/>
                    <a:pt x="54" y="72"/>
                  </a:cubicBezTo>
                  <a:cubicBezTo>
                    <a:pt x="106" y="64"/>
                    <a:pt x="106" y="64"/>
                    <a:pt x="106" y="64"/>
                  </a:cubicBezTo>
                  <a:lnTo>
                    <a:pt x="106" y="114"/>
                  </a:lnTo>
                  <a:close/>
                  <a:moveTo>
                    <a:pt x="182" y="182"/>
                  </a:moveTo>
                  <a:cubicBezTo>
                    <a:pt x="113" y="172"/>
                    <a:pt x="113" y="172"/>
                    <a:pt x="113" y="172"/>
                  </a:cubicBezTo>
                  <a:cubicBezTo>
                    <a:pt x="113" y="121"/>
                    <a:pt x="113" y="121"/>
                    <a:pt x="113" y="121"/>
                  </a:cubicBezTo>
                  <a:cubicBezTo>
                    <a:pt x="182" y="121"/>
                    <a:pt x="182" y="121"/>
                    <a:pt x="182" y="121"/>
                  </a:cubicBezTo>
                  <a:lnTo>
                    <a:pt x="182" y="182"/>
                  </a:lnTo>
                  <a:close/>
                  <a:moveTo>
                    <a:pt x="182" y="114"/>
                  </a:moveTo>
                  <a:cubicBezTo>
                    <a:pt x="113" y="114"/>
                    <a:pt x="113" y="114"/>
                    <a:pt x="113" y="114"/>
                  </a:cubicBezTo>
                  <a:cubicBezTo>
                    <a:pt x="113" y="63"/>
                    <a:pt x="113" y="63"/>
                    <a:pt x="113" y="63"/>
                  </a:cubicBezTo>
                  <a:cubicBezTo>
                    <a:pt x="182" y="53"/>
                    <a:pt x="182" y="53"/>
                    <a:pt x="182" y="53"/>
                  </a:cubicBezTo>
                  <a:lnTo>
                    <a:pt x="182" y="11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4" name="Freeform: Shape 56"/>
            <p:cNvSpPr/>
            <p:nvPr/>
          </p:nvSpPr>
          <p:spPr bwMode="auto">
            <a:xfrm>
              <a:off x="3417518" y="1420960"/>
              <a:ext cx="358517" cy="358517"/>
            </a:xfrm>
            <a:custGeom>
              <a:avLst/>
              <a:gdLst>
                <a:gd name="T0" fmla="*/ 223 w 228"/>
                <a:gd name="T1" fmla="*/ 95 h 228"/>
                <a:gd name="T2" fmla="*/ 196 w 228"/>
                <a:gd name="T3" fmla="*/ 90 h 228"/>
                <a:gd name="T4" fmla="*/ 189 w 228"/>
                <a:gd name="T5" fmla="*/ 74 h 228"/>
                <a:gd name="T6" fmla="*/ 205 w 228"/>
                <a:gd name="T7" fmla="*/ 50 h 228"/>
                <a:gd name="T8" fmla="*/ 205 w 228"/>
                <a:gd name="T9" fmla="*/ 43 h 228"/>
                <a:gd name="T10" fmla="*/ 185 w 228"/>
                <a:gd name="T11" fmla="*/ 24 h 228"/>
                <a:gd name="T12" fmla="*/ 178 w 228"/>
                <a:gd name="T13" fmla="*/ 23 h 228"/>
                <a:gd name="T14" fmla="*/ 155 w 228"/>
                <a:gd name="T15" fmla="*/ 39 h 228"/>
                <a:gd name="T16" fmla="*/ 138 w 228"/>
                <a:gd name="T17" fmla="*/ 32 h 228"/>
                <a:gd name="T18" fmla="*/ 133 w 228"/>
                <a:gd name="T19" fmla="*/ 5 h 228"/>
                <a:gd name="T20" fmla="*/ 127 w 228"/>
                <a:gd name="T21" fmla="*/ 0 h 228"/>
                <a:gd name="T22" fmla="*/ 100 w 228"/>
                <a:gd name="T23" fmla="*/ 0 h 228"/>
                <a:gd name="T24" fmla="*/ 94 w 228"/>
                <a:gd name="T25" fmla="*/ 5 h 228"/>
                <a:gd name="T26" fmla="*/ 89 w 228"/>
                <a:gd name="T27" fmla="*/ 32 h 228"/>
                <a:gd name="T28" fmla="*/ 73 w 228"/>
                <a:gd name="T29" fmla="*/ 39 h 228"/>
                <a:gd name="T30" fmla="*/ 50 w 228"/>
                <a:gd name="T31" fmla="*/ 23 h 228"/>
                <a:gd name="T32" fmla="*/ 43 w 228"/>
                <a:gd name="T33" fmla="*/ 24 h 228"/>
                <a:gd name="T34" fmla="*/ 23 w 228"/>
                <a:gd name="T35" fmla="*/ 43 h 228"/>
                <a:gd name="T36" fmla="*/ 23 w 228"/>
                <a:gd name="T37" fmla="*/ 51 h 228"/>
                <a:gd name="T38" fmla="*/ 39 w 228"/>
                <a:gd name="T39" fmla="*/ 74 h 228"/>
                <a:gd name="T40" fmla="*/ 32 w 228"/>
                <a:gd name="T41" fmla="*/ 90 h 228"/>
                <a:gd name="T42" fmla="*/ 5 w 228"/>
                <a:gd name="T43" fmla="*/ 95 h 228"/>
                <a:gd name="T44" fmla="*/ 0 w 228"/>
                <a:gd name="T45" fmla="*/ 100 h 228"/>
                <a:gd name="T46" fmla="*/ 0 w 228"/>
                <a:gd name="T47" fmla="*/ 128 h 228"/>
                <a:gd name="T48" fmla="*/ 5 w 228"/>
                <a:gd name="T49" fmla="*/ 134 h 228"/>
                <a:gd name="T50" fmla="*/ 32 w 228"/>
                <a:gd name="T51" fmla="*/ 139 h 228"/>
                <a:gd name="T52" fmla="*/ 39 w 228"/>
                <a:gd name="T53" fmla="*/ 155 h 228"/>
                <a:gd name="T54" fmla="*/ 23 w 228"/>
                <a:gd name="T55" fmla="*/ 178 h 228"/>
                <a:gd name="T56" fmla="*/ 24 w 228"/>
                <a:gd name="T57" fmla="*/ 185 h 228"/>
                <a:gd name="T58" fmla="*/ 43 w 228"/>
                <a:gd name="T59" fmla="*/ 204 h 228"/>
                <a:gd name="T60" fmla="*/ 51 w 228"/>
                <a:gd name="T61" fmla="*/ 205 h 228"/>
                <a:gd name="T62" fmla="*/ 73 w 228"/>
                <a:gd name="T63" fmla="*/ 189 h 228"/>
                <a:gd name="T64" fmla="*/ 89 w 228"/>
                <a:gd name="T65" fmla="*/ 196 h 228"/>
                <a:gd name="T66" fmla="*/ 94 w 228"/>
                <a:gd name="T67" fmla="*/ 223 h 228"/>
                <a:gd name="T68" fmla="*/ 100 w 228"/>
                <a:gd name="T69" fmla="*/ 228 h 228"/>
                <a:gd name="T70" fmla="*/ 127 w 228"/>
                <a:gd name="T71" fmla="*/ 228 h 228"/>
                <a:gd name="T72" fmla="*/ 133 w 228"/>
                <a:gd name="T73" fmla="*/ 223 h 228"/>
                <a:gd name="T74" fmla="*/ 138 w 228"/>
                <a:gd name="T75" fmla="*/ 196 h 228"/>
                <a:gd name="T76" fmla="*/ 154 w 228"/>
                <a:gd name="T77" fmla="*/ 190 h 228"/>
                <a:gd name="T78" fmla="*/ 177 w 228"/>
                <a:gd name="T79" fmla="*/ 205 h 228"/>
                <a:gd name="T80" fmla="*/ 185 w 228"/>
                <a:gd name="T81" fmla="*/ 205 h 228"/>
                <a:gd name="T82" fmla="*/ 204 w 228"/>
                <a:gd name="T83" fmla="*/ 185 h 228"/>
                <a:gd name="T84" fmla="*/ 205 w 228"/>
                <a:gd name="T85" fmla="*/ 178 h 228"/>
                <a:gd name="T86" fmla="*/ 189 w 228"/>
                <a:gd name="T87" fmla="*/ 155 h 228"/>
                <a:gd name="T88" fmla="*/ 196 w 228"/>
                <a:gd name="T89" fmla="*/ 139 h 228"/>
                <a:gd name="T90" fmla="*/ 223 w 228"/>
                <a:gd name="T91" fmla="*/ 134 h 228"/>
                <a:gd name="T92" fmla="*/ 228 w 228"/>
                <a:gd name="T93" fmla="*/ 128 h 228"/>
                <a:gd name="T94" fmla="*/ 228 w 228"/>
                <a:gd name="T95" fmla="*/ 100 h 228"/>
                <a:gd name="T96" fmla="*/ 223 w 228"/>
                <a:gd name="T97" fmla="*/ 95 h 228"/>
                <a:gd name="T98" fmla="*/ 114 w 228"/>
                <a:gd name="T99" fmla="*/ 149 h 228"/>
                <a:gd name="T100" fmla="*/ 79 w 228"/>
                <a:gd name="T101" fmla="*/ 114 h 228"/>
                <a:gd name="T102" fmla="*/ 114 w 228"/>
                <a:gd name="T103" fmla="*/ 79 h 228"/>
                <a:gd name="T104" fmla="*/ 149 w 228"/>
                <a:gd name="T105" fmla="*/ 114 h 228"/>
                <a:gd name="T106" fmla="*/ 114 w 228"/>
                <a:gd name="T107" fmla="*/ 149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28" h="228">
                  <a:moveTo>
                    <a:pt x="223" y="95"/>
                  </a:moveTo>
                  <a:cubicBezTo>
                    <a:pt x="196" y="90"/>
                    <a:pt x="196" y="90"/>
                    <a:pt x="196" y="90"/>
                  </a:cubicBezTo>
                  <a:cubicBezTo>
                    <a:pt x="194" y="84"/>
                    <a:pt x="192" y="79"/>
                    <a:pt x="189" y="74"/>
                  </a:cubicBezTo>
                  <a:cubicBezTo>
                    <a:pt x="205" y="50"/>
                    <a:pt x="205" y="50"/>
                    <a:pt x="205" y="50"/>
                  </a:cubicBezTo>
                  <a:cubicBezTo>
                    <a:pt x="207" y="48"/>
                    <a:pt x="206" y="45"/>
                    <a:pt x="205" y="43"/>
                  </a:cubicBezTo>
                  <a:cubicBezTo>
                    <a:pt x="185" y="24"/>
                    <a:pt x="185" y="24"/>
                    <a:pt x="185" y="24"/>
                  </a:cubicBezTo>
                  <a:cubicBezTo>
                    <a:pt x="183" y="22"/>
                    <a:pt x="180" y="21"/>
                    <a:pt x="178" y="23"/>
                  </a:cubicBezTo>
                  <a:cubicBezTo>
                    <a:pt x="155" y="39"/>
                    <a:pt x="155" y="39"/>
                    <a:pt x="155" y="39"/>
                  </a:cubicBezTo>
                  <a:cubicBezTo>
                    <a:pt x="149" y="36"/>
                    <a:pt x="144" y="34"/>
                    <a:pt x="138" y="32"/>
                  </a:cubicBezTo>
                  <a:cubicBezTo>
                    <a:pt x="133" y="5"/>
                    <a:pt x="133" y="5"/>
                    <a:pt x="133" y="5"/>
                  </a:cubicBezTo>
                  <a:cubicBezTo>
                    <a:pt x="133" y="2"/>
                    <a:pt x="130" y="0"/>
                    <a:pt x="127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97" y="0"/>
                    <a:pt x="95" y="2"/>
                    <a:pt x="94" y="5"/>
                  </a:cubicBezTo>
                  <a:cubicBezTo>
                    <a:pt x="89" y="32"/>
                    <a:pt x="89" y="32"/>
                    <a:pt x="89" y="32"/>
                  </a:cubicBezTo>
                  <a:cubicBezTo>
                    <a:pt x="83" y="34"/>
                    <a:pt x="78" y="36"/>
                    <a:pt x="73" y="39"/>
                  </a:cubicBezTo>
                  <a:cubicBezTo>
                    <a:pt x="50" y="23"/>
                    <a:pt x="50" y="23"/>
                    <a:pt x="50" y="23"/>
                  </a:cubicBezTo>
                  <a:cubicBezTo>
                    <a:pt x="48" y="22"/>
                    <a:pt x="45" y="22"/>
                    <a:pt x="43" y="24"/>
                  </a:cubicBezTo>
                  <a:cubicBezTo>
                    <a:pt x="23" y="43"/>
                    <a:pt x="23" y="43"/>
                    <a:pt x="23" y="43"/>
                  </a:cubicBezTo>
                  <a:cubicBezTo>
                    <a:pt x="22" y="45"/>
                    <a:pt x="21" y="49"/>
                    <a:pt x="23" y="51"/>
                  </a:cubicBezTo>
                  <a:cubicBezTo>
                    <a:pt x="39" y="74"/>
                    <a:pt x="39" y="74"/>
                    <a:pt x="39" y="74"/>
                  </a:cubicBezTo>
                  <a:cubicBezTo>
                    <a:pt x="36" y="79"/>
                    <a:pt x="34" y="84"/>
                    <a:pt x="32" y="90"/>
                  </a:cubicBezTo>
                  <a:cubicBezTo>
                    <a:pt x="5" y="95"/>
                    <a:pt x="5" y="95"/>
                    <a:pt x="5" y="95"/>
                  </a:cubicBezTo>
                  <a:cubicBezTo>
                    <a:pt x="2" y="95"/>
                    <a:pt x="0" y="98"/>
                    <a:pt x="0" y="100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0" y="131"/>
                    <a:pt x="2" y="133"/>
                    <a:pt x="5" y="134"/>
                  </a:cubicBezTo>
                  <a:cubicBezTo>
                    <a:pt x="32" y="139"/>
                    <a:pt x="32" y="139"/>
                    <a:pt x="32" y="139"/>
                  </a:cubicBezTo>
                  <a:cubicBezTo>
                    <a:pt x="34" y="144"/>
                    <a:pt x="36" y="150"/>
                    <a:pt x="39" y="155"/>
                  </a:cubicBezTo>
                  <a:cubicBezTo>
                    <a:pt x="23" y="178"/>
                    <a:pt x="23" y="178"/>
                    <a:pt x="23" y="178"/>
                  </a:cubicBezTo>
                  <a:cubicBezTo>
                    <a:pt x="22" y="180"/>
                    <a:pt x="22" y="183"/>
                    <a:pt x="24" y="185"/>
                  </a:cubicBezTo>
                  <a:cubicBezTo>
                    <a:pt x="43" y="204"/>
                    <a:pt x="43" y="204"/>
                    <a:pt x="43" y="204"/>
                  </a:cubicBezTo>
                  <a:cubicBezTo>
                    <a:pt x="45" y="206"/>
                    <a:pt x="48" y="207"/>
                    <a:pt x="51" y="205"/>
                  </a:cubicBezTo>
                  <a:cubicBezTo>
                    <a:pt x="73" y="189"/>
                    <a:pt x="73" y="189"/>
                    <a:pt x="73" y="189"/>
                  </a:cubicBezTo>
                  <a:cubicBezTo>
                    <a:pt x="78" y="192"/>
                    <a:pt x="84" y="194"/>
                    <a:pt x="89" y="196"/>
                  </a:cubicBezTo>
                  <a:cubicBezTo>
                    <a:pt x="94" y="223"/>
                    <a:pt x="94" y="223"/>
                    <a:pt x="94" y="223"/>
                  </a:cubicBezTo>
                  <a:cubicBezTo>
                    <a:pt x="95" y="226"/>
                    <a:pt x="97" y="228"/>
                    <a:pt x="100" y="228"/>
                  </a:cubicBezTo>
                  <a:cubicBezTo>
                    <a:pt x="127" y="228"/>
                    <a:pt x="127" y="228"/>
                    <a:pt x="127" y="228"/>
                  </a:cubicBezTo>
                  <a:cubicBezTo>
                    <a:pt x="130" y="228"/>
                    <a:pt x="133" y="226"/>
                    <a:pt x="133" y="223"/>
                  </a:cubicBezTo>
                  <a:cubicBezTo>
                    <a:pt x="138" y="196"/>
                    <a:pt x="138" y="196"/>
                    <a:pt x="138" y="196"/>
                  </a:cubicBezTo>
                  <a:cubicBezTo>
                    <a:pt x="144" y="194"/>
                    <a:pt x="149" y="192"/>
                    <a:pt x="154" y="190"/>
                  </a:cubicBezTo>
                  <a:cubicBezTo>
                    <a:pt x="177" y="205"/>
                    <a:pt x="177" y="205"/>
                    <a:pt x="177" y="205"/>
                  </a:cubicBezTo>
                  <a:cubicBezTo>
                    <a:pt x="180" y="207"/>
                    <a:pt x="183" y="207"/>
                    <a:pt x="185" y="205"/>
                  </a:cubicBezTo>
                  <a:cubicBezTo>
                    <a:pt x="204" y="185"/>
                    <a:pt x="204" y="185"/>
                    <a:pt x="204" y="185"/>
                  </a:cubicBezTo>
                  <a:cubicBezTo>
                    <a:pt x="206" y="183"/>
                    <a:pt x="206" y="180"/>
                    <a:pt x="205" y="178"/>
                  </a:cubicBezTo>
                  <a:cubicBezTo>
                    <a:pt x="189" y="155"/>
                    <a:pt x="189" y="155"/>
                    <a:pt x="189" y="155"/>
                  </a:cubicBezTo>
                  <a:cubicBezTo>
                    <a:pt x="192" y="150"/>
                    <a:pt x="194" y="144"/>
                    <a:pt x="196" y="139"/>
                  </a:cubicBezTo>
                  <a:cubicBezTo>
                    <a:pt x="223" y="134"/>
                    <a:pt x="223" y="134"/>
                    <a:pt x="223" y="134"/>
                  </a:cubicBezTo>
                  <a:cubicBezTo>
                    <a:pt x="226" y="133"/>
                    <a:pt x="228" y="131"/>
                    <a:pt x="228" y="128"/>
                  </a:cubicBezTo>
                  <a:cubicBezTo>
                    <a:pt x="228" y="100"/>
                    <a:pt x="228" y="100"/>
                    <a:pt x="228" y="100"/>
                  </a:cubicBezTo>
                  <a:cubicBezTo>
                    <a:pt x="228" y="98"/>
                    <a:pt x="226" y="95"/>
                    <a:pt x="223" y="95"/>
                  </a:cubicBezTo>
                  <a:close/>
                  <a:moveTo>
                    <a:pt x="114" y="149"/>
                  </a:moveTo>
                  <a:cubicBezTo>
                    <a:pt x="95" y="149"/>
                    <a:pt x="79" y="133"/>
                    <a:pt x="79" y="114"/>
                  </a:cubicBezTo>
                  <a:cubicBezTo>
                    <a:pt x="79" y="95"/>
                    <a:pt x="95" y="79"/>
                    <a:pt x="114" y="79"/>
                  </a:cubicBezTo>
                  <a:cubicBezTo>
                    <a:pt x="133" y="79"/>
                    <a:pt x="149" y="95"/>
                    <a:pt x="149" y="114"/>
                  </a:cubicBezTo>
                  <a:cubicBezTo>
                    <a:pt x="149" y="133"/>
                    <a:pt x="133" y="149"/>
                    <a:pt x="114" y="149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5" name="Freeform: Shape 57"/>
            <p:cNvSpPr/>
            <p:nvPr/>
          </p:nvSpPr>
          <p:spPr bwMode="auto">
            <a:xfrm>
              <a:off x="5457653" y="1420960"/>
              <a:ext cx="358517" cy="358517"/>
            </a:xfrm>
            <a:custGeom>
              <a:avLst/>
              <a:gdLst>
                <a:gd name="T0" fmla="*/ 130 w 236"/>
                <a:gd name="T1" fmla="*/ 1 h 236"/>
                <a:gd name="T2" fmla="*/ 118 w 236"/>
                <a:gd name="T3" fmla="*/ 0 h 236"/>
                <a:gd name="T4" fmla="*/ 30 w 236"/>
                <a:gd name="T5" fmla="*/ 40 h 236"/>
                <a:gd name="T6" fmla="*/ 68 w 236"/>
                <a:gd name="T7" fmla="*/ 105 h 236"/>
                <a:gd name="T8" fmla="*/ 130 w 236"/>
                <a:gd name="T9" fmla="*/ 1 h 236"/>
                <a:gd name="T10" fmla="*/ 20 w 236"/>
                <a:gd name="T11" fmla="*/ 52 h 236"/>
                <a:gd name="T12" fmla="*/ 0 w 236"/>
                <a:gd name="T13" fmla="*/ 118 h 236"/>
                <a:gd name="T14" fmla="*/ 5 w 236"/>
                <a:gd name="T15" fmla="*/ 153 h 236"/>
                <a:gd name="T16" fmla="*/ 81 w 236"/>
                <a:gd name="T17" fmla="*/ 153 h 236"/>
                <a:gd name="T18" fmla="*/ 20 w 236"/>
                <a:gd name="T19" fmla="*/ 52 h 236"/>
                <a:gd name="T20" fmla="*/ 225 w 236"/>
                <a:gd name="T21" fmla="*/ 68 h 236"/>
                <a:gd name="T22" fmla="*/ 145 w 236"/>
                <a:gd name="T23" fmla="*/ 3 h 236"/>
                <a:gd name="T24" fmla="*/ 106 w 236"/>
                <a:gd name="T25" fmla="*/ 68 h 236"/>
                <a:gd name="T26" fmla="*/ 225 w 236"/>
                <a:gd name="T27" fmla="*/ 68 h 236"/>
                <a:gd name="T28" fmla="*/ 130 w 236"/>
                <a:gd name="T29" fmla="*/ 167 h 236"/>
                <a:gd name="T30" fmla="*/ 11 w 236"/>
                <a:gd name="T31" fmla="*/ 167 h 236"/>
                <a:gd name="T32" fmla="*/ 96 w 236"/>
                <a:gd name="T33" fmla="*/ 234 h 236"/>
                <a:gd name="T34" fmla="*/ 93 w 236"/>
                <a:gd name="T35" fmla="*/ 232 h 236"/>
                <a:gd name="T36" fmla="*/ 130 w 236"/>
                <a:gd name="T37" fmla="*/ 167 h 236"/>
                <a:gd name="T38" fmla="*/ 230 w 236"/>
                <a:gd name="T39" fmla="*/ 82 h 236"/>
                <a:gd name="T40" fmla="*/ 155 w 236"/>
                <a:gd name="T41" fmla="*/ 82 h 236"/>
                <a:gd name="T42" fmla="*/ 215 w 236"/>
                <a:gd name="T43" fmla="*/ 186 h 236"/>
                <a:gd name="T44" fmla="*/ 236 w 236"/>
                <a:gd name="T45" fmla="*/ 118 h 236"/>
                <a:gd name="T46" fmla="*/ 230 w 236"/>
                <a:gd name="T47" fmla="*/ 82 h 236"/>
                <a:gd name="T48" fmla="*/ 108 w 236"/>
                <a:gd name="T49" fmla="*/ 236 h 236"/>
                <a:gd name="T50" fmla="*/ 118 w 236"/>
                <a:gd name="T51" fmla="*/ 236 h 236"/>
                <a:gd name="T52" fmla="*/ 205 w 236"/>
                <a:gd name="T53" fmla="*/ 198 h 236"/>
                <a:gd name="T54" fmla="*/ 167 w 236"/>
                <a:gd name="T55" fmla="*/ 132 h 236"/>
                <a:gd name="T56" fmla="*/ 108 w 236"/>
                <a:gd name="T57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36" h="236">
                  <a:moveTo>
                    <a:pt x="130" y="1"/>
                  </a:moveTo>
                  <a:cubicBezTo>
                    <a:pt x="126" y="0"/>
                    <a:pt x="122" y="0"/>
                    <a:pt x="118" y="0"/>
                  </a:cubicBezTo>
                  <a:cubicBezTo>
                    <a:pt x="83" y="0"/>
                    <a:pt x="51" y="16"/>
                    <a:pt x="30" y="40"/>
                  </a:cubicBezTo>
                  <a:cubicBezTo>
                    <a:pt x="68" y="105"/>
                    <a:pt x="68" y="105"/>
                    <a:pt x="68" y="105"/>
                  </a:cubicBezTo>
                  <a:lnTo>
                    <a:pt x="130" y="1"/>
                  </a:lnTo>
                  <a:close/>
                  <a:moveTo>
                    <a:pt x="20" y="52"/>
                  </a:moveTo>
                  <a:cubicBezTo>
                    <a:pt x="7" y="71"/>
                    <a:pt x="0" y="94"/>
                    <a:pt x="0" y="118"/>
                  </a:cubicBezTo>
                  <a:cubicBezTo>
                    <a:pt x="0" y="130"/>
                    <a:pt x="2" y="142"/>
                    <a:pt x="5" y="153"/>
                  </a:cubicBezTo>
                  <a:cubicBezTo>
                    <a:pt x="81" y="153"/>
                    <a:pt x="81" y="153"/>
                    <a:pt x="81" y="153"/>
                  </a:cubicBezTo>
                  <a:lnTo>
                    <a:pt x="20" y="52"/>
                  </a:lnTo>
                  <a:close/>
                  <a:moveTo>
                    <a:pt x="225" y="68"/>
                  </a:moveTo>
                  <a:cubicBezTo>
                    <a:pt x="210" y="36"/>
                    <a:pt x="180" y="11"/>
                    <a:pt x="145" y="3"/>
                  </a:cubicBezTo>
                  <a:cubicBezTo>
                    <a:pt x="106" y="68"/>
                    <a:pt x="106" y="68"/>
                    <a:pt x="106" y="68"/>
                  </a:cubicBezTo>
                  <a:lnTo>
                    <a:pt x="225" y="68"/>
                  </a:lnTo>
                  <a:close/>
                  <a:moveTo>
                    <a:pt x="130" y="167"/>
                  </a:moveTo>
                  <a:cubicBezTo>
                    <a:pt x="11" y="167"/>
                    <a:pt x="11" y="167"/>
                    <a:pt x="11" y="167"/>
                  </a:cubicBezTo>
                  <a:cubicBezTo>
                    <a:pt x="26" y="201"/>
                    <a:pt x="58" y="227"/>
                    <a:pt x="96" y="234"/>
                  </a:cubicBezTo>
                  <a:cubicBezTo>
                    <a:pt x="93" y="232"/>
                    <a:pt x="93" y="232"/>
                    <a:pt x="93" y="232"/>
                  </a:cubicBezTo>
                  <a:lnTo>
                    <a:pt x="130" y="167"/>
                  </a:lnTo>
                  <a:close/>
                  <a:moveTo>
                    <a:pt x="230" y="82"/>
                  </a:moveTo>
                  <a:cubicBezTo>
                    <a:pt x="155" y="82"/>
                    <a:pt x="155" y="82"/>
                    <a:pt x="155" y="82"/>
                  </a:cubicBezTo>
                  <a:cubicBezTo>
                    <a:pt x="215" y="186"/>
                    <a:pt x="215" y="186"/>
                    <a:pt x="215" y="186"/>
                  </a:cubicBezTo>
                  <a:cubicBezTo>
                    <a:pt x="228" y="167"/>
                    <a:pt x="236" y="143"/>
                    <a:pt x="236" y="118"/>
                  </a:cubicBezTo>
                  <a:cubicBezTo>
                    <a:pt x="236" y="106"/>
                    <a:pt x="234" y="94"/>
                    <a:pt x="230" y="82"/>
                  </a:cubicBezTo>
                  <a:close/>
                  <a:moveTo>
                    <a:pt x="108" y="236"/>
                  </a:moveTo>
                  <a:cubicBezTo>
                    <a:pt x="111" y="236"/>
                    <a:pt x="115" y="236"/>
                    <a:pt x="118" y="236"/>
                  </a:cubicBezTo>
                  <a:cubicBezTo>
                    <a:pt x="152" y="236"/>
                    <a:pt x="183" y="221"/>
                    <a:pt x="205" y="198"/>
                  </a:cubicBezTo>
                  <a:cubicBezTo>
                    <a:pt x="167" y="132"/>
                    <a:pt x="167" y="132"/>
                    <a:pt x="167" y="132"/>
                  </a:cubicBezTo>
                  <a:lnTo>
                    <a:pt x="108" y="236"/>
                  </a:ln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26" name="Freeform: Shape 58"/>
            <p:cNvSpPr/>
            <p:nvPr/>
          </p:nvSpPr>
          <p:spPr bwMode="auto">
            <a:xfrm>
              <a:off x="3410051" y="3451701"/>
              <a:ext cx="358517" cy="358517"/>
            </a:xfrm>
            <a:custGeom>
              <a:avLst/>
              <a:gdLst>
                <a:gd name="T0" fmla="*/ 118 w 236"/>
                <a:gd name="T1" fmla="*/ 142 h 236"/>
                <a:gd name="T2" fmla="*/ 142 w 236"/>
                <a:gd name="T3" fmla="*/ 118 h 236"/>
                <a:gd name="T4" fmla="*/ 137 w 236"/>
                <a:gd name="T5" fmla="*/ 105 h 236"/>
                <a:gd name="T6" fmla="*/ 118 w 236"/>
                <a:gd name="T7" fmla="*/ 95 h 236"/>
                <a:gd name="T8" fmla="*/ 99 w 236"/>
                <a:gd name="T9" fmla="*/ 105 h 236"/>
                <a:gd name="T10" fmla="*/ 94 w 236"/>
                <a:gd name="T11" fmla="*/ 118 h 236"/>
                <a:gd name="T12" fmla="*/ 118 w 236"/>
                <a:gd name="T13" fmla="*/ 142 h 236"/>
                <a:gd name="T14" fmla="*/ 170 w 236"/>
                <a:gd name="T15" fmla="*/ 89 h 236"/>
                <a:gd name="T16" fmla="*/ 170 w 236"/>
                <a:gd name="T17" fmla="*/ 70 h 236"/>
                <a:gd name="T18" fmla="*/ 170 w 236"/>
                <a:gd name="T19" fmla="*/ 67 h 236"/>
                <a:gd name="T20" fmla="*/ 167 w 236"/>
                <a:gd name="T21" fmla="*/ 67 h 236"/>
                <a:gd name="T22" fmla="*/ 147 w 236"/>
                <a:gd name="T23" fmla="*/ 67 h 236"/>
                <a:gd name="T24" fmla="*/ 147 w 236"/>
                <a:gd name="T25" fmla="*/ 90 h 236"/>
                <a:gd name="T26" fmla="*/ 170 w 236"/>
                <a:gd name="T27" fmla="*/ 89 h 236"/>
                <a:gd name="T28" fmla="*/ 118 w 236"/>
                <a:gd name="T29" fmla="*/ 0 h 236"/>
                <a:gd name="T30" fmla="*/ 0 w 236"/>
                <a:gd name="T31" fmla="*/ 118 h 236"/>
                <a:gd name="T32" fmla="*/ 118 w 236"/>
                <a:gd name="T33" fmla="*/ 236 h 236"/>
                <a:gd name="T34" fmla="*/ 236 w 236"/>
                <a:gd name="T35" fmla="*/ 118 h 236"/>
                <a:gd name="T36" fmla="*/ 118 w 236"/>
                <a:gd name="T37" fmla="*/ 0 h 236"/>
                <a:gd name="T38" fmla="*/ 185 w 236"/>
                <a:gd name="T39" fmla="*/ 105 h 236"/>
                <a:gd name="T40" fmla="*/ 185 w 236"/>
                <a:gd name="T41" fmla="*/ 160 h 236"/>
                <a:gd name="T42" fmla="*/ 159 w 236"/>
                <a:gd name="T43" fmla="*/ 186 h 236"/>
                <a:gd name="T44" fmla="*/ 77 w 236"/>
                <a:gd name="T45" fmla="*/ 186 h 236"/>
                <a:gd name="T46" fmla="*/ 51 w 236"/>
                <a:gd name="T47" fmla="*/ 160 h 236"/>
                <a:gd name="T48" fmla="*/ 51 w 236"/>
                <a:gd name="T49" fmla="*/ 105 h 236"/>
                <a:gd name="T50" fmla="*/ 51 w 236"/>
                <a:gd name="T51" fmla="*/ 77 h 236"/>
                <a:gd name="T52" fmla="*/ 77 w 236"/>
                <a:gd name="T53" fmla="*/ 51 h 236"/>
                <a:gd name="T54" fmla="*/ 159 w 236"/>
                <a:gd name="T55" fmla="*/ 51 h 236"/>
                <a:gd name="T56" fmla="*/ 185 w 236"/>
                <a:gd name="T57" fmla="*/ 77 h 236"/>
                <a:gd name="T58" fmla="*/ 185 w 236"/>
                <a:gd name="T59" fmla="*/ 105 h 236"/>
                <a:gd name="T60" fmla="*/ 155 w 236"/>
                <a:gd name="T61" fmla="*/ 118 h 236"/>
                <a:gd name="T62" fmla="*/ 118 w 236"/>
                <a:gd name="T63" fmla="*/ 155 h 236"/>
                <a:gd name="T64" fmla="*/ 81 w 236"/>
                <a:gd name="T65" fmla="*/ 118 h 236"/>
                <a:gd name="T66" fmla="*/ 84 w 236"/>
                <a:gd name="T67" fmla="*/ 105 h 236"/>
                <a:gd name="T68" fmla="*/ 64 w 236"/>
                <a:gd name="T69" fmla="*/ 105 h 236"/>
                <a:gd name="T70" fmla="*/ 64 w 236"/>
                <a:gd name="T71" fmla="*/ 160 h 236"/>
                <a:gd name="T72" fmla="*/ 77 w 236"/>
                <a:gd name="T73" fmla="*/ 172 h 236"/>
                <a:gd name="T74" fmla="*/ 159 w 236"/>
                <a:gd name="T75" fmla="*/ 172 h 236"/>
                <a:gd name="T76" fmla="*/ 172 w 236"/>
                <a:gd name="T77" fmla="*/ 160 h 236"/>
                <a:gd name="T78" fmla="*/ 172 w 236"/>
                <a:gd name="T79" fmla="*/ 105 h 236"/>
                <a:gd name="T80" fmla="*/ 152 w 236"/>
                <a:gd name="T81" fmla="*/ 105 h 236"/>
                <a:gd name="T82" fmla="*/ 155 w 236"/>
                <a:gd name="T83" fmla="*/ 118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6" h="236">
                  <a:moveTo>
                    <a:pt x="118" y="142"/>
                  </a:moveTo>
                  <a:cubicBezTo>
                    <a:pt x="131" y="142"/>
                    <a:pt x="142" y="131"/>
                    <a:pt x="142" y="118"/>
                  </a:cubicBezTo>
                  <a:cubicBezTo>
                    <a:pt x="142" y="113"/>
                    <a:pt x="140" y="108"/>
                    <a:pt x="137" y="105"/>
                  </a:cubicBezTo>
                  <a:cubicBezTo>
                    <a:pt x="133" y="99"/>
                    <a:pt x="126" y="95"/>
                    <a:pt x="118" y="95"/>
                  </a:cubicBezTo>
                  <a:cubicBezTo>
                    <a:pt x="110" y="95"/>
                    <a:pt x="103" y="99"/>
                    <a:pt x="99" y="105"/>
                  </a:cubicBezTo>
                  <a:cubicBezTo>
                    <a:pt x="96" y="108"/>
                    <a:pt x="94" y="113"/>
                    <a:pt x="94" y="118"/>
                  </a:cubicBezTo>
                  <a:cubicBezTo>
                    <a:pt x="94" y="131"/>
                    <a:pt x="105" y="142"/>
                    <a:pt x="118" y="142"/>
                  </a:cubicBezTo>
                  <a:close/>
                  <a:moveTo>
                    <a:pt x="170" y="89"/>
                  </a:moveTo>
                  <a:cubicBezTo>
                    <a:pt x="170" y="70"/>
                    <a:pt x="170" y="70"/>
                    <a:pt x="170" y="70"/>
                  </a:cubicBezTo>
                  <a:cubicBezTo>
                    <a:pt x="170" y="67"/>
                    <a:pt x="170" y="67"/>
                    <a:pt x="170" y="67"/>
                  </a:cubicBezTo>
                  <a:cubicBezTo>
                    <a:pt x="167" y="67"/>
                    <a:pt x="167" y="67"/>
                    <a:pt x="167" y="67"/>
                  </a:cubicBezTo>
                  <a:cubicBezTo>
                    <a:pt x="147" y="67"/>
                    <a:pt x="147" y="67"/>
                    <a:pt x="147" y="67"/>
                  </a:cubicBezTo>
                  <a:cubicBezTo>
                    <a:pt x="147" y="90"/>
                    <a:pt x="147" y="90"/>
                    <a:pt x="147" y="90"/>
                  </a:cubicBezTo>
                  <a:lnTo>
                    <a:pt x="170" y="89"/>
                  </a:lnTo>
                  <a:close/>
                  <a:moveTo>
                    <a:pt x="118" y="0"/>
                  </a:moveTo>
                  <a:cubicBezTo>
                    <a:pt x="53" y="0"/>
                    <a:pt x="0" y="53"/>
                    <a:pt x="0" y="118"/>
                  </a:cubicBezTo>
                  <a:cubicBezTo>
                    <a:pt x="0" y="183"/>
                    <a:pt x="53" y="236"/>
                    <a:pt x="118" y="236"/>
                  </a:cubicBezTo>
                  <a:cubicBezTo>
                    <a:pt x="183" y="236"/>
                    <a:pt x="236" y="183"/>
                    <a:pt x="236" y="118"/>
                  </a:cubicBezTo>
                  <a:cubicBezTo>
                    <a:pt x="236" y="53"/>
                    <a:pt x="183" y="0"/>
                    <a:pt x="118" y="0"/>
                  </a:cubicBezTo>
                  <a:close/>
                  <a:moveTo>
                    <a:pt x="185" y="105"/>
                  </a:moveTo>
                  <a:cubicBezTo>
                    <a:pt x="185" y="160"/>
                    <a:pt x="185" y="160"/>
                    <a:pt x="185" y="160"/>
                  </a:cubicBezTo>
                  <a:cubicBezTo>
                    <a:pt x="185" y="174"/>
                    <a:pt x="173" y="186"/>
                    <a:pt x="159" y="186"/>
                  </a:cubicBezTo>
                  <a:cubicBezTo>
                    <a:pt x="77" y="186"/>
                    <a:pt x="77" y="186"/>
                    <a:pt x="77" y="186"/>
                  </a:cubicBezTo>
                  <a:cubicBezTo>
                    <a:pt x="62" y="186"/>
                    <a:pt x="51" y="174"/>
                    <a:pt x="51" y="160"/>
                  </a:cubicBezTo>
                  <a:cubicBezTo>
                    <a:pt x="51" y="105"/>
                    <a:pt x="51" y="105"/>
                    <a:pt x="51" y="105"/>
                  </a:cubicBezTo>
                  <a:cubicBezTo>
                    <a:pt x="51" y="77"/>
                    <a:pt x="51" y="77"/>
                    <a:pt x="51" y="77"/>
                  </a:cubicBezTo>
                  <a:cubicBezTo>
                    <a:pt x="51" y="63"/>
                    <a:pt x="62" y="51"/>
                    <a:pt x="77" y="51"/>
                  </a:cubicBezTo>
                  <a:cubicBezTo>
                    <a:pt x="159" y="51"/>
                    <a:pt x="159" y="51"/>
                    <a:pt x="159" y="51"/>
                  </a:cubicBezTo>
                  <a:cubicBezTo>
                    <a:pt x="173" y="51"/>
                    <a:pt x="185" y="63"/>
                    <a:pt x="185" y="77"/>
                  </a:cubicBezTo>
                  <a:lnTo>
                    <a:pt x="185" y="105"/>
                  </a:lnTo>
                  <a:close/>
                  <a:moveTo>
                    <a:pt x="155" y="118"/>
                  </a:moveTo>
                  <a:cubicBezTo>
                    <a:pt x="155" y="139"/>
                    <a:pt x="138" y="155"/>
                    <a:pt x="118" y="155"/>
                  </a:cubicBezTo>
                  <a:cubicBezTo>
                    <a:pt x="98" y="155"/>
                    <a:pt x="81" y="139"/>
                    <a:pt x="81" y="118"/>
                  </a:cubicBezTo>
                  <a:cubicBezTo>
                    <a:pt x="81" y="114"/>
                    <a:pt x="82" y="109"/>
                    <a:pt x="84" y="105"/>
                  </a:cubicBezTo>
                  <a:cubicBezTo>
                    <a:pt x="64" y="105"/>
                    <a:pt x="64" y="105"/>
                    <a:pt x="64" y="105"/>
                  </a:cubicBezTo>
                  <a:cubicBezTo>
                    <a:pt x="64" y="160"/>
                    <a:pt x="64" y="160"/>
                    <a:pt x="64" y="160"/>
                  </a:cubicBezTo>
                  <a:cubicBezTo>
                    <a:pt x="64" y="167"/>
                    <a:pt x="70" y="172"/>
                    <a:pt x="77" y="172"/>
                  </a:cubicBezTo>
                  <a:cubicBezTo>
                    <a:pt x="159" y="172"/>
                    <a:pt x="159" y="172"/>
                    <a:pt x="159" y="172"/>
                  </a:cubicBezTo>
                  <a:cubicBezTo>
                    <a:pt x="166" y="172"/>
                    <a:pt x="172" y="167"/>
                    <a:pt x="172" y="160"/>
                  </a:cubicBezTo>
                  <a:cubicBezTo>
                    <a:pt x="172" y="105"/>
                    <a:pt x="172" y="105"/>
                    <a:pt x="172" y="105"/>
                  </a:cubicBezTo>
                  <a:cubicBezTo>
                    <a:pt x="152" y="105"/>
                    <a:pt x="152" y="105"/>
                    <a:pt x="152" y="105"/>
                  </a:cubicBezTo>
                  <a:cubicBezTo>
                    <a:pt x="154" y="109"/>
                    <a:pt x="155" y="114"/>
                    <a:pt x="155" y="118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28" name="Group 60"/>
          <p:cNvGrpSpPr/>
          <p:nvPr/>
        </p:nvGrpSpPr>
        <p:grpSpPr>
          <a:xfrm>
            <a:off x="467544" y="2397296"/>
            <a:ext cx="1776682" cy="461618"/>
            <a:chOff x="1241186" y="4062890"/>
            <a:chExt cx="1412088" cy="588761"/>
          </a:xfrm>
        </p:grpSpPr>
        <p:sp>
          <p:nvSpPr>
            <p:cNvPr id="38" name="TextBox 61"/>
            <p:cNvSpPr txBox="1"/>
            <p:nvPr/>
          </p:nvSpPr>
          <p:spPr bwMode="auto">
            <a:xfrm>
              <a:off x="1241186" y="4259105"/>
              <a:ext cx="1412088" cy="392546"/>
            </a:xfrm>
            <a:prstGeom prst="rect">
              <a:avLst/>
            </a:prstGeom>
          </p:spPr>
          <p:txBody>
            <a:bodyPr wrap="square" lIns="0" tIns="0" rIns="288000" bIns="0" anchor="ctr" anchorCtr="0">
              <a:normAutofit fontScale="700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 </a:t>
              </a:r>
              <a:br>
                <a:rPr lang="zh-CN" altLang="en-US" sz="1000">
                  <a:cs typeface="+mn-ea"/>
                  <a:sym typeface="+mn-lt"/>
                </a:rPr>
              </a:br>
              <a:r>
                <a:rPr lang="zh-CN" altLang="en-US" sz="10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39" name="TextBox 62"/>
            <p:cNvSpPr txBox="1"/>
            <p:nvPr/>
          </p:nvSpPr>
          <p:spPr bwMode="auto">
            <a:xfrm>
              <a:off x="1866468" y="4062890"/>
              <a:ext cx="786806" cy="196213"/>
            </a:xfrm>
            <a:prstGeom prst="rect">
              <a:avLst/>
            </a:prstGeom>
          </p:spPr>
          <p:txBody>
            <a:bodyPr wrap="none" lIns="0" tIns="0" rIns="288000" bIns="0" anchor="ctr">
              <a:normAutofit fontScale="92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 algn="r">
                <a:spcBef>
                  <a:spcPct val="0"/>
                </a:spcBef>
                <a:defRPr/>
              </a:pPr>
              <a:r>
                <a:rPr lang="zh-CN" altLang="en-US" sz="1335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29" name="Group 63"/>
          <p:cNvGrpSpPr/>
          <p:nvPr/>
        </p:nvGrpSpPr>
        <p:grpSpPr>
          <a:xfrm>
            <a:off x="6992438" y="2397297"/>
            <a:ext cx="1738024" cy="461617"/>
            <a:chOff x="814419" y="4062890"/>
            <a:chExt cx="1845382" cy="588759"/>
          </a:xfrm>
        </p:grpSpPr>
        <p:sp>
          <p:nvSpPr>
            <p:cNvPr id="36" name="TextBox 64"/>
            <p:cNvSpPr txBox="1"/>
            <p:nvPr/>
          </p:nvSpPr>
          <p:spPr bwMode="auto">
            <a:xfrm>
              <a:off x="814419" y="4259103"/>
              <a:ext cx="1845382" cy="392546"/>
            </a:xfrm>
            <a:prstGeom prst="rect">
              <a:avLst/>
            </a:prstGeom>
          </p:spPr>
          <p:txBody>
            <a:bodyPr wrap="square" lIns="288000" tIns="0" rIns="0" bIns="0" anchor="ctr">
              <a:normAutofit fontScale="700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 </a:t>
              </a:r>
              <a:br>
                <a:rPr lang="zh-CN" altLang="en-US" sz="1000">
                  <a:cs typeface="+mn-ea"/>
                  <a:sym typeface="+mn-lt"/>
                </a:rPr>
              </a:br>
              <a:r>
                <a:rPr lang="zh-CN" altLang="en-US" sz="10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37" name="TextBox 65"/>
            <p:cNvSpPr txBox="1"/>
            <p:nvPr/>
          </p:nvSpPr>
          <p:spPr bwMode="auto">
            <a:xfrm>
              <a:off x="814419" y="4062890"/>
              <a:ext cx="1051105" cy="196213"/>
            </a:xfrm>
            <a:prstGeom prst="rect">
              <a:avLst/>
            </a:prstGeom>
          </p:spPr>
          <p:txBody>
            <a:bodyPr wrap="none" lIns="288000" tIns="0" rIns="0" bIns="0" anchor="ctr">
              <a:normAutofit fontScale="92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>
                <a:spcBef>
                  <a:spcPct val="0"/>
                </a:spcBef>
                <a:defRPr/>
              </a:pPr>
              <a:r>
                <a:rPr lang="zh-CN" altLang="en-US" sz="1335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30" name="Group 66"/>
          <p:cNvGrpSpPr/>
          <p:nvPr/>
        </p:nvGrpSpPr>
        <p:grpSpPr>
          <a:xfrm>
            <a:off x="1061610" y="3432049"/>
            <a:ext cx="2191822" cy="461618"/>
            <a:chOff x="1241186" y="4062890"/>
            <a:chExt cx="1412088" cy="588761"/>
          </a:xfrm>
        </p:grpSpPr>
        <p:sp>
          <p:nvSpPr>
            <p:cNvPr id="34" name="TextBox 67"/>
            <p:cNvSpPr txBox="1"/>
            <p:nvPr/>
          </p:nvSpPr>
          <p:spPr bwMode="auto">
            <a:xfrm>
              <a:off x="1241186" y="4259105"/>
              <a:ext cx="1412088" cy="392546"/>
            </a:xfrm>
            <a:prstGeom prst="rect">
              <a:avLst/>
            </a:prstGeom>
          </p:spPr>
          <p:txBody>
            <a:bodyPr wrap="square" lIns="0" tIns="0" rIns="288000" bIns="0" anchor="ctr" anchorCtr="0">
              <a:normAutofit fontScale="92500" lnSpcReduction="1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 algn="r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>
                  <a:cs typeface="+mn-ea"/>
                  <a:sym typeface="+mn-lt"/>
                </a:rPr>
                <a:t>此部分内容作为文字排版占位显示 </a:t>
              </a:r>
              <a:br>
                <a:rPr lang="zh-CN" altLang="en-US" sz="1000">
                  <a:cs typeface="+mn-ea"/>
                  <a:sym typeface="+mn-lt"/>
                </a:rPr>
              </a:br>
              <a:r>
                <a:rPr lang="zh-CN" altLang="en-US" sz="100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35" name="TextBox 68"/>
            <p:cNvSpPr txBox="1"/>
            <p:nvPr/>
          </p:nvSpPr>
          <p:spPr bwMode="auto">
            <a:xfrm>
              <a:off x="2015492" y="4062890"/>
              <a:ext cx="637782" cy="196213"/>
            </a:xfrm>
            <a:prstGeom prst="rect">
              <a:avLst/>
            </a:prstGeom>
          </p:spPr>
          <p:txBody>
            <a:bodyPr wrap="none" lIns="0" tIns="0" rIns="288000" bIns="0" anchor="ctr">
              <a:normAutofit fontScale="92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 algn="r">
                <a:spcBef>
                  <a:spcPct val="0"/>
                </a:spcBef>
                <a:defRPr/>
              </a:pPr>
              <a:r>
                <a:rPr lang="zh-CN" altLang="en-US" sz="1335" b="1" dirty="0">
                  <a:solidFill>
                    <a:srgbClr val="029BA8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grpSp>
        <p:nvGrpSpPr>
          <p:cNvPr id="31" name="Group 69"/>
          <p:cNvGrpSpPr/>
          <p:nvPr/>
        </p:nvGrpSpPr>
        <p:grpSpPr>
          <a:xfrm>
            <a:off x="5972073" y="3432050"/>
            <a:ext cx="2215985" cy="461617"/>
            <a:chOff x="814419" y="4062890"/>
            <a:chExt cx="1845382" cy="588759"/>
          </a:xfrm>
        </p:grpSpPr>
        <p:sp>
          <p:nvSpPr>
            <p:cNvPr id="32" name="TextBox 70"/>
            <p:cNvSpPr txBox="1"/>
            <p:nvPr/>
          </p:nvSpPr>
          <p:spPr bwMode="auto">
            <a:xfrm>
              <a:off x="814419" y="4259103"/>
              <a:ext cx="1845382" cy="392546"/>
            </a:xfrm>
            <a:prstGeom prst="rect">
              <a:avLst/>
            </a:prstGeom>
          </p:spPr>
          <p:txBody>
            <a:bodyPr wrap="square" lIns="288000" tIns="0" rIns="0" bIns="0" anchor="ctr">
              <a:normAutofit fontScale="92500" lnSpcReduction="1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>
                <a:lnSpc>
                  <a:spcPct val="120000"/>
                </a:lnSpc>
                <a:spcBef>
                  <a:spcPct val="0"/>
                </a:spcBef>
                <a:defRPr/>
              </a:pPr>
              <a:r>
                <a:rPr lang="zh-CN" altLang="en-US" sz="1000" dirty="0">
                  <a:cs typeface="+mn-ea"/>
                  <a:sym typeface="+mn-lt"/>
                </a:rPr>
                <a:t>此部分内容作为文字排版占位显示 </a:t>
              </a:r>
              <a:br>
                <a:rPr lang="zh-CN" altLang="en-US" sz="1000" dirty="0">
                  <a:cs typeface="+mn-ea"/>
                  <a:sym typeface="+mn-lt"/>
                </a:rPr>
              </a:br>
              <a:r>
                <a:rPr lang="zh-CN" altLang="en-US" sz="1000" dirty="0">
                  <a:cs typeface="+mn-ea"/>
                  <a:sym typeface="+mn-lt"/>
                </a:rPr>
                <a:t>（建议使用主题字体）</a:t>
              </a:r>
            </a:p>
          </p:txBody>
        </p:sp>
        <p:sp>
          <p:nvSpPr>
            <p:cNvPr id="33" name="TextBox 71"/>
            <p:cNvSpPr txBox="1"/>
            <p:nvPr/>
          </p:nvSpPr>
          <p:spPr bwMode="auto">
            <a:xfrm>
              <a:off x="814419" y="4062890"/>
              <a:ext cx="824394" cy="196213"/>
            </a:xfrm>
            <a:prstGeom prst="rect">
              <a:avLst/>
            </a:prstGeom>
          </p:spPr>
          <p:txBody>
            <a:bodyPr wrap="none" lIns="288000" tIns="0" rIns="0" bIns="0" anchor="ctr">
              <a:normAutofit fontScale="92500" lnSpcReduction="20000"/>
              <a:scene3d>
                <a:camera prst="orthographicFront"/>
                <a:lightRig rig="threePt" dir="t"/>
              </a:scene3d>
              <a:sp3d>
                <a:bevelT w="0" h="0"/>
              </a:sp3d>
            </a:bodyPr>
            <a:lstStyle/>
            <a:p>
              <a:pPr marL="0" indent="0">
                <a:spcBef>
                  <a:spcPct val="0"/>
                </a:spcBef>
                <a:defRPr/>
              </a:pPr>
              <a:r>
                <a:rPr lang="zh-CN" altLang="en-US" sz="1335" b="1" dirty="0">
                  <a:solidFill>
                    <a:srgbClr val="029BA8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sp>
        <p:nvSpPr>
          <p:cNvPr id="45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7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7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7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7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7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2050554"/>
            <a:ext cx="1282139" cy="342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61862" y="2050554"/>
            <a:ext cx="1282139" cy="3429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>
              <a:cs typeface="+mn-ea"/>
              <a:sym typeface="+mn-lt"/>
            </a:endParaRPr>
          </a:p>
        </p:txBody>
      </p:sp>
      <p:sp>
        <p:nvSpPr>
          <p:cNvPr id="10" name="Rectangle: Rounded Corners 9"/>
          <p:cNvSpPr/>
          <p:nvPr/>
        </p:nvSpPr>
        <p:spPr>
          <a:xfrm>
            <a:off x="5688026" y="1707654"/>
            <a:ext cx="1028700" cy="10287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标题</a:t>
            </a:r>
          </a:p>
        </p:txBody>
      </p:sp>
      <p:sp>
        <p:nvSpPr>
          <p:cNvPr id="8" name="Rectangle: Rounded Corners 7"/>
          <p:cNvSpPr/>
          <p:nvPr/>
        </p:nvSpPr>
        <p:spPr>
          <a:xfrm>
            <a:off x="3514191" y="1707654"/>
            <a:ext cx="1028700" cy="10287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标题</a:t>
            </a:r>
          </a:p>
        </p:txBody>
      </p:sp>
      <p:sp>
        <p:nvSpPr>
          <p:cNvPr id="9" name="Rectangle: Rounded Corners 8"/>
          <p:cNvSpPr/>
          <p:nvPr/>
        </p:nvSpPr>
        <p:spPr>
          <a:xfrm>
            <a:off x="4601108" y="1707654"/>
            <a:ext cx="1028700" cy="10287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标题</a:t>
            </a:r>
          </a:p>
        </p:txBody>
      </p:sp>
      <p:sp>
        <p:nvSpPr>
          <p:cNvPr id="7" name="Rectangle: Rounded Corners 6"/>
          <p:cNvSpPr/>
          <p:nvPr/>
        </p:nvSpPr>
        <p:spPr>
          <a:xfrm>
            <a:off x="2427274" y="1707654"/>
            <a:ext cx="1028700" cy="10287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标题</a:t>
            </a:r>
          </a:p>
        </p:txBody>
      </p:sp>
      <p:sp>
        <p:nvSpPr>
          <p:cNvPr id="11" name="Rectangle: Rounded Corners 10"/>
          <p:cNvSpPr/>
          <p:nvPr/>
        </p:nvSpPr>
        <p:spPr>
          <a:xfrm>
            <a:off x="6774944" y="1707654"/>
            <a:ext cx="1028700" cy="10287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标题</a:t>
            </a:r>
          </a:p>
        </p:txBody>
      </p:sp>
      <p:sp>
        <p:nvSpPr>
          <p:cNvPr id="6" name="Rectangle: Rounded Corners 5"/>
          <p:cNvSpPr/>
          <p:nvPr/>
        </p:nvSpPr>
        <p:spPr>
          <a:xfrm>
            <a:off x="1340357" y="1707654"/>
            <a:ext cx="1028700" cy="10287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zh-CN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+mn-ea"/>
                <a:sym typeface="+mn-lt"/>
              </a:rPr>
              <a:t>标题</a:t>
            </a:r>
          </a:p>
        </p:txBody>
      </p:sp>
      <p:grpSp>
        <p:nvGrpSpPr>
          <p:cNvPr id="20" name="Group 21"/>
          <p:cNvGrpSpPr/>
          <p:nvPr/>
        </p:nvGrpSpPr>
        <p:grpSpPr>
          <a:xfrm>
            <a:off x="2198015" y="3077416"/>
            <a:ext cx="4747971" cy="709810"/>
            <a:chOff x="2930686" y="4641339"/>
            <a:chExt cx="6330628" cy="946413"/>
          </a:xfrm>
        </p:grpSpPr>
        <p:sp>
          <p:nvSpPr>
            <p:cNvPr id="21" name="TextBox 13"/>
            <p:cNvSpPr txBox="1"/>
            <p:nvPr/>
          </p:nvSpPr>
          <p:spPr>
            <a:xfrm>
              <a:off x="2930686" y="5172254"/>
              <a:ext cx="6330628" cy="415498"/>
            </a:xfrm>
            <a:prstGeom prst="rect">
              <a:avLst/>
            </a:prstGeom>
            <a:noFill/>
          </p:spPr>
          <p:txBody>
            <a:bodyPr wrap="square" lIns="0" tIns="0" rIns="0" bIns="0" anchor="t" anchorCtr="0">
              <a:normAutofit fontScale="77500" lnSpcReduction="20000"/>
            </a:bodyPr>
            <a:lstStyle/>
            <a:p>
              <a:pPr>
                <a:lnSpc>
                  <a:spcPct val="120000"/>
                </a:lnSpc>
              </a:pPr>
              <a:r>
                <a:rPr lang="zh-CN" altLang="en-US" sz="900">
                  <a:cs typeface="+mn-ea"/>
                  <a:sym typeface="+mn-lt"/>
                </a:rPr>
                <a:t>此部分内容作为文字排版占位显示（建议使用主题字体）如需更改请在（设置形状格式）菜单下（文本选项）中调整此部分内容作为文字排版占位显示（建议使用主题字体）如需更改请在（设置形状格式）菜单下（文本选项）中调整</a:t>
              </a:r>
            </a:p>
          </p:txBody>
        </p:sp>
        <p:sp>
          <p:nvSpPr>
            <p:cNvPr id="22" name="Rectangle 1"/>
            <p:cNvSpPr/>
            <p:nvPr/>
          </p:nvSpPr>
          <p:spPr>
            <a:xfrm>
              <a:off x="2930686" y="4641339"/>
              <a:ext cx="6330628" cy="530915"/>
            </a:xfrm>
            <a:prstGeom prst="rect">
              <a:avLst/>
            </a:prstGeom>
          </p:spPr>
          <p:txBody>
            <a:bodyPr wrap="none" lIns="0" tIns="0" rIns="0" bIns="0">
              <a:normAutofit/>
            </a:bodyPr>
            <a:lstStyle/>
            <a:p>
              <a:pPr algn="ctr"/>
              <a:r>
                <a:rPr lang="zh-CN" altLang="en-US" sz="2300" b="1" dirty="0">
                  <a:solidFill>
                    <a:schemeClr val="accent5"/>
                  </a:solidFill>
                  <a:cs typeface="+mn-ea"/>
                  <a:sym typeface="+mn-lt"/>
                </a:rPr>
                <a:t>标题文本预设</a:t>
              </a:r>
            </a:p>
          </p:txBody>
        </p:sp>
      </p:grpSp>
      <p:sp>
        <p:nvSpPr>
          <p:cNvPr id="29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00"/>
                            </p:stCondLst>
                            <p:childTnLst>
                              <p:par>
                                <p:cTn id="5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0" grpId="0" animBg="1"/>
      <p:bldP spid="8" grpId="0" animBg="1"/>
      <p:bldP spid="9" grpId="0" animBg="1"/>
      <p:bldP spid="7" grpId="0" animBg="1"/>
      <p:bldP spid="11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组合 31"/>
          <p:cNvGrpSpPr/>
          <p:nvPr/>
        </p:nvGrpSpPr>
        <p:grpSpPr>
          <a:xfrm>
            <a:off x="1678745" y="1771911"/>
            <a:ext cx="5777157" cy="452840"/>
            <a:chOff x="1678745" y="1771911"/>
            <a:chExt cx="5777157" cy="452840"/>
          </a:xfrm>
        </p:grpSpPr>
        <p:sp>
          <p:nvSpPr>
            <p:cNvPr id="8" name="右中括号 7"/>
            <p:cNvSpPr/>
            <p:nvPr/>
          </p:nvSpPr>
          <p:spPr>
            <a:xfrm rot="16200000">
              <a:off x="4340904" y="-890248"/>
              <a:ext cx="452840" cy="5777157"/>
            </a:xfrm>
            <a:prstGeom prst="rightBracket">
              <a:avLst>
                <a:gd name="adj" fmla="val 125234"/>
              </a:avLst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9" name="右中括号 8"/>
            <p:cNvSpPr/>
            <p:nvPr/>
          </p:nvSpPr>
          <p:spPr>
            <a:xfrm rot="16200000">
              <a:off x="4346004" y="1033135"/>
              <a:ext cx="452840" cy="1930391"/>
            </a:xfrm>
            <a:prstGeom prst="rightBracket">
              <a:avLst>
                <a:gd name="adj" fmla="val 125234"/>
              </a:avLst>
            </a:prstGeom>
            <a:ln w="19050"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990601" y="2208864"/>
            <a:ext cx="1376285" cy="1552797"/>
            <a:chOff x="990601" y="2208865"/>
            <a:chExt cx="1376285" cy="1552797"/>
          </a:xfrm>
        </p:grpSpPr>
        <p:sp>
          <p:nvSpPr>
            <p:cNvPr id="34" name="星形: 七角 33"/>
            <p:cNvSpPr/>
            <p:nvPr/>
          </p:nvSpPr>
          <p:spPr>
            <a:xfrm>
              <a:off x="1316558" y="2208865"/>
              <a:ext cx="724373" cy="724374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35" name="任意多边形: 形状 34"/>
            <p:cNvSpPr/>
            <p:nvPr/>
          </p:nvSpPr>
          <p:spPr bwMode="auto">
            <a:xfrm>
              <a:off x="1574874" y="2369622"/>
              <a:ext cx="207741" cy="402859"/>
            </a:xfrm>
            <a:custGeom>
              <a:avLst/>
              <a:gdLst>
                <a:gd name="connsiteX0" fmla="*/ 159127 w 313668"/>
                <a:gd name="connsiteY0" fmla="*/ 411396 h 608274"/>
                <a:gd name="connsiteX1" fmla="*/ 159127 w 313668"/>
                <a:gd name="connsiteY1" fmla="*/ 577440 h 608274"/>
                <a:gd name="connsiteX2" fmla="*/ 128336 w 313668"/>
                <a:gd name="connsiteY2" fmla="*/ 608274 h 608274"/>
                <a:gd name="connsiteX3" fmla="*/ 97453 w 313668"/>
                <a:gd name="connsiteY3" fmla="*/ 577440 h 608274"/>
                <a:gd name="connsiteX4" fmla="*/ 97453 w 313668"/>
                <a:gd name="connsiteY4" fmla="*/ 458706 h 608274"/>
                <a:gd name="connsiteX5" fmla="*/ 128221 w 313668"/>
                <a:gd name="connsiteY5" fmla="*/ 306395 h 608274"/>
                <a:gd name="connsiteX6" fmla="*/ 168122 w 313668"/>
                <a:gd name="connsiteY6" fmla="*/ 358410 h 608274"/>
                <a:gd name="connsiteX7" fmla="*/ 171347 w 313668"/>
                <a:gd name="connsiteY7" fmla="*/ 370377 h 608274"/>
                <a:gd name="connsiteX8" fmla="*/ 165173 w 313668"/>
                <a:gd name="connsiteY8" fmla="*/ 381149 h 608274"/>
                <a:gd name="connsiteX9" fmla="*/ 71917 w 313668"/>
                <a:gd name="connsiteY9" fmla="*/ 452588 h 608274"/>
                <a:gd name="connsiteX10" fmla="*/ 62057 w 313668"/>
                <a:gd name="connsiteY10" fmla="*/ 455994 h 608274"/>
                <a:gd name="connsiteX11" fmla="*/ 49156 w 313668"/>
                <a:gd name="connsiteY11" fmla="*/ 449642 h 608274"/>
                <a:gd name="connsiteX12" fmla="*/ 3357 w 313668"/>
                <a:gd name="connsiteY12" fmla="*/ 390079 h 608274"/>
                <a:gd name="connsiteX13" fmla="*/ 132 w 313668"/>
                <a:gd name="connsiteY13" fmla="*/ 378019 h 608274"/>
                <a:gd name="connsiteX14" fmla="*/ 6398 w 313668"/>
                <a:gd name="connsiteY14" fmla="*/ 367339 h 608274"/>
                <a:gd name="connsiteX15" fmla="*/ 9162 w 313668"/>
                <a:gd name="connsiteY15" fmla="*/ 365130 h 608274"/>
                <a:gd name="connsiteX16" fmla="*/ 43904 w 313668"/>
                <a:gd name="connsiteY16" fmla="*/ 407754 h 608274"/>
                <a:gd name="connsiteX17" fmla="*/ 59661 w 313668"/>
                <a:gd name="connsiteY17" fmla="*/ 410240 h 608274"/>
                <a:gd name="connsiteX18" fmla="*/ 107948 w 313668"/>
                <a:gd name="connsiteY18" fmla="*/ 375165 h 608274"/>
                <a:gd name="connsiteX19" fmla="*/ 126009 w 313668"/>
                <a:gd name="connsiteY19" fmla="*/ 319836 h 608274"/>
                <a:gd name="connsiteX20" fmla="*/ 128221 w 313668"/>
                <a:gd name="connsiteY20" fmla="*/ 306395 h 608274"/>
                <a:gd name="connsiteX21" fmla="*/ 163534 w 313668"/>
                <a:gd name="connsiteY21" fmla="*/ 163741 h 608274"/>
                <a:gd name="connsiteX22" fmla="*/ 160861 w 313668"/>
                <a:gd name="connsiteY22" fmla="*/ 166411 h 608274"/>
                <a:gd name="connsiteX23" fmla="*/ 160861 w 313668"/>
                <a:gd name="connsiteY23" fmla="*/ 185098 h 608274"/>
                <a:gd name="connsiteX24" fmla="*/ 163534 w 313668"/>
                <a:gd name="connsiteY24" fmla="*/ 187767 h 608274"/>
                <a:gd name="connsiteX25" fmla="*/ 179484 w 313668"/>
                <a:gd name="connsiteY25" fmla="*/ 187767 h 608274"/>
                <a:gd name="connsiteX26" fmla="*/ 182157 w 313668"/>
                <a:gd name="connsiteY26" fmla="*/ 185098 h 608274"/>
                <a:gd name="connsiteX27" fmla="*/ 182157 w 313668"/>
                <a:gd name="connsiteY27" fmla="*/ 166411 h 608274"/>
                <a:gd name="connsiteX28" fmla="*/ 179484 w 313668"/>
                <a:gd name="connsiteY28" fmla="*/ 163741 h 608274"/>
                <a:gd name="connsiteX29" fmla="*/ 131358 w 313668"/>
                <a:gd name="connsiteY29" fmla="*/ 155456 h 608274"/>
                <a:gd name="connsiteX30" fmla="*/ 211383 w 313668"/>
                <a:gd name="connsiteY30" fmla="*/ 155456 h 608274"/>
                <a:gd name="connsiteX31" fmla="*/ 260338 w 313668"/>
                <a:gd name="connsiteY31" fmla="*/ 190989 h 608274"/>
                <a:gd name="connsiteX32" fmla="*/ 312151 w 313668"/>
                <a:gd name="connsiteY32" fmla="*/ 350060 h 608274"/>
                <a:gd name="connsiteX33" fmla="*/ 292606 w 313668"/>
                <a:gd name="connsiteY33" fmla="*/ 388447 h 608274"/>
                <a:gd name="connsiteX34" fmla="*/ 283110 w 313668"/>
                <a:gd name="connsiteY34" fmla="*/ 389920 h 608274"/>
                <a:gd name="connsiteX35" fmla="*/ 254069 w 313668"/>
                <a:gd name="connsiteY35" fmla="*/ 368931 h 608274"/>
                <a:gd name="connsiteX36" fmla="*/ 245310 w 313668"/>
                <a:gd name="connsiteY36" fmla="*/ 341867 h 608274"/>
                <a:gd name="connsiteX37" fmla="*/ 245310 w 313668"/>
                <a:gd name="connsiteY37" fmla="*/ 383108 h 608274"/>
                <a:gd name="connsiteX38" fmla="*/ 245310 w 313668"/>
                <a:gd name="connsiteY38" fmla="*/ 577436 h 608274"/>
                <a:gd name="connsiteX39" fmla="*/ 214425 w 313668"/>
                <a:gd name="connsiteY39" fmla="*/ 608274 h 608274"/>
                <a:gd name="connsiteX40" fmla="*/ 183540 w 313668"/>
                <a:gd name="connsiteY40" fmla="*/ 577436 h 608274"/>
                <a:gd name="connsiteX41" fmla="*/ 183540 w 313668"/>
                <a:gd name="connsiteY41" fmla="*/ 391301 h 608274"/>
                <a:gd name="connsiteX42" fmla="*/ 191561 w 313668"/>
                <a:gd name="connsiteY42" fmla="*/ 373074 h 608274"/>
                <a:gd name="connsiteX43" fmla="*/ 184278 w 313668"/>
                <a:gd name="connsiteY43" fmla="*/ 346102 h 608274"/>
                <a:gd name="connsiteX44" fmla="*/ 181789 w 313668"/>
                <a:gd name="connsiteY44" fmla="*/ 342788 h 608274"/>
                <a:gd name="connsiteX45" fmla="*/ 197646 w 313668"/>
                <a:gd name="connsiteY45" fmla="*/ 323825 h 608274"/>
                <a:gd name="connsiteX46" fmla="*/ 201242 w 313668"/>
                <a:gd name="connsiteY46" fmla="*/ 310661 h 608274"/>
                <a:gd name="connsiteX47" fmla="*/ 185015 w 313668"/>
                <a:gd name="connsiteY47" fmla="*/ 216396 h 608274"/>
                <a:gd name="connsiteX48" fmla="*/ 182526 w 313668"/>
                <a:gd name="connsiteY48" fmla="*/ 201760 h 608274"/>
                <a:gd name="connsiteX49" fmla="*/ 179853 w 313668"/>
                <a:gd name="connsiteY49" fmla="*/ 199550 h 608274"/>
                <a:gd name="connsiteX50" fmla="*/ 162797 w 313668"/>
                <a:gd name="connsiteY50" fmla="*/ 199550 h 608274"/>
                <a:gd name="connsiteX51" fmla="*/ 160123 w 313668"/>
                <a:gd name="connsiteY51" fmla="*/ 201760 h 608274"/>
                <a:gd name="connsiteX52" fmla="*/ 157634 w 313668"/>
                <a:gd name="connsiteY52" fmla="*/ 216396 h 608274"/>
                <a:gd name="connsiteX53" fmla="*/ 144266 w 313668"/>
                <a:gd name="connsiteY53" fmla="*/ 293999 h 608274"/>
                <a:gd name="connsiteX54" fmla="*/ 138550 w 313668"/>
                <a:gd name="connsiteY54" fmla="*/ 286450 h 608274"/>
                <a:gd name="connsiteX55" fmla="*/ 119650 w 313668"/>
                <a:gd name="connsiteY55" fmla="*/ 273747 h 608274"/>
                <a:gd name="connsiteX56" fmla="*/ 119189 w 313668"/>
                <a:gd name="connsiteY56" fmla="*/ 275127 h 608274"/>
                <a:gd name="connsiteX57" fmla="*/ 88580 w 313668"/>
                <a:gd name="connsiteY57" fmla="*/ 368931 h 608274"/>
                <a:gd name="connsiteX58" fmla="*/ 50135 w 313668"/>
                <a:gd name="connsiteY58" fmla="*/ 388447 h 608274"/>
                <a:gd name="connsiteX59" fmla="*/ 30590 w 313668"/>
                <a:gd name="connsiteY59" fmla="*/ 350060 h 608274"/>
                <a:gd name="connsiteX60" fmla="*/ 61107 w 313668"/>
                <a:gd name="connsiteY60" fmla="*/ 256256 h 608274"/>
                <a:gd name="connsiteX61" fmla="*/ 82403 w 313668"/>
                <a:gd name="connsiteY61" fmla="*/ 190989 h 608274"/>
                <a:gd name="connsiteX62" fmla="*/ 131358 w 313668"/>
                <a:gd name="connsiteY62" fmla="*/ 155456 h 608274"/>
                <a:gd name="connsiteX63" fmla="*/ 171336 w 313668"/>
                <a:gd name="connsiteY63" fmla="*/ 0 h 608274"/>
                <a:gd name="connsiteX64" fmla="*/ 238585 w 313668"/>
                <a:gd name="connsiteY64" fmla="*/ 67108 h 608274"/>
                <a:gd name="connsiteX65" fmla="*/ 171336 w 313668"/>
                <a:gd name="connsiteY65" fmla="*/ 134216 h 608274"/>
                <a:gd name="connsiteX66" fmla="*/ 104087 w 313668"/>
                <a:gd name="connsiteY66" fmla="*/ 67108 h 608274"/>
                <a:gd name="connsiteX67" fmla="*/ 171336 w 313668"/>
                <a:gd name="connsiteY67" fmla="*/ 0 h 6082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13668" h="608274">
                  <a:moveTo>
                    <a:pt x="159127" y="411396"/>
                  </a:moveTo>
                  <a:lnTo>
                    <a:pt x="159127" y="577440"/>
                  </a:lnTo>
                  <a:cubicBezTo>
                    <a:pt x="159127" y="594468"/>
                    <a:pt x="145391" y="608274"/>
                    <a:pt x="128336" y="608274"/>
                  </a:cubicBezTo>
                  <a:cubicBezTo>
                    <a:pt x="111282" y="608274"/>
                    <a:pt x="97453" y="594468"/>
                    <a:pt x="97453" y="577440"/>
                  </a:cubicBezTo>
                  <a:lnTo>
                    <a:pt x="97453" y="458706"/>
                  </a:lnTo>
                  <a:close/>
                  <a:moveTo>
                    <a:pt x="128221" y="306395"/>
                  </a:moveTo>
                  <a:lnTo>
                    <a:pt x="168122" y="358410"/>
                  </a:lnTo>
                  <a:cubicBezTo>
                    <a:pt x="170794" y="361816"/>
                    <a:pt x="171900" y="366143"/>
                    <a:pt x="171347" y="370377"/>
                  </a:cubicBezTo>
                  <a:cubicBezTo>
                    <a:pt x="170794" y="374612"/>
                    <a:pt x="168583" y="378479"/>
                    <a:pt x="165173" y="381149"/>
                  </a:cubicBezTo>
                  <a:lnTo>
                    <a:pt x="71917" y="452588"/>
                  </a:lnTo>
                  <a:cubicBezTo>
                    <a:pt x="68968" y="454889"/>
                    <a:pt x="65467" y="455994"/>
                    <a:pt x="62057" y="455994"/>
                  </a:cubicBezTo>
                  <a:cubicBezTo>
                    <a:pt x="57173" y="455994"/>
                    <a:pt x="52289" y="453785"/>
                    <a:pt x="49156" y="449642"/>
                  </a:cubicBezTo>
                  <a:lnTo>
                    <a:pt x="3357" y="390079"/>
                  </a:lnTo>
                  <a:cubicBezTo>
                    <a:pt x="777" y="386672"/>
                    <a:pt x="-421" y="382345"/>
                    <a:pt x="132" y="378019"/>
                  </a:cubicBezTo>
                  <a:cubicBezTo>
                    <a:pt x="685" y="373784"/>
                    <a:pt x="2988" y="369917"/>
                    <a:pt x="6398" y="367339"/>
                  </a:cubicBezTo>
                  <a:lnTo>
                    <a:pt x="9162" y="365130"/>
                  </a:lnTo>
                  <a:cubicBezTo>
                    <a:pt x="11374" y="384279"/>
                    <a:pt x="24367" y="401402"/>
                    <a:pt x="43904" y="407754"/>
                  </a:cubicBezTo>
                  <a:cubicBezTo>
                    <a:pt x="49064" y="409411"/>
                    <a:pt x="54409" y="410240"/>
                    <a:pt x="59661" y="410240"/>
                  </a:cubicBezTo>
                  <a:cubicBezTo>
                    <a:pt x="81040" y="410240"/>
                    <a:pt x="100945" y="396615"/>
                    <a:pt x="107948" y="375165"/>
                  </a:cubicBezTo>
                  <a:lnTo>
                    <a:pt x="126009" y="319836"/>
                  </a:lnTo>
                  <a:cubicBezTo>
                    <a:pt x="127484" y="315325"/>
                    <a:pt x="128037" y="310906"/>
                    <a:pt x="128221" y="306395"/>
                  </a:cubicBezTo>
                  <a:close/>
                  <a:moveTo>
                    <a:pt x="163534" y="163741"/>
                  </a:moveTo>
                  <a:cubicBezTo>
                    <a:pt x="162059" y="163741"/>
                    <a:pt x="160861" y="164938"/>
                    <a:pt x="160861" y="166411"/>
                  </a:cubicBezTo>
                  <a:lnTo>
                    <a:pt x="160861" y="185098"/>
                  </a:lnTo>
                  <a:cubicBezTo>
                    <a:pt x="160861" y="186571"/>
                    <a:pt x="162059" y="187767"/>
                    <a:pt x="163534" y="187767"/>
                  </a:cubicBezTo>
                  <a:lnTo>
                    <a:pt x="179484" y="187767"/>
                  </a:lnTo>
                  <a:cubicBezTo>
                    <a:pt x="180959" y="187767"/>
                    <a:pt x="182157" y="186571"/>
                    <a:pt x="182157" y="185098"/>
                  </a:cubicBezTo>
                  <a:lnTo>
                    <a:pt x="182157" y="166411"/>
                  </a:lnTo>
                  <a:cubicBezTo>
                    <a:pt x="182157" y="164938"/>
                    <a:pt x="180959" y="163741"/>
                    <a:pt x="179484" y="163741"/>
                  </a:cubicBezTo>
                  <a:close/>
                  <a:moveTo>
                    <a:pt x="131358" y="155456"/>
                  </a:moveTo>
                  <a:lnTo>
                    <a:pt x="211383" y="155456"/>
                  </a:lnTo>
                  <a:cubicBezTo>
                    <a:pt x="233694" y="155456"/>
                    <a:pt x="253424" y="169725"/>
                    <a:pt x="260338" y="190989"/>
                  </a:cubicBezTo>
                  <a:lnTo>
                    <a:pt x="312151" y="350060"/>
                  </a:lnTo>
                  <a:cubicBezTo>
                    <a:pt x="317406" y="366078"/>
                    <a:pt x="308556" y="383292"/>
                    <a:pt x="292606" y="388447"/>
                  </a:cubicBezTo>
                  <a:cubicBezTo>
                    <a:pt x="289471" y="389460"/>
                    <a:pt x="286245" y="389920"/>
                    <a:pt x="283110" y="389920"/>
                  </a:cubicBezTo>
                  <a:cubicBezTo>
                    <a:pt x="270295" y="389920"/>
                    <a:pt x="258310" y="381819"/>
                    <a:pt x="254069" y="368931"/>
                  </a:cubicBezTo>
                  <a:lnTo>
                    <a:pt x="245310" y="341867"/>
                  </a:lnTo>
                  <a:lnTo>
                    <a:pt x="245310" y="383108"/>
                  </a:lnTo>
                  <a:lnTo>
                    <a:pt x="245310" y="577436"/>
                  </a:lnTo>
                  <a:cubicBezTo>
                    <a:pt x="245310" y="594466"/>
                    <a:pt x="231481" y="608274"/>
                    <a:pt x="214425" y="608274"/>
                  </a:cubicBezTo>
                  <a:cubicBezTo>
                    <a:pt x="197369" y="608274"/>
                    <a:pt x="183540" y="594466"/>
                    <a:pt x="183540" y="577436"/>
                  </a:cubicBezTo>
                  <a:lnTo>
                    <a:pt x="183540" y="391301"/>
                  </a:lnTo>
                  <a:cubicBezTo>
                    <a:pt x="187873" y="386146"/>
                    <a:pt x="190639" y="379886"/>
                    <a:pt x="191561" y="373074"/>
                  </a:cubicBezTo>
                  <a:cubicBezTo>
                    <a:pt x="192852" y="363316"/>
                    <a:pt x="190271" y="353742"/>
                    <a:pt x="184278" y="346102"/>
                  </a:cubicBezTo>
                  <a:lnTo>
                    <a:pt x="181789" y="342788"/>
                  </a:lnTo>
                  <a:lnTo>
                    <a:pt x="197646" y="323825"/>
                  </a:lnTo>
                  <a:cubicBezTo>
                    <a:pt x="200688" y="320142"/>
                    <a:pt x="201979" y="315355"/>
                    <a:pt x="201242" y="310661"/>
                  </a:cubicBezTo>
                  <a:lnTo>
                    <a:pt x="185015" y="216396"/>
                  </a:lnTo>
                  <a:lnTo>
                    <a:pt x="182526" y="201760"/>
                  </a:lnTo>
                  <a:cubicBezTo>
                    <a:pt x="182250" y="200471"/>
                    <a:pt x="181143" y="199550"/>
                    <a:pt x="179853" y="199550"/>
                  </a:cubicBezTo>
                  <a:lnTo>
                    <a:pt x="162797" y="199550"/>
                  </a:lnTo>
                  <a:cubicBezTo>
                    <a:pt x="161506" y="199550"/>
                    <a:pt x="160400" y="200471"/>
                    <a:pt x="160123" y="201760"/>
                  </a:cubicBezTo>
                  <a:lnTo>
                    <a:pt x="157634" y="216396"/>
                  </a:lnTo>
                  <a:lnTo>
                    <a:pt x="144266" y="293999"/>
                  </a:lnTo>
                  <a:lnTo>
                    <a:pt x="138550" y="286450"/>
                  </a:lnTo>
                  <a:cubicBezTo>
                    <a:pt x="133663" y="280191"/>
                    <a:pt x="127025" y="275864"/>
                    <a:pt x="119650" y="273747"/>
                  </a:cubicBezTo>
                  <a:lnTo>
                    <a:pt x="119189" y="275127"/>
                  </a:lnTo>
                  <a:lnTo>
                    <a:pt x="88580" y="368931"/>
                  </a:lnTo>
                  <a:cubicBezTo>
                    <a:pt x="83418" y="384949"/>
                    <a:pt x="66177" y="393694"/>
                    <a:pt x="50135" y="388447"/>
                  </a:cubicBezTo>
                  <a:cubicBezTo>
                    <a:pt x="34094" y="383200"/>
                    <a:pt x="25335" y="366078"/>
                    <a:pt x="30590" y="350060"/>
                  </a:cubicBezTo>
                  <a:lnTo>
                    <a:pt x="61107" y="256256"/>
                  </a:lnTo>
                  <a:lnTo>
                    <a:pt x="82403" y="190989"/>
                  </a:lnTo>
                  <a:cubicBezTo>
                    <a:pt x="89318" y="169725"/>
                    <a:pt x="108955" y="155456"/>
                    <a:pt x="131358" y="155456"/>
                  </a:cubicBezTo>
                  <a:close/>
                  <a:moveTo>
                    <a:pt x="171336" y="0"/>
                  </a:moveTo>
                  <a:cubicBezTo>
                    <a:pt x="208477" y="0"/>
                    <a:pt x="238585" y="30045"/>
                    <a:pt x="238585" y="67108"/>
                  </a:cubicBezTo>
                  <a:cubicBezTo>
                    <a:pt x="238585" y="104171"/>
                    <a:pt x="208477" y="134216"/>
                    <a:pt x="171336" y="134216"/>
                  </a:cubicBezTo>
                  <a:cubicBezTo>
                    <a:pt x="134195" y="134216"/>
                    <a:pt x="104087" y="104171"/>
                    <a:pt x="104087" y="67108"/>
                  </a:cubicBezTo>
                  <a:cubicBezTo>
                    <a:pt x="104087" y="30045"/>
                    <a:pt x="134195" y="0"/>
                    <a:pt x="171336" y="0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990601" y="3129869"/>
              <a:ext cx="1376285" cy="631793"/>
              <a:chOff x="5122025" y="525814"/>
              <a:chExt cx="2020976" cy="927740"/>
            </a:xfrm>
          </p:grpSpPr>
          <p:sp>
            <p:nvSpPr>
              <p:cNvPr id="37" name="文本框 48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 dirty="0"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38" name="矩形 37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913765">
                  <a:spcBef>
                    <a:spcPct val="0"/>
                  </a:spcBef>
                  <a:defRPr/>
                </a:pPr>
                <a:r>
                  <a:rPr lang="zh-CN" altLang="en-US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grpSp>
        <p:nvGrpSpPr>
          <p:cNvPr id="39" name="组合 38"/>
          <p:cNvGrpSpPr/>
          <p:nvPr/>
        </p:nvGrpSpPr>
        <p:grpSpPr>
          <a:xfrm>
            <a:off x="2919086" y="2208864"/>
            <a:ext cx="1376285" cy="1552797"/>
            <a:chOff x="2919086" y="2208865"/>
            <a:chExt cx="1376285" cy="1552797"/>
          </a:xfrm>
        </p:grpSpPr>
        <p:sp>
          <p:nvSpPr>
            <p:cNvPr id="40" name="星形: 七角 39"/>
            <p:cNvSpPr/>
            <p:nvPr/>
          </p:nvSpPr>
          <p:spPr>
            <a:xfrm>
              <a:off x="3245396" y="2208865"/>
              <a:ext cx="724373" cy="724374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sp>
          <p:nvSpPr>
            <p:cNvPr id="41" name="任意多边形: 形状 40"/>
            <p:cNvSpPr>
              <a:spLocks noChangeAspect="1"/>
            </p:cNvSpPr>
            <p:nvPr/>
          </p:nvSpPr>
          <p:spPr bwMode="auto">
            <a:xfrm>
              <a:off x="3396531" y="2379846"/>
              <a:ext cx="421395" cy="398296"/>
            </a:xfrm>
            <a:custGeom>
              <a:avLst/>
              <a:gdLst>
                <a:gd name="connsiteX0" fmla="*/ 7031 w 607639"/>
                <a:gd name="connsiteY0" fmla="*/ 350992 h 574332"/>
                <a:gd name="connsiteX1" fmla="*/ 600519 w 607639"/>
                <a:gd name="connsiteY1" fmla="*/ 350992 h 574332"/>
                <a:gd name="connsiteX2" fmla="*/ 607639 w 607639"/>
                <a:gd name="connsiteY2" fmla="*/ 358013 h 574332"/>
                <a:gd name="connsiteX3" fmla="*/ 607639 w 607639"/>
                <a:gd name="connsiteY3" fmla="*/ 393207 h 574332"/>
                <a:gd name="connsiteX4" fmla="*/ 558152 w 607639"/>
                <a:gd name="connsiteY4" fmla="*/ 442621 h 574332"/>
                <a:gd name="connsiteX5" fmla="*/ 383613 w 607639"/>
                <a:gd name="connsiteY5" fmla="*/ 442621 h 574332"/>
                <a:gd name="connsiteX6" fmla="*/ 405330 w 607639"/>
                <a:gd name="connsiteY6" fmla="*/ 532028 h 574332"/>
                <a:gd name="connsiteX7" fmla="*/ 432121 w 607639"/>
                <a:gd name="connsiteY7" fmla="*/ 532028 h 574332"/>
                <a:gd name="connsiteX8" fmla="*/ 453304 w 607639"/>
                <a:gd name="connsiteY8" fmla="*/ 553180 h 574332"/>
                <a:gd name="connsiteX9" fmla="*/ 432121 w 607639"/>
                <a:gd name="connsiteY9" fmla="*/ 574332 h 574332"/>
                <a:gd name="connsiteX10" fmla="*/ 175429 w 607639"/>
                <a:gd name="connsiteY10" fmla="*/ 574332 h 574332"/>
                <a:gd name="connsiteX11" fmla="*/ 154246 w 607639"/>
                <a:gd name="connsiteY11" fmla="*/ 553180 h 574332"/>
                <a:gd name="connsiteX12" fmla="*/ 175429 w 607639"/>
                <a:gd name="connsiteY12" fmla="*/ 532028 h 574332"/>
                <a:gd name="connsiteX13" fmla="*/ 202309 w 607639"/>
                <a:gd name="connsiteY13" fmla="*/ 532028 h 574332"/>
                <a:gd name="connsiteX14" fmla="*/ 224026 w 607639"/>
                <a:gd name="connsiteY14" fmla="*/ 442621 h 574332"/>
                <a:gd name="connsiteX15" fmla="*/ 49487 w 607639"/>
                <a:gd name="connsiteY15" fmla="*/ 442621 h 574332"/>
                <a:gd name="connsiteX16" fmla="*/ 0 w 607639"/>
                <a:gd name="connsiteY16" fmla="*/ 393207 h 574332"/>
                <a:gd name="connsiteX17" fmla="*/ 0 w 607639"/>
                <a:gd name="connsiteY17" fmla="*/ 358013 h 574332"/>
                <a:gd name="connsiteX18" fmla="*/ 7031 w 607639"/>
                <a:gd name="connsiteY18" fmla="*/ 350992 h 574332"/>
                <a:gd name="connsiteX19" fmla="*/ 459979 w 607639"/>
                <a:gd name="connsiteY19" fmla="*/ 139441 h 574332"/>
                <a:gd name="connsiteX20" fmla="*/ 445827 w 607639"/>
                <a:gd name="connsiteY20" fmla="*/ 153572 h 574332"/>
                <a:gd name="connsiteX21" fmla="*/ 445827 w 607639"/>
                <a:gd name="connsiteY21" fmla="*/ 256042 h 574332"/>
                <a:gd name="connsiteX22" fmla="*/ 459979 w 607639"/>
                <a:gd name="connsiteY22" fmla="*/ 270173 h 574332"/>
                <a:gd name="connsiteX23" fmla="*/ 521749 w 607639"/>
                <a:gd name="connsiteY23" fmla="*/ 270173 h 574332"/>
                <a:gd name="connsiteX24" fmla="*/ 535901 w 607639"/>
                <a:gd name="connsiteY24" fmla="*/ 256042 h 574332"/>
                <a:gd name="connsiteX25" fmla="*/ 535901 w 607639"/>
                <a:gd name="connsiteY25" fmla="*/ 153572 h 574332"/>
                <a:gd name="connsiteX26" fmla="*/ 521749 w 607639"/>
                <a:gd name="connsiteY26" fmla="*/ 139441 h 574332"/>
                <a:gd name="connsiteX27" fmla="*/ 85890 w 607639"/>
                <a:gd name="connsiteY27" fmla="*/ 124955 h 574332"/>
                <a:gd name="connsiteX28" fmla="*/ 71738 w 607639"/>
                <a:gd name="connsiteY28" fmla="*/ 139086 h 574332"/>
                <a:gd name="connsiteX29" fmla="*/ 71738 w 607639"/>
                <a:gd name="connsiteY29" fmla="*/ 256042 h 574332"/>
                <a:gd name="connsiteX30" fmla="*/ 85890 w 607639"/>
                <a:gd name="connsiteY30" fmla="*/ 270173 h 574332"/>
                <a:gd name="connsiteX31" fmla="*/ 147571 w 607639"/>
                <a:gd name="connsiteY31" fmla="*/ 270173 h 574332"/>
                <a:gd name="connsiteX32" fmla="*/ 161723 w 607639"/>
                <a:gd name="connsiteY32" fmla="*/ 256042 h 574332"/>
                <a:gd name="connsiteX33" fmla="*/ 161723 w 607639"/>
                <a:gd name="connsiteY33" fmla="*/ 139086 h 574332"/>
                <a:gd name="connsiteX34" fmla="*/ 147571 w 607639"/>
                <a:gd name="connsiteY34" fmla="*/ 124955 h 574332"/>
                <a:gd name="connsiteX35" fmla="*/ 210586 w 607639"/>
                <a:gd name="connsiteY35" fmla="*/ 81585 h 574332"/>
                <a:gd name="connsiteX36" fmla="*/ 196435 w 607639"/>
                <a:gd name="connsiteY36" fmla="*/ 95627 h 574332"/>
                <a:gd name="connsiteX37" fmla="*/ 196435 w 607639"/>
                <a:gd name="connsiteY37" fmla="*/ 256042 h 574332"/>
                <a:gd name="connsiteX38" fmla="*/ 210586 w 607639"/>
                <a:gd name="connsiteY38" fmla="*/ 270173 h 574332"/>
                <a:gd name="connsiteX39" fmla="*/ 272356 w 607639"/>
                <a:gd name="connsiteY39" fmla="*/ 270173 h 574332"/>
                <a:gd name="connsiteX40" fmla="*/ 286419 w 607639"/>
                <a:gd name="connsiteY40" fmla="*/ 256042 h 574332"/>
                <a:gd name="connsiteX41" fmla="*/ 286419 w 607639"/>
                <a:gd name="connsiteY41" fmla="*/ 95627 h 574332"/>
                <a:gd name="connsiteX42" fmla="*/ 272356 w 607639"/>
                <a:gd name="connsiteY42" fmla="*/ 81585 h 574332"/>
                <a:gd name="connsiteX43" fmla="*/ 335283 w 607639"/>
                <a:gd name="connsiteY43" fmla="*/ 52613 h 574332"/>
                <a:gd name="connsiteX44" fmla="*/ 321131 w 607639"/>
                <a:gd name="connsiteY44" fmla="*/ 66743 h 574332"/>
                <a:gd name="connsiteX45" fmla="*/ 321131 w 607639"/>
                <a:gd name="connsiteY45" fmla="*/ 256042 h 574332"/>
                <a:gd name="connsiteX46" fmla="*/ 335283 w 607639"/>
                <a:gd name="connsiteY46" fmla="*/ 270173 h 574332"/>
                <a:gd name="connsiteX47" fmla="*/ 397053 w 607639"/>
                <a:gd name="connsiteY47" fmla="*/ 270173 h 574332"/>
                <a:gd name="connsiteX48" fmla="*/ 411115 w 607639"/>
                <a:gd name="connsiteY48" fmla="*/ 256042 h 574332"/>
                <a:gd name="connsiteX49" fmla="*/ 411115 w 607639"/>
                <a:gd name="connsiteY49" fmla="*/ 66743 h 574332"/>
                <a:gd name="connsiteX50" fmla="*/ 397053 w 607639"/>
                <a:gd name="connsiteY50" fmla="*/ 52613 h 574332"/>
                <a:gd name="connsiteX51" fmla="*/ 49487 w 607639"/>
                <a:gd name="connsiteY51" fmla="*/ 0 h 574332"/>
                <a:gd name="connsiteX52" fmla="*/ 558152 w 607639"/>
                <a:gd name="connsiteY52" fmla="*/ 0 h 574332"/>
                <a:gd name="connsiteX53" fmla="*/ 607639 w 607639"/>
                <a:gd name="connsiteY53" fmla="*/ 49413 h 574332"/>
                <a:gd name="connsiteX54" fmla="*/ 607639 w 607639"/>
                <a:gd name="connsiteY54" fmla="*/ 315675 h 574332"/>
                <a:gd name="connsiteX55" fmla="*/ 600519 w 607639"/>
                <a:gd name="connsiteY55" fmla="*/ 322696 h 574332"/>
                <a:gd name="connsiteX56" fmla="*/ 7031 w 607639"/>
                <a:gd name="connsiteY56" fmla="*/ 322696 h 574332"/>
                <a:gd name="connsiteX57" fmla="*/ 0 w 607639"/>
                <a:gd name="connsiteY57" fmla="*/ 315675 h 574332"/>
                <a:gd name="connsiteX58" fmla="*/ 0 w 607639"/>
                <a:gd name="connsiteY58" fmla="*/ 49413 h 574332"/>
                <a:gd name="connsiteX59" fmla="*/ 49487 w 607639"/>
                <a:gd name="connsiteY59" fmla="*/ 0 h 5743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</a:cxnLst>
              <a:rect l="l" t="t" r="r" b="b"/>
              <a:pathLst>
                <a:path w="607639" h="574332">
                  <a:moveTo>
                    <a:pt x="7031" y="350992"/>
                  </a:moveTo>
                  <a:lnTo>
                    <a:pt x="600519" y="350992"/>
                  </a:lnTo>
                  <a:cubicBezTo>
                    <a:pt x="604435" y="350992"/>
                    <a:pt x="607639" y="354103"/>
                    <a:pt x="607639" y="358013"/>
                  </a:cubicBezTo>
                  <a:lnTo>
                    <a:pt x="607639" y="393207"/>
                  </a:lnTo>
                  <a:cubicBezTo>
                    <a:pt x="607639" y="420492"/>
                    <a:pt x="585477" y="442621"/>
                    <a:pt x="558152" y="442621"/>
                  </a:cubicBezTo>
                  <a:lnTo>
                    <a:pt x="383613" y="442621"/>
                  </a:lnTo>
                  <a:lnTo>
                    <a:pt x="405330" y="532028"/>
                  </a:lnTo>
                  <a:lnTo>
                    <a:pt x="432121" y="532028"/>
                  </a:lnTo>
                  <a:cubicBezTo>
                    <a:pt x="443869" y="532028"/>
                    <a:pt x="453304" y="541538"/>
                    <a:pt x="453304" y="553180"/>
                  </a:cubicBezTo>
                  <a:cubicBezTo>
                    <a:pt x="453304" y="564912"/>
                    <a:pt x="443869" y="574332"/>
                    <a:pt x="432121" y="574332"/>
                  </a:cubicBezTo>
                  <a:lnTo>
                    <a:pt x="175429" y="574332"/>
                  </a:lnTo>
                  <a:cubicBezTo>
                    <a:pt x="163770" y="574332"/>
                    <a:pt x="154246" y="564912"/>
                    <a:pt x="154246" y="553180"/>
                  </a:cubicBezTo>
                  <a:cubicBezTo>
                    <a:pt x="154246" y="541538"/>
                    <a:pt x="163770" y="532028"/>
                    <a:pt x="175429" y="532028"/>
                  </a:cubicBezTo>
                  <a:lnTo>
                    <a:pt x="202309" y="532028"/>
                  </a:lnTo>
                  <a:lnTo>
                    <a:pt x="224026" y="442621"/>
                  </a:lnTo>
                  <a:lnTo>
                    <a:pt x="49487" y="442621"/>
                  </a:lnTo>
                  <a:cubicBezTo>
                    <a:pt x="22162" y="442621"/>
                    <a:pt x="0" y="420492"/>
                    <a:pt x="0" y="393207"/>
                  </a:cubicBezTo>
                  <a:lnTo>
                    <a:pt x="0" y="358013"/>
                  </a:lnTo>
                  <a:cubicBezTo>
                    <a:pt x="0" y="354103"/>
                    <a:pt x="3204" y="350992"/>
                    <a:pt x="7031" y="350992"/>
                  </a:cubicBezTo>
                  <a:close/>
                  <a:moveTo>
                    <a:pt x="459979" y="139441"/>
                  </a:moveTo>
                  <a:cubicBezTo>
                    <a:pt x="452236" y="139441"/>
                    <a:pt x="445827" y="145751"/>
                    <a:pt x="445827" y="153572"/>
                  </a:cubicBezTo>
                  <a:lnTo>
                    <a:pt x="445827" y="256042"/>
                  </a:lnTo>
                  <a:cubicBezTo>
                    <a:pt x="445827" y="263863"/>
                    <a:pt x="452236" y="270173"/>
                    <a:pt x="459979" y="270173"/>
                  </a:cubicBezTo>
                  <a:lnTo>
                    <a:pt x="521749" y="270173"/>
                  </a:lnTo>
                  <a:cubicBezTo>
                    <a:pt x="529492" y="270173"/>
                    <a:pt x="535901" y="263863"/>
                    <a:pt x="535901" y="256042"/>
                  </a:cubicBezTo>
                  <a:lnTo>
                    <a:pt x="535901" y="153572"/>
                  </a:lnTo>
                  <a:cubicBezTo>
                    <a:pt x="535901" y="145751"/>
                    <a:pt x="529492" y="139441"/>
                    <a:pt x="521749" y="139441"/>
                  </a:cubicBezTo>
                  <a:close/>
                  <a:moveTo>
                    <a:pt x="85890" y="124955"/>
                  </a:moveTo>
                  <a:cubicBezTo>
                    <a:pt x="78058" y="124955"/>
                    <a:pt x="71738" y="131265"/>
                    <a:pt x="71738" y="139086"/>
                  </a:cubicBezTo>
                  <a:lnTo>
                    <a:pt x="71738" y="256042"/>
                  </a:lnTo>
                  <a:cubicBezTo>
                    <a:pt x="71738" y="263863"/>
                    <a:pt x="78058" y="270173"/>
                    <a:pt x="85890" y="270173"/>
                  </a:cubicBezTo>
                  <a:lnTo>
                    <a:pt x="147571" y="270173"/>
                  </a:lnTo>
                  <a:cubicBezTo>
                    <a:pt x="155403" y="270173"/>
                    <a:pt x="161723" y="263863"/>
                    <a:pt x="161723" y="256042"/>
                  </a:cubicBezTo>
                  <a:lnTo>
                    <a:pt x="161723" y="139086"/>
                  </a:lnTo>
                  <a:cubicBezTo>
                    <a:pt x="161723" y="131265"/>
                    <a:pt x="155403" y="124955"/>
                    <a:pt x="147571" y="124955"/>
                  </a:cubicBezTo>
                  <a:close/>
                  <a:moveTo>
                    <a:pt x="210586" y="81585"/>
                  </a:moveTo>
                  <a:cubicBezTo>
                    <a:pt x="202754" y="81585"/>
                    <a:pt x="196435" y="87895"/>
                    <a:pt x="196435" y="95627"/>
                  </a:cubicBezTo>
                  <a:lnTo>
                    <a:pt x="196435" y="256042"/>
                  </a:lnTo>
                  <a:cubicBezTo>
                    <a:pt x="196435" y="263863"/>
                    <a:pt x="202754" y="270173"/>
                    <a:pt x="210586" y="270173"/>
                  </a:cubicBezTo>
                  <a:lnTo>
                    <a:pt x="272356" y="270173"/>
                  </a:lnTo>
                  <a:cubicBezTo>
                    <a:pt x="280100" y="270173"/>
                    <a:pt x="286419" y="263863"/>
                    <a:pt x="286419" y="256042"/>
                  </a:cubicBezTo>
                  <a:lnTo>
                    <a:pt x="286419" y="95627"/>
                  </a:lnTo>
                  <a:cubicBezTo>
                    <a:pt x="286419" y="87895"/>
                    <a:pt x="280100" y="81585"/>
                    <a:pt x="272356" y="81585"/>
                  </a:cubicBezTo>
                  <a:close/>
                  <a:moveTo>
                    <a:pt x="335283" y="52613"/>
                  </a:moveTo>
                  <a:cubicBezTo>
                    <a:pt x="327450" y="52613"/>
                    <a:pt x="321131" y="58923"/>
                    <a:pt x="321131" y="66743"/>
                  </a:cubicBezTo>
                  <a:lnTo>
                    <a:pt x="321131" y="256042"/>
                  </a:lnTo>
                  <a:cubicBezTo>
                    <a:pt x="321131" y="263863"/>
                    <a:pt x="327450" y="270173"/>
                    <a:pt x="335283" y="270173"/>
                  </a:cubicBezTo>
                  <a:lnTo>
                    <a:pt x="397053" y="270173"/>
                  </a:lnTo>
                  <a:cubicBezTo>
                    <a:pt x="404796" y="270173"/>
                    <a:pt x="411115" y="263863"/>
                    <a:pt x="411115" y="256042"/>
                  </a:cubicBezTo>
                  <a:lnTo>
                    <a:pt x="411115" y="66743"/>
                  </a:lnTo>
                  <a:cubicBezTo>
                    <a:pt x="411115" y="58923"/>
                    <a:pt x="404796" y="52613"/>
                    <a:pt x="397053" y="52613"/>
                  </a:cubicBezTo>
                  <a:close/>
                  <a:moveTo>
                    <a:pt x="49487" y="0"/>
                  </a:moveTo>
                  <a:lnTo>
                    <a:pt x="558152" y="0"/>
                  </a:lnTo>
                  <a:cubicBezTo>
                    <a:pt x="585477" y="0"/>
                    <a:pt x="607639" y="22129"/>
                    <a:pt x="607639" y="49413"/>
                  </a:cubicBezTo>
                  <a:lnTo>
                    <a:pt x="607639" y="315675"/>
                  </a:lnTo>
                  <a:cubicBezTo>
                    <a:pt x="607639" y="319586"/>
                    <a:pt x="604435" y="322696"/>
                    <a:pt x="600519" y="322696"/>
                  </a:cubicBezTo>
                  <a:lnTo>
                    <a:pt x="7031" y="322696"/>
                  </a:lnTo>
                  <a:cubicBezTo>
                    <a:pt x="3204" y="322696"/>
                    <a:pt x="0" y="319586"/>
                    <a:pt x="0" y="315675"/>
                  </a:cubicBezTo>
                  <a:lnTo>
                    <a:pt x="0" y="49413"/>
                  </a:lnTo>
                  <a:cubicBezTo>
                    <a:pt x="0" y="22129"/>
                    <a:pt x="22162" y="0"/>
                    <a:pt x="49487" y="0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grpSp>
          <p:nvGrpSpPr>
            <p:cNvPr id="42" name="组合 41"/>
            <p:cNvGrpSpPr/>
            <p:nvPr/>
          </p:nvGrpSpPr>
          <p:grpSpPr>
            <a:xfrm>
              <a:off x="2919086" y="3129869"/>
              <a:ext cx="1376285" cy="631793"/>
              <a:chOff x="5122025" y="525814"/>
              <a:chExt cx="2020976" cy="927740"/>
            </a:xfrm>
          </p:grpSpPr>
          <p:sp>
            <p:nvSpPr>
              <p:cNvPr id="43" name="文本框 46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44" name="矩形 43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913765">
                  <a:spcBef>
                    <a:spcPct val="0"/>
                  </a:spcBef>
                  <a:defRPr/>
                </a:pPr>
                <a:r>
                  <a:rPr lang="zh-CN" altLang="en-US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grpSp>
        <p:nvGrpSpPr>
          <p:cNvPr id="45" name="组合 44"/>
          <p:cNvGrpSpPr/>
          <p:nvPr/>
        </p:nvGrpSpPr>
        <p:grpSpPr>
          <a:xfrm>
            <a:off x="4854264" y="2208864"/>
            <a:ext cx="1376285" cy="1552797"/>
            <a:chOff x="4854264" y="2208865"/>
            <a:chExt cx="1376285" cy="1552797"/>
          </a:xfrm>
        </p:grpSpPr>
        <p:sp>
          <p:nvSpPr>
            <p:cNvPr id="46" name="星形: 七角 45"/>
            <p:cNvSpPr/>
            <p:nvPr/>
          </p:nvSpPr>
          <p:spPr>
            <a:xfrm>
              <a:off x="5174233" y="2208865"/>
              <a:ext cx="724373" cy="724374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47" name="任意多边形: 形状 46"/>
            <p:cNvSpPr/>
            <p:nvPr/>
          </p:nvSpPr>
          <p:spPr bwMode="auto">
            <a:xfrm>
              <a:off x="5361256" y="2390413"/>
              <a:ext cx="362302" cy="361277"/>
            </a:xfrm>
            <a:custGeom>
              <a:avLst/>
              <a:gdLst>
                <a:gd name="connsiteX0" fmla="*/ 91001 w 608483"/>
                <a:gd name="connsiteY0" fmla="*/ 585346 h 606762"/>
                <a:gd name="connsiteX1" fmla="*/ 102489 w 608483"/>
                <a:gd name="connsiteY1" fmla="*/ 594319 h 606762"/>
                <a:gd name="connsiteX2" fmla="*/ 93584 w 608483"/>
                <a:gd name="connsiteY2" fmla="*/ 605779 h 606762"/>
                <a:gd name="connsiteX3" fmla="*/ 82808 w 608483"/>
                <a:gd name="connsiteY3" fmla="*/ 606757 h 606762"/>
                <a:gd name="connsiteX4" fmla="*/ 82185 w 608483"/>
                <a:gd name="connsiteY4" fmla="*/ 606757 h 606762"/>
                <a:gd name="connsiteX5" fmla="*/ 71766 w 608483"/>
                <a:gd name="connsiteY5" fmla="*/ 596984 h 606762"/>
                <a:gd name="connsiteX6" fmla="*/ 81562 w 608483"/>
                <a:gd name="connsiteY6" fmla="*/ 586590 h 606762"/>
                <a:gd name="connsiteX7" fmla="*/ 447892 w 608483"/>
                <a:gd name="connsiteY7" fmla="*/ 563918 h 606762"/>
                <a:gd name="connsiteX8" fmla="*/ 481898 w 608483"/>
                <a:gd name="connsiteY8" fmla="*/ 563918 h 606762"/>
                <a:gd name="connsiteX9" fmla="*/ 514391 w 608483"/>
                <a:gd name="connsiteY9" fmla="*/ 564540 h 606762"/>
                <a:gd name="connsiteX10" fmla="*/ 524361 w 608483"/>
                <a:gd name="connsiteY10" fmla="*/ 569158 h 606762"/>
                <a:gd name="connsiteX11" fmla="*/ 521068 w 608483"/>
                <a:gd name="connsiteY11" fmla="*/ 583100 h 606762"/>
                <a:gd name="connsiteX12" fmla="*/ 475488 w 608483"/>
                <a:gd name="connsiteY12" fmla="*/ 582301 h 606762"/>
                <a:gd name="connsiteX13" fmla="*/ 456171 w 608483"/>
                <a:gd name="connsiteY13" fmla="*/ 582301 h 606762"/>
                <a:gd name="connsiteX14" fmla="*/ 413529 w 608483"/>
                <a:gd name="connsiteY14" fmla="*/ 590826 h 606762"/>
                <a:gd name="connsiteX15" fmla="*/ 406051 w 608483"/>
                <a:gd name="connsiteY15" fmla="*/ 590826 h 606762"/>
                <a:gd name="connsiteX16" fmla="*/ 396615 w 608483"/>
                <a:gd name="connsiteY16" fmla="*/ 580170 h 606762"/>
                <a:gd name="connsiteX17" fmla="*/ 407387 w 608483"/>
                <a:gd name="connsiteY17" fmla="*/ 570756 h 606762"/>
                <a:gd name="connsiteX18" fmla="*/ 447892 w 608483"/>
                <a:gd name="connsiteY18" fmla="*/ 563918 h 606762"/>
                <a:gd name="connsiteX19" fmla="*/ 557032 w 608483"/>
                <a:gd name="connsiteY19" fmla="*/ 537269 h 606762"/>
                <a:gd name="connsiteX20" fmla="*/ 557032 w 608483"/>
                <a:gd name="connsiteY20" fmla="*/ 537358 h 606762"/>
                <a:gd name="connsiteX21" fmla="*/ 561040 w 608483"/>
                <a:gd name="connsiteY21" fmla="*/ 551038 h 606762"/>
                <a:gd name="connsiteX22" fmla="*/ 552580 w 608483"/>
                <a:gd name="connsiteY22" fmla="*/ 562853 h 606762"/>
                <a:gd name="connsiteX23" fmla="*/ 538778 w 608483"/>
                <a:gd name="connsiteY23" fmla="*/ 563830 h 606762"/>
                <a:gd name="connsiteX24" fmla="*/ 537264 w 608483"/>
                <a:gd name="connsiteY24" fmla="*/ 549617 h 606762"/>
                <a:gd name="connsiteX25" fmla="*/ 543319 w 608483"/>
                <a:gd name="connsiteY25" fmla="*/ 541178 h 606762"/>
                <a:gd name="connsiteX26" fmla="*/ 557032 w 608483"/>
                <a:gd name="connsiteY26" fmla="*/ 537269 h 606762"/>
                <a:gd name="connsiteX27" fmla="*/ 102458 w 608483"/>
                <a:gd name="connsiteY27" fmla="*/ 501433 h 606762"/>
                <a:gd name="connsiteX28" fmla="*/ 113495 w 608483"/>
                <a:gd name="connsiteY28" fmla="*/ 503388 h 606762"/>
                <a:gd name="connsiteX29" fmla="*/ 212381 w 608483"/>
                <a:gd name="connsiteY29" fmla="*/ 517426 h 606762"/>
                <a:gd name="connsiteX30" fmla="*/ 247984 w 608483"/>
                <a:gd name="connsiteY30" fmla="*/ 520535 h 606762"/>
                <a:gd name="connsiteX31" fmla="*/ 414783 w 608483"/>
                <a:gd name="connsiteY31" fmla="*/ 525688 h 606762"/>
                <a:gd name="connsiteX32" fmla="*/ 439527 w 608483"/>
                <a:gd name="connsiteY32" fmla="*/ 522490 h 606762"/>
                <a:gd name="connsiteX33" fmla="*/ 532362 w 608483"/>
                <a:gd name="connsiteY33" fmla="*/ 505254 h 606762"/>
                <a:gd name="connsiteX34" fmla="*/ 532985 w 608483"/>
                <a:gd name="connsiteY34" fmla="*/ 504721 h 606762"/>
                <a:gd name="connsiteX35" fmla="*/ 547048 w 608483"/>
                <a:gd name="connsiteY35" fmla="*/ 507564 h 606762"/>
                <a:gd name="connsiteX36" fmla="*/ 544200 w 608483"/>
                <a:gd name="connsiteY36" fmla="*/ 521601 h 606762"/>
                <a:gd name="connsiteX37" fmla="*/ 434543 w 608483"/>
                <a:gd name="connsiteY37" fmla="*/ 541858 h 606762"/>
                <a:gd name="connsiteX38" fmla="*/ 424396 w 608483"/>
                <a:gd name="connsiteY38" fmla="*/ 542924 h 606762"/>
                <a:gd name="connsiteX39" fmla="*/ 375086 w 608483"/>
                <a:gd name="connsiteY39" fmla="*/ 561671 h 606762"/>
                <a:gd name="connsiteX40" fmla="*/ 372327 w 608483"/>
                <a:gd name="connsiteY40" fmla="*/ 567535 h 606762"/>
                <a:gd name="connsiteX41" fmla="*/ 277268 w 608483"/>
                <a:gd name="connsiteY41" fmla="*/ 596943 h 606762"/>
                <a:gd name="connsiteX42" fmla="*/ 264362 w 608483"/>
                <a:gd name="connsiteY42" fmla="*/ 595521 h 606762"/>
                <a:gd name="connsiteX43" fmla="*/ 172239 w 608483"/>
                <a:gd name="connsiteY43" fmla="*/ 587170 h 606762"/>
                <a:gd name="connsiteX44" fmla="*/ 154171 w 608483"/>
                <a:gd name="connsiteY44" fmla="*/ 586548 h 606762"/>
                <a:gd name="connsiteX45" fmla="*/ 132809 w 608483"/>
                <a:gd name="connsiteY45" fmla="*/ 595965 h 606762"/>
                <a:gd name="connsiteX46" fmla="*/ 119636 w 608483"/>
                <a:gd name="connsiteY46" fmla="*/ 589924 h 606762"/>
                <a:gd name="connsiteX47" fmla="*/ 125689 w 608483"/>
                <a:gd name="connsiteY47" fmla="*/ 576775 h 606762"/>
                <a:gd name="connsiteX48" fmla="*/ 144825 w 608483"/>
                <a:gd name="connsiteY48" fmla="*/ 568512 h 606762"/>
                <a:gd name="connsiteX49" fmla="*/ 182208 w 608483"/>
                <a:gd name="connsiteY49" fmla="*/ 569667 h 606762"/>
                <a:gd name="connsiteX50" fmla="*/ 257686 w 608483"/>
                <a:gd name="connsiteY50" fmla="*/ 576419 h 606762"/>
                <a:gd name="connsiteX51" fmla="*/ 286613 w 608483"/>
                <a:gd name="connsiteY51" fmla="*/ 579085 h 606762"/>
                <a:gd name="connsiteX52" fmla="*/ 348562 w 608483"/>
                <a:gd name="connsiteY52" fmla="*/ 567002 h 606762"/>
                <a:gd name="connsiteX53" fmla="*/ 349541 w 608483"/>
                <a:gd name="connsiteY53" fmla="*/ 565669 h 606762"/>
                <a:gd name="connsiteX54" fmla="*/ 335389 w 608483"/>
                <a:gd name="connsiteY54" fmla="*/ 566291 h 606762"/>
                <a:gd name="connsiteX55" fmla="*/ 236680 w 608483"/>
                <a:gd name="connsiteY55" fmla="*/ 537682 h 606762"/>
                <a:gd name="connsiteX56" fmla="*/ 220837 w 608483"/>
                <a:gd name="connsiteY56" fmla="*/ 535994 h 606762"/>
                <a:gd name="connsiteX57" fmla="*/ 104060 w 608483"/>
                <a:gd name="connsiteY57" fmla="*/ 522490 h 606762"/>
                <a:gd name="connsiteX58" fmla="*/ 93913 w 608483"/>
                <a:gd name="connsiteY58" fmla="*/ 525155 h 606762"/>
                <a:gd name="connsiteX59" fmla="*/ 82164 w 608483"/>
                <a:gd name="connsiteY59" fmla="*/ 516715 h 606762"/>
                <a:gd name="connsiteX60" fmla="*/ 90620 w 608483"/>
                <a:gd name="connsiteY60" fmla="*/ 504898 h 606762"/>
                <a:gd name="connsiteX61" fmla="*/ 102458 w 608483"/>
                <a:gd name="connsiteY61" fmla="*/ 501433 h 606762"/>
                <a:gd name="connsiteX62" fmla="*/ 48460 w 608483"/>
                <a:gd name="connsiteY62" fmla="*/ 492831 h 606762"/>
                <a:gd name="connsiteX63" fmla="*/ 56917 w 608483"/>
                <a:gd name="connsiteY63" fmla="*/ 498863 h 606762"/>
                <a:gd name="connsiteX64" fmla="*/ 61813 w 608483"/>
                <a:gd name="connsiteY64" fmla="*/ 507378 h 606762"/>
                <a:gd name="connsiteX65" fmla="*/ 51932 w 608483"/>
                <a:gd name="connsiteY65" fmla="*/ 517668 h 606762"/>
                <a:gd name="connsiteX66" fmla="*/ 46858 w 608483"/>
                <a:gd name="connsiteY66" fmla="*/ 516338 h 606762"/>
                <a:gd name="connsiteX67" fmla="*/ 35019 w 608483"/>
                <a:gd name="connsiteY67" fmla="*/ 507822 h 606762"/>
                <a:gd name="connsiteX68" fmla="*/ 34218 w 608483"/>
                <a:gd name="connsiteY68" fmla="*/ 494339 h 606762"/>
                <a:gd name="connsiteX69" fmla="*/ 48460 w 608483"/>
                <a:gd name="connsiteY69" fmla="*/ 492831 h 606762"/>
                <a:gd name="connsiteX70" fmla="*/ 572235 w 608483"/>
                <a:gd name="connsiteY70" fmla="*/ 477170 h 606762"/>
                <a:gd name="connsiteX71" fmla="*/ 573927 w 608483"/>
                <a:gd name="connsiteY71" fmla="*/ 491384 h 606762"/>
                <a:gd name="connsiteX72" fmla="*/ 565109 w 608483"/>
                <a:gd name="connsiteY72" fmla="*/ 502310 h 606762"/>
                <a:gd name="connsiteX73" fmla="*/ 551570 w 608483"/>
                <a:gd name="connsiteY73" fmla="*/ 503020 h 606762"/>
                <a:gd name="connsiteX74" fmla="*/ 550056 w 608483"/>
                <a:gd name="connsiteY74" fmla="*/ 488807 h 606762"/>
                <a:gd name="connsiteX75" fmla="*/ 557538 w 608483"/>
                <a:gd name="connsiteY75" fmla="*/ 479569 h 606762"/>
                <a:gd name="connsiteX76" fmla="*/ 557983 w 608483"/>
                <a:gd name="connsiteY76" fmla="*/ 478858 h 606762"/>
                <a:gd name="connsiteX77" fmla="*/ 572235 w 608483"/>
                <a:gd name="connsiteY77" fmla="*/ 477170 h 606762"/>
                <a:gd name="connsiteX78" fmla="*/ 173488 w 608483"/>
                <a:gd name="connsiteY78" fmla="*/ 333780 h 606762"/>
                <a:gd name="connsiteX79" fmla="*/ 184867 w 608483"/>
                <a:gd name="connsiteY79" fmla="*/ 342588 h 606762"/>
                <a:gd name="connsiteX80" fmla="*/ 188511 w 608483"/>
                <a:gd name="connsiteY80" fmla="*/ 361538 h 606762"/>
                <a:gd name="connsiteX81" fmla="*/ 188778 w 608483"/>
                <a:gd name="connsiteY81" fmla="*/ 364385 h 606762"/>
                <a:gd name="connsiteX82" fmla="*/ 178377 w 608483"/>
                <a:gd name="connsiteY82" fmla="*/ 374172 h 606762"/>
                <a:gd name="connsiteX83" fmla="*/ 168687 w 608483"/>
                <a:gd name="connsiteY83" fmla="*/ 366699 h 606762"/>
                <a:gd name="connsiteX84" fmla="*/ 164598 w 608483"/>
                <a:gd name="connsiteY84" fmla="*/ 345168 h 606762"/>
                <a:gd name="connsiteX85" fmla="*/ 173488 w 608483"/>
                <a:gd name="connsiteY85" fmla="*/ 333780 h 606762"/>
                <a:gd name="connsiteX86" fmla="*/ 392890 w 608483"/>
                <a:gd name="connsiteY86" fmla="*/ 270204 h 606762"/>
                <a:gd name="connsiteX87" fmla="*/ 393423 w 608483"/>
                <a:gd name="connsiteY87" fmla="*/ 284503 h 606762"/>
                <a:gd name="connsiteX88" fmla="*/ 384175 w 608483"/>
                <a:gd name="connsiteY88" fmla="*/ 295693 h 606762"/>
                <a:gd name="connsiteX89" fmla="*/ 375905 w 608483"/>
                <a:gd name="connsiteY89" fmla="*/ 300045 h 606762"/>
                <a:gd name="connsiteX90" fmla="*/ 370125 w 608483"/>
                <a:gd name="connsiteY90" fmla="*/ 298268 h 606762"/>
                <a:gd name="connsiteX91" fmla="*/ 367546 w 608483"/>
                <a:gd name="connsiteY91" fmla="*/ 284236 h 606762"/>
                <a:gd name="connsiteX92" fmla="*/ 378573 w 608483"/>
                <a:gd name="connsiteY92" fmla="*/ 270648 h 606762"/>
                <a:gd name="connsiteX93" fmla="*/ 392890 w 608483"/>
                <a:gd name="connsiteY93" fmla="*/ 270204 h 606762"/>
                <a:gd name="connsiteX94" fmla="*/ 11314 w 608483"/>
                <a:gd name="connsiteY94" fmla="*/ 202311 h 606762"/>
                <a:gd name="connsiteX95" fmla="*/ 41678 w 608483"/>
                <a:gd name="connsiteY95" fmla="*/ 202311 h 606762"/>
                <a:gd name="connsiteX96" fmla="*/ 51829 w 608483"/>
                <a:gd name="connsiteY96" fmla="*/ 212437 h 606762"/>
                <a:gd name="connsiteX97" fmla="*/ 41678 w 608483"/>
                <a:gd name="connsiteY97" fmla="*/ 222563 h 606762"/>
                <a:gd name="connsiteX98" fmla="*/ 11314 w 608483"/>
                <a:gd name="connsiteY98" fmla="*/ 222563 h 606762"/>
                <a:gd name="connsiteX99" fmla="*/ 1163 w 608483"/>
                <a:gd name="connsiteY99" fmla="*/ 212437 h 606762"/>
                <a:gd name="connsiteX100" fmla="*/ 11314 w 608483"/>
                <a:gd name="connsiteY100" fmla="*/ 202311 h 606762"/>
                <a:gd name="connsiteX101" fmla="*/ 318505 w 608483"/>
                <a:gd name="connsiteY101" fmla="*/ 172966 h 606762"/>
                <a:gd name="connsiteX102" fmla="*/ 216579 w 608483"/>
                <a:gd name="connsiteY102" fmla="*/ 228766 h 606762"/>
                <a:gd name="connsiteX103" fmla="*/ 203762 w 608483"/>
                <a:gd name="connsiteY103" fmla="*/ 247518 h 606762"/>
                <a:gd name="connsiteX104" fmla="*/ 201715 w 608483"/>
                <a:gd name="connsiteY104" fmla="*/ 250895 h 606762"/>
                <a:gd name="connsiteX105" fmla="*/ 198332 w 608483"/>
                <a:gd name="connsiteY105" fmla="*/ 257383 h 606762"/>
                <a:gd name="connsiteX106" fmla="*/ 194683 w 608483"/>
                <a:gd name="connsiteY106" fmla="*/ 265559 h 606762"/>
                <a:gd name="connsiteX107" fmla="*/ 193793 w 608483"/>
                <a:gd name="connsiteY107" fmla="*/ 267781 h 606762"/>
                <a:gd name="connsiteX108" fmla="*/ 189788 w 608483"/>
                <a:gd name="connsiteY108" fmla="*/ 279245 h 606762"/>
                <a:gd name="connsiteX109" fmla="*/ 183468 w 608483"/>
                <a:gd name="connsiteY109" fmla="*/ 314083 h 606762"/>
                <a:gd name="connsiteX110" fmla="*/ 173321 w 608483"/>
                <a:gd name="connsiteY110" fmla="*/ 323592 h 606762"/>
                <a:gd name="connsiteX111" fmla="*/ 172698 w 608483"/>
                <a:gd name="connsiteY111" fmla="*/ 323592 h 606762"/>
                <a:gd name="connsiteX112" fmla="*/ 163174 w 608483"/>
                <a:gd name="connsiteY112" fmla="*/ 312928 h 606762"/>
                <a:gd name="connsiteX113" fmla="*/ 165933 w 608483"/>
                <a:gd name="connsiteY113" fmla="*/ 294442 h 606762"/>
                <a:gd name="connsiteX114" fmla="*/ 127393 w 608483"/>
                <a:gd name="connsiteY114" fmla="*/ 308217 h 606762"/>
                <a:gd name="connsiteX115" fmla="*/ 110659 w 608483"/>
                <a:gd name="connsiteY115" fmla="*/ 323592 h 606762"/>
                <a:gd name="connsiteX116" fmla="*/ 101758 w 608483"/>
                <a:gd name="connsiteY116" fmla="*/ 337012 h 606762"/>
                <a:gd name="connsiteX117" fmla="*/ 118670 w 608483"/>
                <a:gd name="connsiteY117" fmla="*/ 345899 h 606762"/>
                <a:gd name="connsiteX118" fmla="*/ 120717 w 608483"/>
                <a:gd name="connsiteY118" fmla="*/ 360030 h 606762"/>
                <a:gd name="connsiteX119" fmla="*/ 106476 w 608483"/>
                <a:gd name="connsiteY119" fmla="*/ 362074 h 606762"/>
                <a:gd name="connsiteX120" fmla="*/ 82176 w 608483"/>
                <a:gd name="connsiteY120" fmla="*/ 353986 h 606762"/>
                <a:gd name="connsiteX121" fmla="*/ 81108 w 608483"/>
                <a:gd name="connsiteY121" fmla="*/ 353986 h 606762"/>
                <a:gd name="connsiteX122" fmla="*/ 41678 w 608483"/>
                <a:gd name="connsiteY122" fmla="*/ 394423 h 606762"/>
                <a:gd name="connsiteX123" fmla="*/ 82176 w 608483"/>
                <a:gd name="connsiteY123" fmla="*/ 434860 h 606762"/>
                <a:gd name="connsiteX124" fmla="*/ 91433 w 608483"/>
                <a:gd name="connsiteY124" fmla="*/ 433260 h 606762"/>
                <a:gd name="connsiteX125" fmla="*/ 77726 w 608483"/>
                <a:gd name="connsiteY125" fmla="*/ 407487 h 606762"/>
                <a:gd name="connsiteX126" fmla="*/ 83957 w 608483"/>
                <a:gd name="connsiteY126" fmla="*/ 394512 h 606762"/>
                <a:gd name="connsiteX127" fmla="*/ 96863 w 608483"/>
                <a:gd name="connsiteY127" fmla="*/ 400644 h 606762"/>
                <a:gd name="connsiteX128" fmla="*/ 125613 w 608483"/>
                <a:gd name="connsiteY128" fmla="*/ 439037 h 606762"/>
                <a:gd name="connsiteX129" fmla="*/ 128550 w 608483"/>
                <a:gd name="connsiteY129" fmla="*/ 440992 h 606762"/>
                <a:gd name="connsiteX130" fmla="*/ 135225 w 608483"/>
                <a:gd name="connsiteY130" fmla="*/ 444991 h 606762"/>
                <a:gd name="connsiteX131" fmla="*/ 137896 w 608483"/>
                <a:gd name="connsiteY131" fmla="*/ 446591 h 606762"/>
                <a:gd name="connsiteX132" fmla="*/ 147242 w 608483"/>
                <a:gd name="connsiteY132" fmla="*/ 450412 h 606762"/>
                <a:gd name="connsiteX133" fmla="*/ 149823 w 608483"/>
                <a:gd name="connsiteY133" fmla="*/ 451301 h 606762"/>
                <a:gd name="connsiteX134" fmla="*/ 159970 w 608483"/>
                <a:gd name="connsiteY134" fmla="*/ 453789 h 606762"/>
                <a:gd name="connsiteX135" fmla="*/ 161928 w 608483"/>
                <a:gd name="connsiteY135" fmla="*/ 453789 h 606762"/>
                <a:gd name="connsiteX136" fmla="*/ 217825 w 608483"/>
                <a:gd name="connsiteY136" fmla="*/ 441347 h 606762"/>
                <a:gd name="connsiteX137" fmla="*/ 241501 w 608483"/>
                <a:gd name="connsiteY137" fmla="*/ 442325 h 606762"/>
                <a:gd name="connsiteX138" fmla="*/ 416670 w 608483"/>
                <a:gd name="connsiteY138" fmla="*/ 451123 h 606762"/>
                <a:gd name="connsiteX139" fmla="*/ 417649 w 608483"/>
                <a:gd name="connsiteY139" fmla="*/ 451123 h 606762"/>
                <a:gd name="connsiteX140" fmla="*/ 460996 w 608483"/>
                <a:gd name="connsiteY140" fmla="*/ 408998 h 606762"/>
                <a:gd name="connsiteX141" fmla="*/ 461085 w 608483"/>
                <a:gd name="connsiteY141" fmla="*/ 408731 h 606762"/>
                <a:gd name="connsiteX142" fmla="*/ 475237 w 608483"/>
                <a:gd name="connsiteY142" fmla="*/ 406332 h 606762"/>
                <a:gd name="connsiteX143" fmla="*/ 477641 w 608483"/>
                <a:gd name="connsiteY143" fmla="*/ 420374 h 606762"/>
                <a:gd name="connsiteX144" fmla="*/ 448357 w 608483"/>
                <a:gd name="connsiteY144" fmla="*/ 453256 h 606762"/>
                <a:gd name="connsiteX145" fmla="*/ 467049 w 608483"/>
                <a:gd name="connsiteY145" fmla="*/ 455033 h 606762"/>
                <a:gd name="connsiteX146" fmla="*/ 559974 w 608483"/>
                <a:gd name="connsiteY146" fmla="*/ 393801 h 606762"/>
                <a:gd name="connsiteX147" fmla="*/ 506835 w 608483"/>
                <a:gd name="connsiteY147" fmla="*/ 261027 h 606762"/>
                <a:gd name="connsiteX148" fmla="*/ 503898 w 608483"/>
                <a:gd name="connsiteY148" fmla="*/ 259960 h 606762"/>
                <a:gd name="connsiteX149" fmla="*/ 420853 w 608483"/>
                <a:gd name="connsiteY149" fmla="*/ 263782 h 606762"/>
                <a:gd name="connsiteX150" fmla="*/ 407591 w 608483"/>
                <a:gd name="connsiteY150" fmla="*/ 259516 h 606762"/>
                <a:gd name="connsiteX151" fmla="*/ 411596 w 608483"/>
                <a:gd name="connsiteY151" fmla="*/ 245741 h 606762"/>
                <a:gd name="connsiteX152" fmla="*/ 456902 w 608483"/>
                <a:gd name="connsiteY152" fmla="*/ 233210 h 606762"/>
                <a:gd name="connsiteX153" fmla="*/ 430110 w 608483"/>
                <a:gd name="connsiteY153" fmla="*/ 205482 h 606762"/>
                <a:gd name="connsiteX154" fmla="*/ 318505 w 608483"/>
                <a:gd name="connsiteY154" fmla="*/ 172966 h 606762"/>
                <a:gd name="connsiteX155" fmla="*/ 223967 w 608483"/>
                <a:gd name="connsiteY155" fmla="*/ 101147 h 606762"/>
                <a:gd name="connsiteX156" fmla="*/ 177237 w 608483"/>
                <a:gd name="connsiteY156" fmla="*/ 110745 h 606762"/>
                <a:gd name="connsiteX157" fmla="*/ 112617 w 608483"/>
                <a:gd name="connsiteY157" fmla="*/ 269736 h 606762"/>
                <a:gd name="connsiteX158" fmla="*/ 155875 w 608483"/>
                <a:gd name="connsiteY158" fmla="*/ 254184 h 606762"/>
                <a:gd name="connsiteX159" fmla="*/ 306389 w 608483"/>
                <a:gd name="connsiteY159" fmla="*/ 133585 h 606762"/>
                <a:gd name="connsiteX160" fmla="*/ 223967 w 608483"/>
                <a:gd name="connsiteY160" fmla="*/ 101147 h 606762"/>
                <a:gd name="connsiteX161" fmla="*/ 66423 w 608483"/>
                <a:gd name="connsiteY161" fmla="*/ 65158 h 606762"/>
                <a:gd name="connsiteX162" fmla="*/ 80768 w 608483"/>
                <a:gd name="connsiteY162" fmla="*/ 65158 h 606762"/>
                <a:gd name="connsiteX163" fmla="*/ 102508 w 608483"/>
                <a:gd name="connsiteY163" fmla="*/ 86740 h 606762"/>
                <a:gd name="connsiteX164" fmla="*/ 102419 w 608483"/>
                <a:gd name="connsiteY164" fmla="*/ 101216 h 606762"/>
                <a:gd name="connsiteX165" fmla="*/ 87896 w 608483"/>
                <a:gd name="connsiteY165" fmla="*/ 101127 h 606762"/>
                <a:gd name="connsiteX166" fmla="*/ 66423 w 608483"/>
                <a:gd name="connsiteY166" fmla="*/ 79546 h 606762"/>
                <a:gd name="connsiteX167" fmla="*/ 66423 w 608483"/>
                <a:gd name="connsiteY167" fmla="*/ 65158 h 606762"/>
                <a:gd name="connsiteX168" fmla="*/ 193594 w 608483"/>
                <a:gd name="connsiteY168" fmla="*/ 63912 h 606762"/>
                <a:gd name="connsiteX169" fmla="*/ 358904 w 608483"/>
                <a:gd name="connsiteY169" fmla="*/ 132874 h 606762"/>
                <a:gd name="connsiteX170" fmla="*/ 493840 w 608483"/>
                <a:gd name="connsiteY170" fmla="*/ 214991 h 606762"/>
                <a:gd name="connsiteX171" fmla="*/ 608483 w 608483"/>
                <a:gd name="connsiteY171" fmla="*/ 353631 h 606762"/>
                <a:gd name="connsiteX172" fmla="*/ 467049 w 608483"/>
                <a:gd name="connsiteY172" fmla="*/ 495559 h 606762"/>
                <a:gd name="connsiteX173" fmla="*/ 430021 w 608483"/>
                <a:gd name="connsiteY173" fmla="*/ 490671 h 606762"/>
                <a:gd name="connsiteX174" fmla="*/ 227527 w 608483"/>
                <a:gd name="connsiteY174" fmla="*/ 482761 h 606762"/>
                <a:gd name="connsiteX175" fmla="*/ 102470 w 608483"/>
                <a:gd name="connsiteY175" fmla="*/ 472630 h 606762"/>
                <a:gd name="connsiteX176" fmla="*/ 94816 w 608483"/>
                <a:gd name="connsiteY176" fmla="*/ 474407 h 606762"/>
                <a:gd name="connsiteX177" fmla="*/ 1179 w 608483"/>
                <a:gd name="connsiteY177" fmla="*/ 408376 h 606762"/>
                <a:gd name="connsiteX178" fmla="*/ 67312 w 608483"/>
                <a:gd name="connsiteY178" fmla="*/ 314883 h 606762"/>
                <a:gd name="connsiteX179" fmla="*/ 80040 w 608483"/>
                <a:gd name="connsiteY179" fmla="*/ 296842 h 606762"/>
                <a:gd name="connsiteX180" fmla="*/ 134068 w 608483"/>
                <a:gd name="connsiteY180" fmla="*/ 88349 h 606762"/>
                <a:gd name="connsiteX181" fmla="*/ 193594 w 608483"/>
                <a:gd name="connsiteY181" fmla="*/ 63912 h 606762"/>
                <a:gd name="connsiteX182" fmla="*/ 359881 w 608483"/>
                <a:gd name="connsiteY182" fmla="*/ 58193 h 606762"/>
                <a:gd name="connsiteX183" fmla="*/ 373054 w 608483"/>
                <a:gd name="connsiteY183" fmla="*/ 58193 h 606762"/>
                <a:gd name="connsiteX184" fmla="*/ 374122 w 608483"/>
                <a:gd name="connsiteY184" fmla="*/ 72431 h 606762"/>
                <a:gd name="connsiteX185" fmla="*/ 352671 w 608483"/>
                <a:gd name="connsiteY185" fmla="*/ 93879 h 606762"/>
                <a:gd name="connsiteX186" fmla="*/ 345462 w 608483"/>
                <a:gd name="connsiteY186" fmla="*/ 96816 h 606762"/>
                <a:gd name="connsiteX187" fmla="*/ 338430 w 608483"/>
                <a:gd name="connsiteY187" fmla="*/ 93879 h 606762"/>
                <a:gd name="connsiteX188" fmla="*/ 338519 w 608483"/>
                <a:gd name="connsiteY188" fmla="*/ 79551 h 606762"/>
                <a:gd name="connsiteX189" fmla="*/ 223974 w 608483"/>
                <a:gd name="connsiteY189" fmla="*/ 0 h 606762"/>
                <a:gd name="connsiteX190" fmla="*/ 234100 w 608483"/>
                <a:gd name="connsiteY190" fmla="*/ 10137 h 606762"/>
                <a:gd name="connsiteX191" fmla="*/ 234100 w 608483"/>
                <a:gd name="connsiteY191" fmla="*/ 40547 h 606762"/>
                <a:gd name="connsiteX192" fmla="*/ 223974 w 608483"/>
                <a:gd name="connsiteY192" fmla="*/ 50595 h 606762"/>
                <a:gd name="connsiteX193" fmla="*/ 213848 w 608483"/>
                <a:gd name="connsiteY193" fmla="*/ 40547 h 606762"/>
                <a:gd name="connsiteX194" fmla="*/ 213848 w 608483"/>
                <a:gd name="connsiteY194" fmla="*/ 10137 h 606762"/>
                <a:gd name="connsiteX195" fmla="*/ 223974 w 608483"/>
                <a:gd name="connsiteY195" fmla="*/ 0 h 6067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</a:cxnLst>
              <a:rect l="l" t="t" r="r" b="b"/>
              <a:pathLst>
                <a:path w="608483" h="606762">
                  <a:moveTo>
                    <a:pt x="91001" y="585346"/>
                  </a:moveTo>
                  <a:cubicBezTo>
                    <a:pt x="96700" y="584635"/>
                    <a:pt x="101776" y="588633"/>
                    <a:pt x="102489" y="594319"/>
                  </a:cubicBezTo>
                  <a:cubicBezTo>
                    <a:pt x="103201" y="599916"/>
                    <a:pt x="99194" y="605069"/>
                    <a:pt x="93584" y="605779"/>
                  </a:cubicBezTo>
                  <a:cubicBezTo>
                    <a:pt x="89933" y="606401"/>
                    <a:pt x="86370" y="606757"/>
                    <a:pt x="82808" y="606757"/>
                  </a:cubicBezTo>
                  <a:lnTo>
                    <a:pt x="82185" y="606757"/>
                  </a:lnTo>
                  <a:cubicBezTo>
                    <a:pt x="76575" y="606934"/>
                    <a:pt x="71944" y="602581"/>
                    <a:pt x="71766" y="596984"/>
                  </a:cubicBezTo>
                  <a:cubicBezTo>
                    <a:pt x="71588" y="591387"/>
                    <a:pt x="76041" y="586679"/>
                    <a:pt x="81562" y="586590"/>
                  </a:cubicBezTo>
                  <a:close/>
                  <a:moveTo>
                    <a:pt x="447892" y="563918"/>
                  </a:moveTo>
                  <a:cubicBezTo>
                    <a:pt x="458841" y="559655"/>
                    <a:pt x="470948" y="559655"/>
                    <a:pt x="481898" y="563918"/>
                  </a:cubicBezTo>
                  <a:cubicBezTo>
                    <a:pt x="492403" y="567648"/>
                    <a:pt x="503797" y="567825"/>
                    <a:pt x="514391" y="564540"/>
                  </a:cubicBezTo>
                  <a:cubicBezTo>
                    <a:pt x="518308" y="564007"/>
                    <a:pt x="522225" y="565783"/>
                    <a:pt x="524361" y="569158"/>
                  </a:cubicBezTo>
                  <a:cubicBezTo>
                    <a:pt x="527299" y="573864"/>
                    <a:pt x="525875" y="580170"/>
                    <a:pt x="521068" y="583100"/>
                  </a:cubicBezTo>
                  <a:cubicBezTo>
                    <a:pt x="506201" y="587807"/>
                    <a:pt x="490177" y="587541"/>
                    <a:pt x="475488" y="582301"/>
                  </a:cubicBezTo>
                  <a:cubicBezTo>
                    <a:pt x="469257" y="579814"/>
                    <a:pt x="462402" y="579814"/>
                    <a:pt x="456171" y="582301"/>
                  </a:cubicBezTo>
                  <a:cubicBezTo>
                    <a:pt x="442639" y="587985"/>
                    <a:pt x="428218" y="590915"/>
                    <a:pt x="413529" y="590826"/>
                  </a:cubicBezTo>
                  <a:lnTo>
                    <a:pt x="406051" y="590826"/>
                  </a:lnTo>
                  <a:cubicBezTo>
                    <a:pt x="400443" y="590471"/>
                    <a:pt x="396259" y="585676"/>
                    <a:pt x="396615" y="580170"/>
                  </a:cubicBezTo>
                  <a:cubicBezTo>
                    <a:pt x="396971" y="574575"/>
                    <a:pt x="401778" y="570401"/>
                    <a:pt x="407387" y="570756"/>
                  </a:cubicBezTo>
                  <a:cubicBezTo>
                    <a:pt x="421185" y="571644"/>
                    <a:pt x="435073" y="569246"/>
                    <a:pt x="447892" y="563918"/>
                  </a:cubicBezTo>
                  <a:close/>
                  <a:moveTo>
                    <a:pt x="557032" y="537269"/>
                  </a:moveTo>
                  <a:cubicBezTo>
                    <a:pt x="557032" y="537269"/>
                    <a:pt x="557032" y="537269"/>
                    <a:pt x="557032" y="537358"/>
                  </a:cubicBezTo>
                  <a:cubicBezTo>
                    <a:pt x="561930" y="540023"/>
                    <a:pt x="563711" y="546152"/>
                    <a:pt x="561040" y="551038"/>
                  </a:cubicBezTo>
                  <a:cubicBezTo>
                    <a:pt x="558635" y="555302"/>
                    <a:pt x="555786" y="559210"/>
                    <a:pt x="552580" y="562853"/>
                  </a:cubicBezTo>
                  <a:cubicBezTo>
                    <a:pt x="548929" y="566761"/>
                    <a:pt x="542874" y="567205"/>
                    <a:pt x="538778" y="563830"/>
                  </a:cubicBezTo>
                  <a:cubicBezTo>
                    <a:pt x="534414" y="560365"/>
                    <a:pt x="533791" y="553969"/>
                    <a:pt x="537264" y="549617"/>
                  </a:cubicBezTo>
                  <a:cubicBezTo>
                    <a:pt x="539579" y="547041"/>
                    <a:pt x="541538" y="544198"/>
                    <a:pt x="543319" y="541178"/>
                  </a:cubicBezTo>
                  <a:cubicBezTo>
                    <a:pt x="545991" y="536292"/>
                    <a:pt x="552224" y="534604"/>
                    <a:pt x="557032" y="537269"/>
                  </a:cubicBezTo>
                  <a:close/>
                  <a:moveTo>
                    <a:pt x="102458" y="501433"/>
                  </a:moveTo>
                  <a:cubicBezTo>
                    <a:pt x="106196" y="499745"/>
                    <a:pt x="110557" y="500545"/>
                    <a:pt x="113495" y="503388"/>
                  </a:cubicBezTo>
                  <a:cubicBezTo>
                    <a:pt x="140820" y="527110"/>
                    <a:pt x="179538" y="532529"/>
                    <a:pt x="212381" y="517426"/>
                  </a:cubicBezTo>
                  <a:cubicBezTo>
                    <a:pt x="223952" y="512273"/>
                    <a:pt x="237481" y="513428"/>
                    <a:pt x="247984" y="520535"/>
                  </a:cubicBezTo>
                  <a:cubicBezTo>
                    <a:pt x="298273" y="553053"/>
                    <a:pt x="362536" y="555007"/>
                    <a:pt x="414783" y="525688"/>
                  </a:cubicBezTo>
                  <a:cubicBezTo>
                    <a:pt x="422260" y="521424"/>
                    <a:pt x="431161" y="520269"/>
                    <a:pt x="439527" y="522490"/>
                  </a:cubicBezTo>
                  <a:cubicBezTo>
                    <a:pt x="471481" y="530752"/>
                    <a:pt x="505482" y="524444"/>
                    <a:pt x="532362" y="505254"/>
                  </a:cubicBezTo>
                  <a:cubicBezTo>
                    <a:pt x="532540" y="505076"/>
                    <a:pt x="532807" y="504898"/>
                    <a:pt x="532985" y="504721"/>
                  </a:cubicBezTo>
                  <a:cubicBezTo>
                    <a:pt x="537702" y="501700"/>
                    <a:pt x="543933" y="502944"/>
                    <a:pt x="547048" y="507564"/>
                  </a:cubicBezTo>
                  <a:cubicBezTo>
                    <a:pt x="550163" y="512273"/>
                    <a:pt x="548828" y="518492"/>
                    <a:pt x="544200" y="521601"/>
                  </a:cubicBezTo>
                  <a:cubicBezTo>
                    <a:pt x="512424" y="544257"/>
                    <a:pt x="472282" y="551631"/>
                    <a:pt x="434543" y="541858"/>
                  </a:cubicBezTo>
                  <a:cubicBezTo>
                    <a:pt x="431072" y="540792"/>
                    <a:pt x="427422" y="541236"/>
                    <a:pt x="424396" y="542924"/>
                  </a:cubicBezTo>
                  <a:cubicBezTo>
                    <a:pt x="408909" y="551542"/>
                    <a:pt x="392354" y="557850"/>
                    <a:pt x="375086" y="561671"/>
                  </a:cubicBezTo>
                  <a:cubicBezTo>
                    <a:pt x="374196" y="563625"/>
                    <a:pt x="373306" y="565580"/>
                    <a:pt x="372327" y="567535"/>
                  </a:cubicBezTo>
                  <a:cubicBezTo>
                    <a:pt x="354170" y="601829"/>
                    <a:pt x="311624" y="614978"/>
                    <a:pt x="277268" y="596943"/>
                  </a:cubicBezTo>
                  <a:cubicBezTo>
                    <a:pt x="273351" y="594721"/>
                    <a:pt x="268634" y="594188"/>
                    <a:pt x="264362" y="595521"/>
                  </a:cubicBezTo>
                  <a:cubicBezTo>
                    <a:pt x="233921" y="606183"/>
                    <a:pt x="200276" y="603162"/>
                    <a:pt x="172239" y="587170"/>
                  </a:cubicBezTo>
                  <a:cubicBezTo>
                    <a:pt x="166721" y="583882"/>
                    <a:pt x="159956" y="583616"/>
                    <a:pt x="154171" y="586548"/>
                  </a:cubicBezTo>
                  <a:cubicBezTo>
                    <a:pt x="147317" y="590101"/>
                    <a:pt x="140108" y="593300"/>
                    <a:pt x="132809" y="595965"/>
                  </a:cubicBezTo>
                  <a:cubicBezTo>
                    <a:pt x="127469" y="597920"/>
                    <a:pt x="121594" y="595254"/>
                    <a:pt x="119636" y="589924"/>
                  </a:cubicBezTo>
                  <a:cubicBezTo>
                    <a:pt x="117678" y="584682"/>
                    <a:pt x="120437" y="578729"/>
                    <a:pt x="125689" y="576775"/>
                  </a:cubicBezTo>
                  <a:cubicBezTo>
                    <a:pt x="132275" y="574465"/>
                    <a:pt x="138684" y="571710"/>
                    <a:pt x="144825" y="568512"/>
                  </a:cubicBezTo>
                  <a:cubicBezTo>
                    <a:pt x="156663" y="562470"/>
                    <a:pt x="170815" y="562915"/>
                    <a:pt x="182208" y="569667"/>
                  </a:cubicBezTo>
                  <a:cubicBezTo>
                    <a:pt x="205172" y="582727"/>
                    <a:pt x="232764" y="585215"/>
                    <a:pt x="257686" y="576419"/>
                  </a:cubicBezTo>
                  <a:cubicBezTo>
                    <a:pt x="267299" y="573221"/>
                    <a:pt x="277802" y="574198"/>
                    <a:pt x="286613" y="579085"/>
                  </a:cubicBezTo>
                  <a:cubicBezTo>
                    <a:pt x="307619" y="589924"/>
                    <a:pt x="333253" y="584948"/>
                    <a:pt x="348562" y="567002"/>
                  </a:cubicBezTo>
                  <a:lnTo>
                    <a:pt x="349541" y="565669"/>
                  </a:lnTo>
                  <a:cubicBezTo>
                    <a:pt x="344735" y="566291"/>
                    <a:pt x="340106" y="566291"/>
                    <a:pt x="335389" y="566291"/>
                  </a:cubicBezTo>
                  <a:cubicBezTo>
                    <a:pt x="300409" y="566468"/>
                    <a:pt x="266142" y="556518"/>
                    <a:pt x="236680" y="537682"/>
                  </a:cubicBezTo>
                  <a:cubicBezTo>
                    <a:pt x="232052" y="534395"/>
                    <a:pt x="226089" y="533773"/>
                    <a:pt x="220837" y="535994"/>
                  </a:cubicBezTo>
                  <a:cubicBezTo>
                    <a:pt x="182475" y="553675"/>
                    <a:pt x="137348" y="548522"/>
                    <a:pt x="104060" y="522490"/>
                  </a:cubicBezTo>
                  <a:cubicBezTo>
                    <a:pt x="100767" y="523645"/>
                    <a:pt x="97384" y="524533"/>
                    <a:pt x="93913" y="525155"/>
                  </a:cubicBezTo>
                  <a:cubicBezTo>
                    <a:pt x="88306" y="526044"/>
                    <a:pt x="83054" y="522312"/>
                    <a:pt x="82164" y="516715"/>
                  </a:cubicBezTo>
                  <a:cubicBezTo>
                    <a:pt x="81185" y="511118"/>
                    <a:pt x="85012" y="505876"/>
                    <a:pt x="90620" y="504898"/>
                  </a:cubicBezTo>
                  <a:cubicBezTo>
                    <a:pt x="94625" y="504276"/>
                    <a:pt x="98630" y="503033"/>
                    <a:pt x="102458" y="501433"/>
                  </a:cubicBezTo>
                  <a:close/>
                  <a:moveTo>
                    <a:pt x="48460" y="492831"/>
                  </a:moveTo>
                  <a:cubicBezTo>
                    <a:pt x="51042" y="495137"/>
                    <a:pt x="53890" y="497177"/>
                    <a:pt x="56917" y="498863"/>
                  </a:cubicBezTo>
                  <a:cubicBezTo>
                    <a:pt x="59944" y="500637"/>
                    <a:pt x="61813" y="503830"/>
                    <a:pt x="61813" y="507378"/>
                  </a:cubicBezTo>
                  <a:cubicBezTo>
                    <a:pt x="61991" y="512967"/>
                    <a:pt x="57540" y="517491"/>
                    <a:pt x="51932" y="517668"/>
                  </a:cubicBezTo>
                  <a:cubicBezTo>
                    <a:pt x="50152" y="517668"/>
                    <a:pt x="48371" y="517225"/>
                    <a:pt x="46858" y="516338"/>
                  </a:cubicBezTo>
                  <a:cubicBezTo>
                    <a:pt x="42674" y="513943"/>
                    <a:pt x="38669" y="511104"/>
                    <a:pt x="35019" y="507822"/>
                  </a:cubicBezTo>
                  <a:cubicBezTo>
                    <a:pt x="31369" y="504185"/>
                    <a:pt x="31013" y="498419"/>
                    <a:pt x="34218" y="494339"/>
                  </a:cubicBezTo>
                  <a:cubicBezTo>
                    <a:pt x="37778" y="489992"/>
                    <a:pt x="44099" y="489371"/>
                    <a:pt x="48460" y="492831"/>
                  </a:cubicBezTo>
                  <a:close/>
                  <a:moveTo>
                    <a:pt x="572235" y="477170"/>
                  </a:moveTo>
                  <a:cubicBezTo>
                    <a:pt x="576688" y="480635"/>
                    <a:pt x="577401" y="487030"/>
                    <a:pt x="573927" y="491384"/>
                  </a:cubicBezTo>
                  <a:cubicBezTo>
                    <a:pt x="571166" y="495203"/>
                    <a:pt x="568227" y="498845"/>
                    <a:pt x="565109" y="502310"/>
                  </a:cubicBezTo>
                  <a:cubicBezTo>
                    <a:pt x="561457" y="505952"/>
                    <a:pt x="555667" y="506307"/>
                    <a:pt x="551570" y="503020"/>
                  </a:cubicBezTo>
                  <a:cubicBezTo>
                    <a:pt x="547206" y="499556"/>
                    <a:pt x="546493" y="493160"/>
                    <a:pt x="550056" y="488807"/>
                  </a:cubicBezTo>
                  <a:cubicBezTo>
                    <a:pt x="552728" y="485876"/>
                    <a:pt x="555222" y="482767"/>
                    <a:pt x="557538" y="479569"/>
                  </a:cubicBezTo>
                  <a:cubicBezTo>
                    <a:pt x="557716" y="479302"/>
                    <a:pt x="557805" y="479124"/>
                    <a:pt x="557983" y="478858"/>
                  </a:cubicBezTo>
                  <a:cubicBezTo>
                    <a:pt x="561457" y="474505"/>
                    <a:pt x="567870" y="473706"/>
                    <a:pt x="572235" y="477170"/>
                  </a:cubicBezTo>
                  <a:close/>
                  <a:moveTo>
                    <a:pt x="173488" y="333780"/>
                  </a:moveTo>
                  <a:cubicBezTo>
                    <a:pt x="179088" y="333069"/>
                    <a:pt x="184156" y="336983"/>
                    <a:pt x="184867" y="342588"/>
                  </a:cubicBezTo>
                  <a:cubicBezTo>
                    <a:pt x="185667" y="348994"/>
                    <a:pt x="186911" y="355311"/>
                    <a:pt x="188511" y="361538"/>
                  </a:cubicBezTo>
                  <a:cubicBezTo>
                    <a:pt x="188778" y="362428"/>
                    <a:pt x="188867" y="363407"/>
                    <a:pt x="188778" y="364385"/>
                  </a:cubicBezTo>
                  <a:cubicBezTo>
                    <a:pt x="188600" y="369990"/>
                    <a:pt x="183978" y="374350"/>
                    <a:pt x="178377" y="374172"/>
                  </a:cubicBezTo>
                  <a:cubicBezTo>
                    <a:pt x="173844" y="374172"/>
                    <a:pt x="169843" y="371058"/>
                    <a:pt x="168687" y="366699"/>
                  </a:cubicBezTo>
                  <a:cubicBezTo>
                    <a:pt x="166910" y="359581"/>
                    <a:pt x="165487" y="352375"/>
                    <a:pt x="164598" y="345168"/>
                  </a:cubicBezTo>
                  <a:cubicBezTo>
                    <a:pt x="163887" y="339563"/>
                    <a:pt x="167887" y="334492"/>
                    <a:pt x="173488" y="333780"/>
                  </a:cubicBezTo>
                  <a:close/>
                  <a:moveTo>
                    <a:pt x="392890" y="270204"/>
                  </a:moveTo>
                  <a:cubicBezTo>
                    <a:pt x="396980" y="274023"/>
                    <a:pt x="397247" y="280417"/>
                    <a:pt x="393423" y="284503"/>
                  </a:cubicBezTo>
                  <a:cubicBezTo>
                    <a:pt x="390044" y="288055"/>
                    <a:pt x="386932" y="291785"/>
                    <a:pt x="384175" y="295693"/>
                  </a:cubicBezTo>
                  <a:cubicBezTo>
                    <a:pt x="382308" y="298446"/>
                    <a:pt x="379195" y="300045"/>
                    <a:pt x="375905" y="300045"/>
                  </a:cubicBezTo>
                  <a:cubicBezTo>
                    <a:pt x="373860" y="300045"/>
                    <a:pt x="371815" y="299423"/>
                    <a:pt x="370125" y="298268"/>
                  </a:cubicBezTo>
                  <a:cubicBezTo>
                    <a:pt x="365501" y="295071"/>
                    <a:pt x="364434" y="288766"/>
                    <a:pt x="367546" y="284236"/>
                  </a:cubicBezTo>
                  <a:cubicBezTo>
                    <a:pt x="370926" y="279440"/>
                    <a:pt x="374660" y="274911"/>
                    <a:pt x="378573" y="270648"/>
                  </a:cubicBezTo>
                  <a:cubicBezTo>
                    <a:pt x="382486" y="266562"/>
                    <a:pt x="388888" y="266385"/>
                    <a:pt x="392890" y="270204"/>
                  </a:cubicBezTo>
                  <a:close/>
                  <a:moveTo>
                    <a:pt x="11314" y="202311"/>
                  </a:moveTo>
                  <a:lnTo>
                    <a:pt x="41678" y="202311"/>
                  </a:lnTo>
                  <a:cubicBezTo>
                    <a:pt x="47288" y="202311"/>
                    <a:pt x="51829" y="206841"/>
                    <a:pt x="51829" y="212437"/>
                  </a:cubicBezTo>
                  <a:cubicBezTo>
                    <a:pt x="51829" y="218033"/>
                    <a:pt x="47288" y="222563"/>
                    <a:pt x="41678" y="222563"/>
                  </a:cubicBezTo>
                  <a:lnTo>
                    <a:pt x="11314" y="222563"/>
                  </a:lnTo>
                  <a:cubicBezTo>
                    <a:pt x="5704" y="222563"/>
                    <a:pt x="1163" y="218033"/>
                    <a:pt x="1163" y="212437"/>
                  </a:cubicBezTo>
                  <a:cubicBezTo>
                    <a:pt x="1163" y="206841"/>
                    <a:pt x="5704" y="202311"/>
                    <a:pt x="11314" y="202311"/>
                  </a:cubicBezTo>
                  <a:close/>
                  <a:moveTo>
                    <a:pt x="318505" y="172966"/>
                  </a:moveTo>
                  <a:cubicBezTo>
                    <a:pt x="279864" y="177176"/>
                    <a:pt x="242837" y="196106"/>
                    <a:pt x="216579" y="228766"/>
                  </a:cubicBezTo>
                  <a:cubicBezTo>
                    <a:pt x="211862" y="234721"/>
                    <a:pt x="207500" y="240942"/>
                    <a:pt x="203762" y="247518"/>
                  </a:cubicBezTo>
                  <a:lnTo>
                    <a:pt x="201715" y="250895"/>
                  </a:lnTo>
                  <a:cubicBezTo>
                    <a:pt x="200558" y="253028"/>
                    <a:pt x="199668" y="254717"/>
                    <a:pt x="198332" y="257383"/>
                  </a:cubicBezTo>
                  <a:cubicBezTo>
                    <a:pt x="196997" y="260049"/>
                    <a:pt x="195840" y="262893"/>
                    <a:pt x="194683" y="265559"/>
                  </a:cubicBezTo>
                  <a:lnTo>
                    <a:pt x="193793" y="267781"/>
                  </a:lnTo>
                  <a:cubicBezTo>
                    <a:pt x="192280" y="271513"/>
                    <a:pt x="190945" y="275246"/>
                    <a:pt x="189788" y="279245"/>
                  </a:cubicBezTo>
                  <a:cubicBezTo>
                    <a:pt x="186316" y="290532"/>
                    <a:pt x="184180" y="302263"/>
                    <a:pt x="183468" y="314083"/>
                  </a:cubicBezTo>
                  <a:cubicBezTo>
                    <a:pt x="183112" y="319504"/>
                    <a:pt x="178662" y="323592"/>
                    <a:pt x="173321" y="323592"/>
                  </a:cubicBezTo>
                  <a:cubicBezTo>
                    <a:pt x="173143" y="323592"/>
                    <a:pt x="172965" y="323592"/>
                    <a:pt x="172698" y="323592"/>
                  </a:cubicBezTo>
                  <a:cubicBezTo>
                    <a:pt x="167090" y="323237"/>
                    <a:pt x="162907" y="318438"/>
                    <a:pt x="163174" y="312928"/>
                  </a:cubicBezTo>
                  <a:cubicBezTo>
                    <a:pt x="163797" y="306707"/>
                    <a:pt x="164687" y="300486"/>
                    <a:pt x="165933" y="294442"/>
                  </a:cubicBezTo>
                  <a:cubicBezTo>
                    <a:pt x="152137" y="295598"/>
                    <a:pt x="138786" y="300397"/>
                    <a:pt x="127393" y="308217"/>
                  </a:cubicBezTo>
                  <a:cubicBezTo>
                    <a:pt x="121073" y="312483"/>
                    <a:pt x="115466" y="317727"/>
                    <a:pt x="110659" y="323592"/>
                  </a:cubicBezTo>
                  <a:cubicBezTo>
                    <a:pt x="107277" y="327769"/>
                    <a:pt x="104250" y="332213"/>
                    <a:pt x="101758" y="337012"/>
                  </a:cubicBezTo>
                  <a:cubicBezTo>
                    <a:pt x="107811" y="339056"/>
                    <a:pt x="113507" y="341989"/>
                    <a:pt x="118670" y="345899"/>
                  </a:cubicBezTo>
                  <a:cubicBezTo>
                    <a:pt x="123120" y="349276"/>
                    <a:pt x="124010" y="355586"/>
                    <a:pt x="120717" y="360030"/>
                  </a:cubicBezTo>
                  <a:cubicBezTo>
                    <a:pt x="117335" y="364473"/>
                    <a:pt x="110926" y="365362"/>
                    <a:pt x="106476" y="362074"/>
                  </a:cubicBezTo>
                  <a:cubicBezTo>
                    <a:pt x="99444" y="356830"/>
                    <a:pt x="90988" y="353986"/>
                    <a:pt x="82176" y="353986"/>
                  </a:cubicBezTo>
                  <a:lnTo>
                    <a:pt x="81108" y="353986"/>
                  </a:lnTo>
                  <a:cubicBezTo>
                    <a:pt x="59123" y="354520"/>
                    <a:pt x="41678" y="372472"/>
                    <a:pt x="41678" y="394423"/>
                  </a:cubicBezTo>
                  <a:cubicBezTo>
                    <a:pt x="41678" y="416730"/>
                    <a:pt x="59835" y="434860"/>
                    <a:pt x="82176" y="434860"/>
                  </a:cubicBezTo>
                  <a:cubicBezTo>
                    <a:pt x="85292" y="434682"/>
                    <a:pt x="88407" y="434149"/>
                    <a:pt x="91433" y="433260"/>
                  </a:cubicBezTo>
                  <a:cubicBezTo>
                    <a:pt x="85648" y="425350"/>
                    <a:pt x="81019" y="416641"/>
                    <a:pt x="77726" y="407487"/>
                  </a:cubicBezTo>
                  <a:cubicBezTo>
                    <a:pt x="75857" y="402155"/>
                    <a:pt x="78616" y="396378"/>
                    <a:pt x="83957" y="394512"/>
                  </a:cubicBezTo>
                  <a:cubicBezTo>
                    <a:pt x="89208" y="392646"/>
                    <a:pt x="94994" y="395401"/>
                    <a:pt x="96863" y="400644"/>
                  </a:cubicBezTo>
                  <a:cubicBezTo>
                    <a:pt x="102381" y="416019"/>
                    <a:pt x="112439" y="429438"/>
                    <a:pt x="125613" y="439037"/>
                  </a:cubicBezTo>
                  <a:lnTo>
                    <a:pt x="128550" y="440992"/>
                  </a:lnTo>
                  <a:cubicBezTo>
                    <a:pt x="130775" y="442414"/>
                    <a:pt x="132911" y="443747"/>
                    <a:pt x="135225" y="444991"/>
                  </a:cubicBezTo>
                  <a:lnTo>
                    <a:pt x="137896" y="446591"/>
                  </a:lnTo>
                  <a:cubicBezTo>
                    <a:pt x="140922" y="448013"/>
                    <a:pt x="144037" y="449346"/>
                    <a:pt x="147242" y="450412"/>
                  </a:cubicBezTo>
                  <a:lnTo>
                    <a:pt x="149823" y="451301"/>
                  </a:lnTo>
                  <a:cubicBezTo>
                    <a:pt x="153205" y="452367"/>
                    <a:pt x="156587" y="453167"/>
                    <a:pt x="159970" y="453789"/>
                  </a:cubicBezTo>
                  <a:lnTo>
                    <a:pt x="161928" y="453789"/>
                  </a:lnTo>
                  <a:cubicBezTo>
                    <a:pt x="181421" y="456722"/>
                    <a:pt x="201359" y="452278"/>
                    <a:pt x="217825" y="441347"/>
                  </a:cubicBezTo>
                  <a:cubicBezTo>
                    <a:pt x="225124" y="436548"/>
                    <a:pt x="234648" y="436904"/>
                    <a:pt x="241501" y="442325"/>
                  </a:cubicBezTo>
                  <a:cubicBezTo>
                    <a:pt x="292058" y="482228"/>
                    <a:pt x="362375" y="485783"/>
                    <a:pt x="416670" y="451123"/>
                  </a:cubicBezTo>
                  <a:lnTo>
                    <a:pt x="417649" y="451123"/>
                  </a:lnTo>
                  <a:cubicBezTo>
                    <a:pt x="434739" y="440103"/>
                    <a:pt x="449425" y="425795"/>
                    <a:pt x="460996" y="408998"/>
                  </a:cubicBezTo>
                  <a:cubicBezTo>
                    <a:pt x="460996" y="408909"/>
                    <a:pt x="461085" y="408820"/>
                    <a:pt x="461085" y="408731"/>
                  </a:cubicBezTo>
                  <a:cubicBezTo>
                    <a:pt x="464289" y="404199"/>
                    <a:pt x="470609" y="403132"/>
                    <a:pt x="475237" y="406332"/>
                  </a:cubicBezTo>
                  <a:cubicBezTo>
                    <a:pt x="479777" y="409531"/>
                    <a:pt x="480845" y="415841"/>
                    <a:pt x="477641" y="420374"/>
                  </a:cubicBezTo>
                  <a:cubicBezTo>
                    <a:pt x="469363" y="432549"/>
                    <a:pt x="459483" y="443569"/>
                    <a:pt x="448357" y="453256"/>
                  </a:cubicBezTo>
                  <a:cubicBezTo>
                    <a:pt x="454499" y="454411"/>
                    <a:pt x="460729" y="455033"/>
                    <a:pt x="467049" y="455033"/>
                  </a:cubicBezTo>
                  <a:cubicBezTo>
                    <a:pt x="507459" y="455033"/>
                    <a:pt x="544041" y="430949"/>
                    <a:pt x="559974" y="393801"/>
                  </a:cubicBezTo>
                  <a:cubicBezTo>
                    <a:pt x="582048" y="342522"/>
                    <a:pt x="558193" y="283067"/>
                    <a:pt x="506835" y="261027"/>
                  </a:cubicBezTo>
                  <a:lnTo>
                    <a:pt x="503898" y="259960"/>
                  </a:lnTo>
                  <a:cubicBezTo>
                    <a:pt x="476929" y="249384"/>
                    <a:pt x="446755" y="250806"/>
                    <a:pt x="420853" y="263782"/>
                  </a:cubicBezTo>
                  <a:cubicBezTo>
                    <a:pt x="416047" y="266092"/>
                    <a:pt x="410172" y="264226"/>
                    <a:pt x="407591" y="259516"/>
                  </a:cubicBezTo>
                  <a:cubicBezTo>
                    <a:pt x="404921" y="254628"/>
                    <a:pt x="406701" y="248407"/>
                    <a:pt x="411596" y="245741"/>
                  </a:cubicBezTo>
                  <a:cubicBezTo>
                    <a:pt x="425749" y="238720"/>
                    <a:pt x="441147" y="234454"/>
                    <a:pt x="456902" y="233210"/>
                  </a:cubicBezTo>
                  <a:cubicBezTo>
                    <a:pt x="449158" y="222901"/>
                    <a:pt x="440168" y="213569"/>
                    <a:pt x="430110" y="205482"/>
                  </a:cubicBezTo>
                  <a:cubicBezTo>
                    <a:pt x="397400" y="179265"/>
                    <a:pt x="357146" y="168756"/>
                    <a:pt x="318505" y="172966"/>
                  </a:cubicBezTo>
                  <a:close/>
                  <a:moveTo>
                    <a:pt x="223967" y="101147"/>
                  </a:moveTo>
                  <a:cubicBezTo>
                    <a:pt x="207945" y="101235"/>
                    <a:pt x="192013" y="104524"/>
                    <a:pt x="177237" y="110745"/>
                  </a:cubicBezTo>
                  <a:cubicBezTo>
                    <a:pt x="115377" y="136784"/>
                    <a:pt x="86449" y="207970"/>
                    <a:pt x="112617" y="269736"/>
                  </a:cubicBezTo>
                  <a:cubicBezTo>
                    <a:pt x="125880" y="261826"/>
                    <a:pt x="140566" y="256583"/>
                    <a:pt x="155875" y="254184"/>
                  </a:cubicBezTo>
                  <a:cubicBezTo>
                    <a:pt x="180620" y="189752"/>
                    <a:pt x="238119" y="143716"/>
                    <a:pt x="306389" y="133585"/>
                  </a:cubicBezTo>
                  <a:cubicBezTo>
                    <a:pt x="283958" y="112789"/>
                    <a:pt x="254586" y="101235"/>
                    <a:pt x="223967" y="101147"/>
                  </a:cubicBezTo>
                  <a:close/>
                  <a:moveTo>
                    <a:pt x="66423" y="65158"/>
                  </a:moveTo>
                  <a:cubicBezTo>
                    <a:pt x="70344" y="61251"/>
                    <a:pt x="76848" y="61251"/>
                    <a:pt x="80768" y="65158"/>
                  </a:cubicBezTo>
                  <a:lnTo>
                    <a:pt x="102508" y="86740"/>
                  </a:lnTo>
                  <a:cubicBezTo>
                    <a:pt x="106517" y="90736"/>
                    <a:pt x="106428" y="97220"/>
                    <a:pt x="102419" y="101216"/>
                  </a:cubicBezTo>
                  <a:cubicBezTo>
                    <a:pt x="98409" y="105213"/>
                    <a:pt x="91905" y="105124"/>
                    <a:pt x="87896" y="101127"/>
                  </a:cubicBezTo>
                  <a:lnTo>
                    <a:pt x="66423" y="79546"/>
                  </a:lnTo>
                  <a:cubicBezTo>
                    <a:pt x="62414" y="75550"/>
                    <a:pt x="62414" y="69155"/>
                    <a:pt x="66423" y="65158"/>
                  </a:cubicBezTo>
                  <a:close/>
                  <a:moveTo>
                    <a:pt x="193594" y="63912"/>
                  </a:moveTo>
                  <a:cubicBezTo>
                    <a:pt x="255632" y="52056"/>
                    <a:pt x="321587" y="77218"/>
                    <a:pt x="358904" y="132874"/>
                  </a:cubicBezTo>
                  <a:cubicBezTo>
                    <a:pt x="413644" y="139539"/>
                    <a:pt x="462865" y="169489"/>
                    <a:pt x="493840" y="214991"/>
                  </a:cubicBezTo>
                  <a:cubicBezTo>
                    <a:pt x="560330" y="227966"/>
                    <a:pt x="608305" y="286000"/>
                    <a:pt x="608483" y="353631"/>
                  </a:cubicBezTo>
                  <a:cubicBezTo>
                    <a:pt x="608661" y="431749"/>
                    <a:pt x="545287" y="495293"/>
                    <a:pt x="467049" y="495559"/>
                  </a:cubicBezTo>
                  <a:cubicBezTo>
                    <a:pt x="454588" y="495559"/>
                    <a:pt x="442126" y="493960"/>
                    <a:pt x="430021" y="490671"/>
                  </a:cubicBezTo>
                  <a:cubicBezTo>
                    <a:pt x="366558" y="526842"/>
                    <a:pt x="287964" y="523732"/>
                    <a:pt x="227527" y="482761"/>
                  </a:cubicBezTo>
                  <a:cubicBezTo>
                    <a:pt x="187206" y="502847"/>
                    <a:pt x="139053" y="498937"/>
                    <a:pt x="102470" y="472630"/>
                  </a:cubicBezTo>
                  <a:cubicBezTo>
                    <a:pt x="99889" y="473341"/>
                    <a:pt x="97397" y="473963"/>
                    <a:pt x="94816" y="474407"/>
                  </a:cubicBezTo>
                  <a:cubicBezTo>
                    <a:pt x="50667" y="481962"/>
                    <a:pt x="8833" y="452367"/>
                    <a:pt x="1179" y="408376"/>
                  </a:cubicBezTo>
                  <a:cubicBezTo>
                    <a:pt x="-6387" y="364384"/>
                    <a:pt x="23253" y="322526"/>
                    <a:pt x="67312" y="314883"/>
                  </a:cubicBezTo>
                  <a:cubicBezTo>
                    <a:pt x="70961" y="308484"/>
                    <a:pt x="75234" y="302441"/>
                    <a:pt x="80040" y="296842"/>
                  </a:cubicBezTo>
                  <a:cubicBezTo>
                    <a:pt x="42390" y="223701"/>
                    <a:pt x="65621" y="134029"/>
                    <a:pt x="134068" y="88349"/>
                  </a:cubicBezTo>
                  <a:cubicBezTo>
                    <a:pt x="152671" y="75929"/>
                    <a:pt x="172915" y="67864"/>
                    <a:pt x="193594" y="63912"/>
                  </a:cubicBezTo>
                  <a:close/>
                  <a:moveTo>
                    <a:pt x="359881" y="58193"/>
                  </a:moveTo>
                  <a:cubicBezTo>
                    <a:pt x="363708" y="54900"/>
                    <a:pt x="369226" y="54900"/>
                    <a:pt x="373054" y="58193"/>
                  </a:cubicBezTo>
                  <a:cubicBezTo>
                    <a:pt x="377326" y="61841"/>
                    <a:pt x="377771" y="68160"/>
                    <a:pt x="374122" y="72431"/>
                  </a:cubicBezTo>
                  <a:lnTo>
                    <a:pt x="352671" y="93879"/>
                  </a:lnTo>
                  <a:cubicBezTo>
                    <a:pt x="350802" y="95837"/>
                    <a:pt x="348221" y="96816"/>
                    <a:pt x="345462" y="96816"/>
                  </a:cubicBezTo>
                  <a:cubicBezTo>
                    <a:pt x="342881" y="96816"/>
                    <a:pt x="340299" y="95748"/>
                    <a:pt x="338430" y="93879"/>
                  </a:cubicBezTo>
                  <a:cubicBezTo>
                    <a:pt x="334514" y="89874"/>
                    <a:pt x="334514" y="83467"/>
                    <a:pt x="338519" y="79551"/>
                  </a:cubicBezTo>
                  <a:close/>
                  <a:moveTo>
                    <a:pt x="223974" y="0"/>
                  </a:moveTo>
                  <a:cubicBezTo>
                    <a:pt x="229570" y="0"/>
                    <a:pt x="234100" y="4535"/>
                    <a:pt x="234100" y="10137"/>
                  </a:cubicBezTo>
                  <a:lnTo>
                    <a:pt x="234100" y="40547"/>
                  </a:lnTo>
                  <a:cubicBezTo>
                    <a:pt x="234100" y="46060"/>
                    <a:pt x="229570" y="50595"/>
                    <a:pt x="223974" y="50595"/>
                  </a:cubicBezTo>
                  <a:cubicBezTo>
                    <a:pt x="218378" y="50595"/>
                    <a:pt x="213848" y="46060"/>
                    <a:pt x="213848" y="40547"/>
                  </a:cubicBezTo>
                  <a:lnTo>
                    <a:pt x="213848" y="10137"/>
                  </a:lnTo>
                  <a:cubicBezTo>
                    <a:pt x="213848" y="4535"/>
                    <a:pt x="218378" y="0"/>
                    <a:pt x="223974" y="0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48" name="组合 47"/>
            <p:cNvGrpSpPr/>
            <p:nvPr/>
          </p:nvGrpSpPr>
          <p:grpSpPr>
            <a:xfrm>
              <a:off x="4854264" y="3129869"/>
              <a:ext cx="1376285" cy="631793"/>
              <a:chOff x="5122025" y="525814"/>
              <a:chExt cx="2020976" cy="927740"/>
            </a:xfrm>
          </p:grpSpPr>
          <p:sp>
            <p:nvSpPr>
              <p:cNvPr id="49" name="文本框 44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20000"/>
              </a:bodyPr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0" algn="ctr" defTabSz="913765">
                  <a:spcBef>
                    <a:spcPct val="0"/>
                  </a:spcBef>
                  <a:defRPr/>
                </a:pPr>
                <a:r>
                  <a:rPr lang="zh-CN" altLang="en-US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6777114" y="2208865"/>
            <a:ext cx="1376285" cy="1552795"/>
            <a:chOff x="6777114" y="2208865"/>
            <a:chExt cx="1376285" cy="1552795"/>
          </a:xfrm>
        </p:grpSpPr>
        <p:sp>
          <p:nvSpPr>
            <p:cNvPr id="7" name="星形: 七角 6"/>
            <p:cNvSpPr/>
            <p:nvPr/>
          </p:nvSpPr>
          <p:spPr>
            <a:xfrm>
              <a:off x="7103070" y="2208865"/>
              <a:ext cx="724373" cy="724374"/>
            </a:xfrm>
            <a:prstGeom prst="star7">
              <a:avLst>
                <a:gd name="adj" fmla="val 40882"/>
                <a:gd name="hf" fmla="val 102572"/>
                <a:gd name="vf" fmla="val 105210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bg1">
                    <a:lumMod val="95000"/>
                  </a:schemeClr>
                </a:gs>
                <a:gs pos="100000">
                  <a:schemeClr val="bg1">
                    <a:shade val="100000"/>
                    <a:satMod val="115000"/>
                  </a:schemeClr>
                </a:gs>
              </a:gsLst>
              <a:lin ang="8100000" scaled="1"/>
              <a:tileRect/>
            </a:gradFill>
            <a:ln>
              <a:solidFill>
                <a:schemeClr val="bg1"/>
              </a:solidFill>
            </a:ln>
            <a:effectLst>
              <a:outerShdw blurRad="215900" dist="177800" dir="7200000" sx="102000" sy="102000" algn="tl" rotWithShape="0">
                <a:schemeClr val="tx1">
                  <a:lumMod val="95000"/>
                  <a:lumOff val="5000"/>
                  <a:alpha val="50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 dirty="0">
                <a:cs typeface="+mn-ea"/>
                <a:sym typeface="+mn-lt"/>
              </a:endParaRPr>
            </a:p>
          </p:txBody>
        </p:sp>
        <p:sp>
          <p:nvSpPr>
            <p:cNvPr id="11" name="任意多边形: 形状 10"/>
            <p:cNvSpPr/>
            <p:nvPr/>
          </p:nvSpPr>
          <p:spPr bwMode="auto">
            <a:xfrm>
              <a:off x="7250512" y="2389576"/>
              <a:ext cx="429489" cy="362950"/>
            </a:xfrm>
            <a:custGeom>
              <a:avLst/>
              <a:gdLst>
                <a:gd name="connsiteX0" fmla="*/ 46038 w 338138"/>
                <a:gd name="connsiteY0" fmla="*/ 261938 h 285751"/>
                <a:gd name="connsiteX1" fmla="*/ 38100 w 338138"/>
                <a:gd name="connsiteY1" fmla="*/ 270670 h 285751"/>
                <a:gd name="connsiteX2" fmla="*/ 46038 w 338138"/>
                <a:gd name="connsiteY2" fmla="*/ 279402 h 285751"/>
                <a:gd name="connsiteX3" fmla="*/ 53976 w 338138"/>
                <a:gd name="connsiteY3" fmla="*/ 270670 h 285751"/>
                <a:gd name="connsiteX4" fmla="*/ 46038 w 338138"/>
                <a:gd name="connsiteY4" fmla="*/ 261938 h 285751"/>
                <a:gd name="connsiteX5" fmla="*/ 288131 w 338138"/>
                <a:gd name="connsiteY5" fmla="*/ 184150 h 285751"/>
                <a:gd name="connsiteX6" fmla="*/ 277812 w 338138"/>
                <a:gd name="connsiteY6" fmla="*/ 194469 h 285751"/>
                <a:gd name="connsiteX7" fmla="*/ 288131 w 338138"/>
                <a:gd name="connsiteY7" fmla="*/ 204788 h 285751"/>
                <a:gd name="connsiteX8" fmla="*/ 298450 w 338138"/>
                <a:gd name="connsiteY8" fmla="*/ 194469 h 285751"/>
                <a:gd name="connsiteX9" fmla="*/ 288131 w 338138"/>
                <a:gd name="connsiteY9" fmla="*/ 184150 h 285751"/>
                <a:gd name="connsiteX10" fmla="*/ 19050 w 338138"/>
                <a:gd name="connsiteY10" fmla="*/ 165100 h 285751"/>
                <a:gd name="connsiteX11" fmla="*/ 19050 w 338138"/>
                <a:gd name="connsiteY11" fmla="*/ 242888 h 285751"/>
                <a:gd name="connsiteX12" fmla="*/ 73025 w 338138"/>
                <a:gd name="connsiteY12" fmla="*/ 242888 h 285751"/>
                <a:gd name="connsiteX13" fmla="*/ 73025 w 338138"/>
                <a:gd name="connsiteY13" fmla="*/ 165100 h 285751"/>
                <a:gd name="connsiteX14" fmla="*/ 12010 w 338138"/>
                <a:gd name="connsiteY14" fmla="*/ 141288 h 285751"/>
                <a:gd name="connsiteX15" fmla="*/ 81400 w 338138"/>
                <a:gd name="connsiteY15" fmla="*/ 141288 h 285751"/>
                <a:gd name="connsiteX16" fmla="*/ 92075 w 338138"/>
                <a:gd name="connsiteY16" fmla="*/ 153107 h 285751"/>
                <a:gd name="connsiteX17" fmla="*/ 92075 w 338138"/>
                <a:gd name="connsiteY17" fmla="*/ 273932 h 285751"/>
                <a:gd name="connsiteX18" fmla="*/ 81400 w 338138"/>
                <a:gd name="connsiteY18" fmla="*/ 285751 h 285751"/>
                <a:gd name="connsiteX19" fmla="*/ 12010 w 338138"/>
                <a:gd name="connsiteY19" fmla="*/ 285751 h 285751"/>
                <a:gd name="connsiteX20" fmla="*/ 0 w 338138"/>
                <a:gd name="connsiteY20" fmla="*/ 273932 h 285751"/>
                <a:gd name="connsiteX21" fmla="*/ 0 w 338138"/>
                <a:gd name="connsiteY21" fmla="*/ 153107 h 285751"/>
                <a:gd name="connsiteX22" fmla="*/ 12010 w 338138"/>
                <a:gd name="connsiteY22" fmla="*/ 141288 h 285751"/>
                <a:gd name="connsiteX23" fmla="*/ 55002 w 338138"/>
                <a:gd name="connsiteY23" fmla="*/ 82550 h 285751"/>
                <a:gd name="connsiteX24" fmla="*/ 175185 w 338138"/>
                <a:gd name="connsiteY24" fmla="*/ 82550 h 285751"/>
                <a:gd name="connsiteX25" fmla="*/ 193675 w 338138"/>
                <a:gd name="connsiteY25" fmla="*/ 99703 h 285751"/>
                <a:gd name="connsiteX26" fmla="*/ 193675 w 338138"/>
                <a:gd name="connsiteY26" fmla="*/ 268597 h 285751"/>
                <a:gd name="connsiteX27" fmla="*/ 175185 w 338138"/>
                <a:gd name="connsiteY27" fmla="*/ 285750 h 285751"/>
                <a:gd name="connsiteX28" fmla="*/ 107830 w 338138"/>
                <a:gd name="connsiteY28" fmla="*/ 285750 h 285751"/>
                <a:gd name="connsiteX29" fmla="*/ 109151 w 338138"/>
                <a:gd name="connsiteY29" fmla="*/ 276514 h 285751"/>
                <a:gd name="connsiteX30" fmla="*/ 109151 w 338138"/>
                <a:gd name="connsiteY30" fmla="*/ 273875 h 285751"/>
                <a:gd name="connsiteX31" fmla="*/ 115754 w 338138"/>
                <a:gd name="connsiteY31" fmla="*/ 275194 h 285751"/>
                <a:gd name="connsiteX32" fmla="*/ 124999 w 338138"/>
                <a:gd name="connsiteY32" fmla="*/ 264639 h 285751"/>
                <a:gd name="connsiteX33" fmla="*/ 115754 w 338138"/>
                <a:gd name="connsiteY33" fmla="*/ 254083 h 285751"/>
                <a:gd name="connsiteX34" fmla="*/ 109151 w 338138"/>
                <a:gd name="connsiteY34" fmla="*/ 256722 h 285751"/>
                <a:gd name="connsiteX35" fmla="*/ 109151 w 338138"/>
                <a:gd name="connsiteY35" fmla="*/ 235610 h 285751"/>
                <a:gd name="connsiteX36" fmla="*/ 168582 w 338138"/>
                <a:gd name="connsiteY36" fmla="*/ 235610 h 285751"/>
                <a:gd name="connsiteX37" fmla="*/ 168582 w 338138"/>
                <a:gd name="connsiteY37" fmla="*/ 110259 h 285751"/>
                <a:gd name="connsiteX38" fmla="*/ 61606 w 338138"/>
                <a:gd name="connsiteY38" fmla="*/ 110259 h 285751"/>
                <a:gd name="connsiteX39" fmla="*/ 61606 w 338138"/>
                <a:gd name="connsiteY39" fmla="*/ 126093 h 285751"/>
                <a:gd name="connsiteX40" fmla="*/ 36512 w 338138"/>
                <a:gd name="connsiteY40" fmla="*/ 126093 h 285751"/>
                <a:gd name="connsiteX41" fmla="*/ 36512 w 338138"/>
                <a:gd name="connsiteY41" fmla="*/ 99703 h 285751"/>
                <a:gd name="connsiteX42" fmla="*/ 55002 w 338138"/>
                <a:gd name="connsiteY42" fmla="*/ 82550 h 285751"/>
                <a:gd name="connsiteX43" fmla="*/ 102729 w 338138"/>
                <a:gd name="connsiteY43" fmla="*/ 0 h 285751"/>
                <a:gd name="connsiteX44" fmla="*/ 305260 w 338138"/>
                <a:gd name="connsiteY44" fmla="*/ 0 h 285751"/>
                <a:gd name="connsiteX45" fmla="*/ 338138 w 338138"/>
                <a:gd name="connsiteY45" fmla="*/ 34237 h 285751"/>
                <a:gd name="connsiteX46" fmla="*/ 338138 w 338138"/>
                <a:gd name="connsiteY46" fmla="*/ 188306 h 285751"/>
                <a:gd name="connsiteX47" fmla="*/ 305260 w 338138"/>
                <a:gd name="connsiteY47" fmla="*/ 221226 h 285751"/>
                <a:gd name="connsiteX48" fmla="*/ 234242 w 338138"/>
                <a:gd name="connsiteY48" fmla="*/ 221226 h 285751"/>
                <a:gd name="connsiteX49" fmla="*/ 234242 w 338138"/>
                <a:gd name="connsiteY49" fmla="*/ 243612 h 285751"/>
                <a:gd name="connsiteX50" fmla="*/ 265806 w 338138"/>
                <a:gd name="connsiteY50" fmla="*/ 243612 h 285751"/>
                <a:gd name="connsiteX51" fmla="*/ 277642 w 338138"/>
                <a:gd name="connsiteY51" fmla="*/ 256780 h 285751"/>
                <a:gd name="connsiteX52" fmla="*/ 277642 w 338138"/>
                <a:gd name="connsiteY52" fmla="*/ 272582 h 285751"/>
                <a:gd name="connsiteX53" fmla="*/ 265806 w 338138"/>
                <a:gd name="connsiteY53" fmla="*/ 285750 h 285751"/>
                <a:gd name="connsiteX54" fmla="*/ 205309 w 338138"/>
                <a:gd name="connsiteY54" fmla="*/ 285750 h 285751"/>
                <a:gd name="connsiteX55" fmla="*/ 210570 w 338138"/>
                <a:gd name="connsiteY55" fmla="*/ 269948 h 285751"/>
                <a:gd name="connsiteX56" fmla="*/ 210570 w 338138"/>
                <a:gd name="connsiteY56" fmla="*/ 213325 h 285751"/>
                <a:gd name="connsiteX57" fmla="*/ 210570 w 338138"/>
                <a:gd name="connsiteY57" fmla="*/ 172504 h 285751"/>
                <a:gd name="connsiteX58" fmla="*/ 296054 w 338138"/>
                <a:gd name="connsiteY58" fmla="*/ 172504 h 285751"/>
                <a:gd name="connsiteX59" fmla="*/ 309205 w 338138"/>
                <a:gd name="connsiteY59" fmla="*/ 159335 h 285751"/>
                <a:gd name="connsiteX60" fmla="*/ 309205 w 338138"/>
                <a:gd name="connsiteY60" fmla="*/ 39504 h 285751"/>
                <a:gd name="connsiteX61" fmla="*/ 296054 w 338138"/>
                <a:gd name="connsiteY61" fmla="*/ 27653 h 285751"/>
                <a:gd name="connsiteX62" fmla="*/ 110620 w 338138"/>
                <a:gd name="connsiteY62" fmla="*/ 27653 h 285751"/>
                <a:gd name="connsiteX63" fmla="*/ 98783 w 338138"/>
                <a:gd name="connsiteY63" fmla="*/ 39504 h 285751"/>
                <a:gd name="connsiteX64" fmla="*/ 98783 w 338138"/>
                <a:gd name="connsiteY64" fmla="*/ 65841 h 285751"/>
                <a:gd name="connsiteX65" fmla="*/ 69850 w 338138"/>
                <a:gd name="connsiteY65" fmla="*/ 65841 h 285751"/>
                <a:gd name="connsiteX66" fmla="*/ 69850 w 338138"/>
                <a:gd name="connsiteY66" fmla="*/ 34237 h 285751"/>
                <a:gd name="connsiteX67" fmla="*/ 102729 w 338138"/>
                <a:gd name="connsiteY67" fmla="*/ 0 h 2857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</a:cxnLst>
              <a:rect l="l" t="t" r="r" b="b"/>
              <a:pathLst>
                <a:path w="338138" h="285751">
                  <a:moveTo>
                    <a:pt x="46038" y="261938"/>
                  </a:moveTo>
                  <a:cubicBezTo>
                    <a:pt x="41654" y="261938"/>
                    <a:pt x="38100" y="265847"/>
                    <a:pt x="38100" y="270670"/>
                  </a:cubicBezTo>
                  <a:cubicBezTo>
                    <a:pt x="38100" y="275493"/>
                    <a:pt x="41654" y="279402"/>
                    <a:pt x="46038" y="279402"/>
                  </a:cubicBezTo>
                  <a:cubicBezTo>
                    <a:pt x="50422" y="279402"/>
                    <a:pt x="53976" y="275493"/>
                    <a:pt x="53976" y="270670"/>
                  </a:cubicBezTo>
                  <a:cubicBezTo>
                    <a:pt x="53976" y="265847"/>
                    <a:pt x="50422" y="261938"/>
                    <a:pt x="46038" y="261938"/>
                  </a:cubicBezTo>
                  <a:close/>
                  <a:moveTo>
                    <a:pt x="288131" y="184150"/>
                  </a:moveTo>
                  <a:cubicBezTo>
                    <a:pt x="282432" y="184150"/>
                    <a:pt x="277812" y="188770"/>
                    <a:pt x="277812" y="194469"/>
                  </a:cubicBezTo>
                  <a:cubicBezTo>
                    <a:pt x="277812" y="200168"/>
                    <a:pt x="282432" y="204788"/>
                    <a:pt x="288131" y="204788"/>
                  </a:cubicBezTo>
                  <a:cubicBezTo>
                    <a:pt x="293830" y="204788"/>
                    <a:pt x="298450" y="200168"/>
                    <a:pt x="298450" y="194469"/>
                  </a:cubicBezTo>
                  <a:cubicBezTo>
                    <a:pt x="298450" y="188770"/>
                    <a:pt x="293830" y="184150"/>
                    <a:pt x="288131" y="184150"/>
                  </a:cubicBezTo>
                  <a:close/>
                  <a:moveTo>
                    <a:pt x="19050" y="165100"/>
                  </a:moveTo>
                  <a:lnTo>
                    <a:pt x="19050" y="242888"/>
                  </a:lnTo>
                  <a:lnTo>
                    <a:pt x="73025" y="242888"/>
                  </a:lnTo>
                  <a:lnTo>
                    <a:pt x="73025" y="165100"/>
                  </a:lnTo>
                  <a:close/>
                  <a:moveTo>
                    <a:pt x="12010" y="141288"/>
                  </a:moveTo>
                  <a:cubicBezTo>
                    <a:pt x="12010" y="141288"/>
                    <a:pt x="12010" y="141288"/>
                    <a:pt x="81400" y="141288"/>
                  </a:cubicBezTo>
                  <a:cubicBezTo>
                    <a:pt x="86738" y="141288"/>
                    <a:pt x="92075" y="146541"/>
                    <a:pt x="92075" y="153107"/>
                  </a:cubicBezTo>
                  <a:cubicBezTo>
                    <a:pt x="92075" y="153107"/>
                    <a:pt x="92075" y="153107"/>
                    <a:pt x="92075" y="273932"/>
                  </a:cubicBezTo>
                  <a:cubicBezTo>
                    <a:pt x="92075" y="280498"/>
                    <a:pt x="86738" y="285751"/>
                    <a:pt x="81400" y="285751"/>
                  </a:cubicBezTo>
                  <a:cubicBezTo>
                    <a:pt x="81400" y="285751"/>
                    <a:pt x="81400" y="285751"/>
                    <a:pt x="12010" y="285751"/>
                  </a:cubicBezTo>
                  <a:cubicBezTo>
                    <a:pt x="5337" y="285751"/>
                    <a:pt x="0" y="280498"/>
                    <a:pt x="0" y="273932"/>
                  </a:cubicBezTo>
                  <a:cubicBezTo>
                    <a:pt x="0" y="273932"/>
                    <a:pt x="0" y="273932"/>
                    <a:pt x="0" y="153107"/>
                  </a:cubicBezTo>
                  <a:cubicBezTo>
                    <a:pt x="0" y="146541"/>
                    <a:pt x="5337" y="141288"/>
                    <a:pt x="12010" y="141288"/>
                  </a:cubicBezTo>
                  <a:close/>
                  <a:moveTo>
                    <a:pt x="55002" y="82550"/>
                  </a:moveTo>
                  <a:cubicBezTo>
                    <a:pt x="55002" y="82550"/>
                    <a:pt x="55002" y="82550"/>
                    <a:pt x="175185" y="82550"/>
                  </a:cubicBezTo>
                  <a:cubicBezTo>
                    <a:pt x="185751" y="82550"/>
                    <a:pt x="193675" y="90467"/>
                    <a:pt x="193675" y="99703"/>
                  </a:cubicBezTo>
                  <a:cubicBezTo>
                    <a:pt x="193675" y="99703"/>
                    <a:pt x="193675" y="99703"/>
                    <a:pt x="193675" y="268597"/>
                  </a:cubicBezTo>
                  <a:cubicBezTo>
                    <a:pt x="193675" y="277833"/>
                    <a:pt x="185751" y="285750"/>
                    <a:pt x="175185" y="285750"/>
                  </a:cubicBezTo>
                  <a:cubicBezTo>
                    <a:pt x="175185" y="285750"/>
                    <a:pt x="175185" y="285750"/>
                    <a:pt x="107830" y="285750"/>
                  </a:cubicBezTo>
                  <a:cubicBezTo>
                    <a:pt x="109151" y="283111"/>
                    <a:pt x="109151" y="280472"/>
                    <a:pt x="109151" y="276514"/>
                  </a:cubicBezTo>
                  <a:cubicBezTo>
                    <a:pt x="109151" y="276514"/>
                    <a:pt x="109151" y="276514"/>
                    <a:pt x="109151" y="273875"/>
                  </a:cubicBezTo>
                  <a:cubicBezTo>
                    <a:pt x="110471" y="273875"/>
                    <a:pt x="113113" y="275194"/>
                    <a:pt x="115754" y="275194"/>
                  </a:cubicBezTo>
                  <a:cubicBezTo>
                    <a:pt x="121037" y="275194"/>
                    <a:pt x="124999" y="271236"/>
                    <a:pt x="124999" y="264639"/>
                  </a:cubicBezTo>
                  <a:cubicBezTo>
                    <a:pt x="124999" y="259361"/>
                    <a:pt x="121037" y="254083"/>
                    <a:pt x="115754" y="254083"/>
                  </a:cubicBezTo>
                  <a:cubicBezTo>
                    <a:pt x="113113" y="254083"/>
                    <a:pt x="110471" y="255402"/>
                    <a:pt x="109151" y="256722"/>
                  </a:cubicBezTo>
                  <a:cubicBezTo>
                    <a:pt x="109151" y="256722"/>
                    <a:pt x="109151" y="256722"/>
                    <a:pt x="109151" y="235610"/>
                  </a:cubicBezTo>
                  <a:cubicBezTo>
                    <a:pt x="109151" y="235610"/>
                    <a:pt x="109151" y="235610"/>
                    <a:pt x="168582" y="235610"/>
                  </a:cubicBezTo>
                  <a:cubicBezTo>
                    <a:pt x="168582" y="235610"/>
                    <a:pt x="168582" y="235610"/>
                    <a:pt x="168582" y="110259"/>
                  </a:cubicBezTo>
                  <a:cubicBezTo>
                    <a:pt x="168582" y="110259"/>
                    <a:pt x="168582" y="110259"/>
                    <a:pt x="61606" y="110259"/>
                  </a:cubicBezTo>
                  <a:cubicBezTo>
                    <a:pt x="61606" y="110259"/>
                    <a:pt x="61606" y="110259"/>
                    <a:pt x="61606" y="126093"/>
                  </a:cubicBezTo>
                  <a:cubicBezTo>
                    <a:pt x="61606" y="126093"/>
                    <a:pt x="61606" y="126093"/>
                    <a:pt x="36512" y="126093"/>
                  </a:cubicBezTo>
                  <a:cubicBezTo>
                    <a:pt x="36512" y="126093"/>
                    <a:pt x="36512" y="126093"/>
                    <a:pt x="36512" y="99703"/>
                  </a:cubicBezTo>
                  <a:cubicBezTo>
                    <a:pt x="36512" y="90467"/>
                    <a:pt x="45757" y="82550"/>
                    <a:pt x="55002" y="82550"/>
                  </a:cubicBezTo>
                  <a:close/>
                  <a:moveTo>
                    <a:pt x="102729" y="0"/>
                  </a:moveTo>
                  <a:cubicBezTo>
                    <a:pt x="102729" y="0"/>
                    <a:pt x="102729" y="0"/>
                    <a:pt x="305260" y="0"/>
                  </a:cubicBezTo>
                  <a:cubicBezTo>
                    <a:pt x="323672" y="0"/>
                    <a:pt x="338138" y="15802"/>
                    <a:pt x="338138" y="34237"/>
                  </a:cubicBezTo>
                  <a:cubicBezTo>
                    <a:pt x="338138" y="34237"/>
                    <a:pt x="338138" y="34237"/>
                    <a:pt x="338138" y="188306"/>
                  </a:cubicBezTo>
                  <a:cubicBezTo>
                    <a:pt x="338138" y="206741"/>
                    <a:pt x="323672" y="221226"/>
                    <a:pt x="305260" y="221226"/>
                  </a:cubicBezTo>
                  <a:cubicBezTo>
                    <a:pt x="305260" y="221226"/>
                    <a:pt x="305260" y="221226"/>
                    <a:pt x="234242" y="221226"/>
                  </a:cubicBezTo>
                  <a:cubicBezTo>
                    <a:pt x="234242" y="221226"/>
                    <a:pt x="234242" y="221226"/>
                    <a:pt x="234242" y="243612"/>
                  </a:cubicBezTo>
                  <a:cubicBezTo>
                    <a:pt x="234242" y="243612"/>
                    <a:pt x="234242" y="243612"/>
                    <a:pt x="265806" y="243612"/>
                  </a:cubicBezTo>
                  <a:cubicBezTo>
                    <a:pt x="272381" y="243612"/>
                    <a:pt x="277642" y="250196"/>
                    <a:pt x="277642" y="256780"/>
                  </a:cubicBezTo>
                  <a:cubicBezTo>
                    <a:pt x="277642" y="256780"/>
                    <a:pt x="277642" y="256780"/>
                    <a:pt x="277642" y="272582"/>
                  </a:cubicBezTo>
                  <a:cubicBezTo>
                    <a:pt x="277642" y="280483"/>
                    <a:pt x="272381" y="285750"/>
                    <a:pt x="265806" y="285750"/>
                  </a:cubicBezTo>
                  <a:cubicBezTo>
                    <a:pt x="265806" y="285750"/>
                    <a:pt x="265806" y="285750"/>
                    <a:pt x="205309" y="285750"/>
                  </a:cubicBezTo>
                  <a:cubicBezTo>
                    <a:pt x="207940" y="280483"/>
                    <a:pt x="209255" y="275216"/>
                    <a:pt x="210570" y="269948"/>
                  </a:cubicBezTo>
                  <a:cubicBezTo>
                    <a:pt x="210570" y="268632"/>
                    <a:pt x="210570" y="213325"/>
                    <a:pt x="210570" y="213325"/>
                  </a:cubicBezTo>
                  <a:cubicBezTo>
                    <a:pt x="210570" y="213325"/>
                    <a:pt x="210570" y="213325"/>
                    <a:pt x="210570" y="172504"/>
                  </a:cubicBezTo>
                  <a:cubicBezTo>
                    <a:pt x="210570" y="172504"/>
                    <a:pt x="210570" y="172504"/>
                    <a:pt x="296054" y="172504"/>
                  </a:cubicBezTo>
                  <a:cubicBezTo>
                    <a:pt x="303945" y="172504"/>
                    <a:pt x="309205" y="165920"/>
                    <a:pt x="309205" y="159335"/>
                  </a:cubicBezTo>
                  <a:cubicBezTo>
                    <a:pt x="309205" y="159335"/>
                    <a:pt x="309205" y="159335"/>
                    <a:pt x="309205" y="39504"/>
                  </a:cubicBezTo>
                  <a:cubicBezTo>
                    <a:pt x="309205" y="32920"/>
                    <a:pt x="303945" y="27653"/>
                    <a:pt x="296054" y="27653"/>
                  </a:cubicBezTo>
                  <a:cubicBezTo>
                    <a:pt x="296054" y="27653"/>
                    <a:pt x="296054" y="27653"/>
                    <a:pt x="110620" y="27653"/>
                  </a:cubicBezTo>
                  <a:cubicBezTo>
                    <a:pt x="104044" y="27653"/>
                    <a:pt x="98783" y="32920"/>
                    <a:pt x="98783" y="39504"/>
                  </a:cubicBezTo>
                  <a:cubicBezTo>
                    <a:pt x="98783" y="39504"/>
                    <a:pt x="98783" y="39504"/>
                    <a:pt x="98783" y="65841"/>
                  </a:cubicBezTo>
                  <a:cubicBezTo>
                    <a:pt x="98783" y="65841"/>
                    <a:pt x="98783" y="65841"/>
                    <a:pt x="69850" y="65841"/>
                  </a:cubicBezTo>
                  <a:cubicBezTo>
                    <a:pt x="69850" y="65841"/>
                    <a:pt x="69850" y="65841"/>
                    <a:pt x="69850" y="34237"/>
                  </a:cubicBezTo>
                  <a:cubicBezTo>
                    <a:pt x="69850" y="15802"/>
                    <a:pt x="84317" y="0"/>
                    <a:pt x="102729" y="0"/>
                  </a:cubicBezTo>
                  <a:close/>
                </a:path>
              </a:pathLst>
            </a:custGeom>
            <a:solidFill>
              <a:srgbClr val="029BA8"/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cs typeface="+mn-ea"/>
                <a:sym typeface="+mn-lt"/>
              </a:endParaRPr>
            </a:p>
          </p:txBody>
        </p:sp>
        <p:grpSp>
          <p:nvGrpSpPr>
            <p:cNvPr id="17" name="组合 16"/>
            <p:cNvGrpSpPr/>
            <p:nvPr/>
          </p:nvGrpSpPr>
          <p:grpSpPr>
            <a:xfrm>
              <a:off x="6777114" y="3129868"/>
              <a:ext cx="1376285" cy="631792"/>
              <a:chOff x="5122025" y="525814"/>
              <a:chExt cx="2020976" cy="927740"/>
            </a:xfrm>
          </p:grpSpPr>
          <p:sp>
            <p:nvSpPr>
              <p:cNvPr id="19" name="文本框 42"/>
              <p:cNvSpPr txBox="1"/>
              <p:nvPr/>
            </p:nvSpPr>
            <p:spPr>
              <a:xfrm>
                <a:off x="5122026" y="826908"/>
                <a:ext cx="2020975" cy="626646"/>
              </a:xfrm>
              <a:prstGeom prst="rect">
                <a:avLst/>
              </a:prstGeom>
              <a:noFill/>
            </p:spPr>
            <p:txBody>
              <a:bodyPr wrap="square" lIns="0" tIns="0" rIns="0" bIns="0" anchor="ctr" anchorCtr="1">
                <a:normAutofit fontScale="92500" lnSpcReduction="20000"/>
              </a:bodyPr>
              <a:lstStyle/>
              <a:p>
                <a:pPr algn="ctr">
                  <a:lnSpc>
                    <a:spcPct val="120000"/>
                  </a:lnSpc>
                  <a:spcBef>
                    <a:spcPct val="0"/>
                  </a:spcBef>
                </a:pPr>
                <a:r>
                  <a:rPr lang="zh-CN" altLang="en-US" sz="1000" dirty="0">
                    <a:cs typeface="+mn-ea"/>
                    <a:sym typeface="+mn-lt"/>
                  </a:rPr>
                  <a:t>此部分内容作为文字排版占位显示 （建议使用主题字体）</a:t>
                </a:r>
              </a:p>
            </p:txBody>
          </p:sp>
          <p:sp>
            <p:nvSpPr>
              <p:cNvPr id="20" name="矩形 19"/>
              <p:cNvSpPr/>
              <p:nvPr/>
            </p:nvSpPr>
            <p:spPr>
              <a:xfrm>
                <a:off x="5122025" y="525814"/>
                <a:ext cx="2020976" cy="325410"/>
              </a:xfrm>
              <a:prstGeom prst="rect">
                <a:avLst/>
              </a:prstGeom>
            </p:spPr>
            <p:txBody>
              <a:bodyPr wrap="none" lIns="0" tIns="0" rIns="0" bIns="0" anchor="ctr" anchorCtr="1">
                <a:normAutofit fontScale="92500" lnSpcReduction="20000"/>
              </a:bodyPr>
              <a:lstStyle/>
              <a:p>
                <a:pPr lvl="0" algn="ctr" defTabSz="913765">
                  <a:spcBef>
                    <a:spcPct val="0"/>
                  </a:spcBef>
                  <a:defRPr/>
                </a:pPr>
                <a:r>
                  <a:rPr lang="zh-CN" altLang="en-US" b="1" dirty="0">
                    <a:solidFill>
                      <a:srgbClr val="595959"/>
                    </a:solidFill>
                    <a:cs typeface="+mn-ea"/>
                    <a:sym typeface="+mn-lt"/>
                  </a:rPr>
                  <a:t>标题文本预设</a:t>
                </a:r>
              </a:p>
            </p:txBody>
          </p:sp>
        </p:grpSp>
      </p:grpSp>
      <p:sp>
        <p:nvSpPr>
          <p:cNvPr id="18" name="矩形: 圆角 17"/>
          <p:cNvSpPr/>
          <p:nvPr/>
        </p:nvSpPr>
        <p:spPr>
          <a:xfrm>
            <a:off x="3615526" y="1366672"/>
            <a:ext cx="1916482" cy="584582"/>
          </a:xfrm>
          <a:prstGeom prst="roundRect">
            <a:avLst>
              <a:gd name="adj" fmla="val 24861"/>
            </a:avLst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bg1">
                  <a:lumMod val="95000"/>
                </a:schemeClr>
              </a:gs>
              <a:gs pos="100000">
                <a:schemeClr val="bg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solidFill>
              <a:schemeClr val="bg1"/>
            </a:solidFill>
          </a:ln>
          <a:effectLst>
            <a:outerShdw blurRad="215900" dist="177800" dir="7200000" sx="102000" sy="102000" algn="tl" rotWithShape="0">
              <a:schemeClr val="tx1">
                <a:lumMod val="95000"/>
                <a:lumOff val="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>
            <a:normAutofit/>
          </a:bodyPr>
          <a:lstStyle/>
          <a:p>
            <a:pPr lvl="0" algn="ctr" defTabSz="913765">
              <a:spcBef>
                <a:spcPct val="0"/>
              </a:spcBef>
              <a:defRPr/>
            </a:pPr>
            <a:r>
              <a:rPr lang="zh-CN" altLang="en-US" sz="2400" b="1" dirty="0">
                <a:solidFill>
                  <a:srgbClr val="029BA8"/>
                </a:solidFill>
                <a:cs typeface="+mn-ea"/>
                <a:sym typeface="+mn-lt"/>
              </a:rPr>
              <a:t>标题文本预设</a:t>
            </a:r>
          </a:p>
        </p:txBody>
      </p:sp>
      <p:sp>
        <p:nvSpPr>
          <p:cNvPr id="33" name="Title 1"/>
          <p:cNvSpPr txBox="1"/>
          <p:nvPr/>
        </p:nvSpPr>
        <p:spPr>
          <a:xfrm>
            <a:off x="611560" y="175643"/>
            <a:ext cx="2129944" cy="379477"/>
          </a:xfrm>
          <a:prstGeom prst="rect">
            <a:avLst/>
          </a:prstGeom>
        </p:spPr>
        <p:txBody>
          <a:bodyPr lIns="0" rIns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U.S. 101" pitchFamily="2" charset="0"/>
                <a:ea typeface="Roboto" pitchFamily="2" charset="0"/>
                <a:cs typeface="Open Sans Light" panose="020B0306030504020204" pitchFamily="34" charset="0"/>
              </a:defRPr>
            </a:lvl1pPr>
          </a:lstStyle>
          <a:p>
            <a:pPr algn="l"/>
            <a:r>
              <a:rPr lang="zh-CN" altLang="en-US" sz="1800" dirty="0">
                <a:solidFill>
                  <a:srgbClr val="595959"/>
                </a:solidFill>
                <a:latin typeface="+mn-lt"/>
                <a:ea typeface="+mn-ea"/>
                <a:cs typeface="+mn-ea"/>
                <a:sym typeface="+mn-lt"/>
              </a:rPr>
              <a:t>点击输入标题内容</a:t>
            </a:r>
            <a:endParaRPr lang="en-GB" altLang="zh-CN" sz="1800" dirty="0">
              <a:solidFill>
                <a:srgbClr val="595959"/>
              </a:solidFill>
              <a:latin typeface="+mn-lt"/>
              <a:ea typeface="+mn-ea"/>
              <a:cs typeface="+mn-ea"/>
              <a:sym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48"/>
          <p:cNvSpPr txBox="1"/>
          <p:nvPr/>
        </p:nvSpPr>
        <p:spPr>
          <a:xfrm>
            <a:off x="2771800" y="2188552"/>
            <a:ext cx="4176464" cy="6771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44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工作完成情况</a:t>
            </a:r>
            <a:endParaRPr lang="en-GB" altLang="zh-CN" sz="4400" dirty="0">
              <a:solidFill>
                <a:schemeClr val="bg1">
                  <a:lumMod val="50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7" name="TextBox 49"/>
          <p:cNvSpPr txBox="1"/>
          <p:nvPr/>
        </p:nvSpPr>
        <p:spPr>
          <a:xfrm>
            <a:off x="3635896" y="2952695"/>
            <a:ext cx="2780138" cy="123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hangingPunct="0"/>
            <a:r>
              <a:rPr lang="zh-CN" altLang="en-US" sz="800" dirty="0">
                <a:solidFill>
                  <a:schemeClr val="bg1">
                    <a:lumMod val="50000"/>
                  </a:schemeClr>
                </a:solidFill>
                <a:cs typeface="+mn-ea"/>
                <a:sym typeface="+mn-lt"/>
              </a:rPr>
              <a:t>请替换文字内容，点击添加相关标题文字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4079394" y="987574"/>
            <a:ext cx="944424" cy="944424"/>
            <a:chOff x="4079394" y="987574"/>
            <a:chExt cx="944424" cy="944424"/>
          </a:xfrm>
        </p:grpSpPr>
        <p:grpSp>
          <p:nvGrpSpPr>
            <p:cNvPr id="10" name="组合 9"/>
            <p:cNvGrpSpPr/>
            <p:nvPr/>
          </p:nvGrpSpPr>
          <p:grpSpPr>
            <a:xfrm>
              <a:off x="4079394" y="987574"/>
              <a:ext cx="944424" cy="944424"/>
              <a:chOff x="3059832" y="3339719"/>
              <a:chExt cx="3607562" cy="3607562"/>
            </a:xfrm>
          </p:grpSpPr>
          <p:sp>
            <p:nvSpPr>
              <p:cNvPr id="13" name="椭圆 12"/>
              <p:cNvSpPr/>
              <p:nvPr/>
            </p:nvSpPr>
            <p:spPr>
              <a:xfrm>
                <a:off x="3059832" y="3339719"/>
                <a:ext cx="3607562" cy="3607562"/>
              </a:xfrm>
              <a:prstGeom prst="ellipse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cs typeface="+mn-ea"/>
                  <a:sym typeface="+mn-lt"/>
                </a:endParaRPr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3168200" y="3448087"/>
                <a:ext cx="3390828" cy="3390828"/>
                <a:chOff x="304800" y="673100"/>
                <a:chExt cx="4000500" cy="4000500"/>
              </a:xfrm>
              <a:effectLst>
                <a:outerShdw blurRad="444500" dist="254000" dir="8100000" algn="tr" rotWithShape="0">
                  <a:prstClr val="black">
                    <a:alpha val="50000"/>
                  </a:prstClr>
                </a:outerShdw>
              </a:effectLst>
            </p:grpSpPr>
            <p:sp>
              <p:nvSpPr>
                <p:cNvPr id="15" name="同心圆 69"/>
                <p:cNvSpPr/>
                <p:nvPr/>
              </p:nvSpPr>
              <p:spPr>
                <a:xfrm>
                  <a:off x="304800" y="673100"/>
                  <a:ext cx="4000500" cy="4000500"/>
                </a:xfrm>
                <a:prstGeom prst="donut">
                  <a:avLst>
                    <a:gd name="adj" fmla="val 4879"/>
                  </a:avLst>
                </a:prstGeom>
                <a:gradFill>
                  <a:gsLst>
                    <a:gs pos="0">
                      <a:schemeClr val="bg1"/>
                    </a:gs>
                    <a:gs pos="55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65000"/>
                      </a:schemeClr>
                    </a:gs>
                  </a:gsLst>
                  <a:lin ang="81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  <p:sp>
              <p:nvSpPr>
                <p:cNvPr id="16" name="椭圆 15"/>
                <p:cNvSpPr/>
                <p:nvPr/>
              </p:nvSpPr>
              <p:spPr>
                <a:xfrm>
                  <a:off x="392113" y="760413"/>
                  <a:ext cx="3825874" cy="3825874"/>
                </a:xfrm>
                <a:prstGeom prst="ellipse">
                  <a:avLst/>
                </a:prstGeom>
                <a:gradFill>
                  <a:gsLst>
                    <a:gs pos="0">
                      <a:schemeClr val="bg1"/>
                    </a:gs>
                    <a:gs pos="51000">
                      <a:schemeClr val="bg1">
                        <a:lumMod val="95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1890000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 dirty="0">
                    <a:solidFill>
                      <a:srgbClr val="C00000"/>
                    </a:solidFill>
                    <a:cs typeface="+mn-ea"/>
                    <a:sym typeface="+mn-lt"/>
                  </a:endParaRPr>
                </a:p>
              </p:txBody>
            </p:sp>
          </p:grpSp>
        </p:grpSp>
        <p:sp>
          <p:nvSpPr>
            <p:cNvPr id="12" name="TextBox 6"/>
            <p:cNvSpPr txBox="1"/>
            <p:nvPr/>
          </p:nvSpPr>
          <p:spPr>
            <a:xfrm>
              <a:off x="4245847" y="1251405"/>
              <a:ext cx="491962" cy="530915"/>
            </a:xfrm>
            <a:prstGeom prst="rect">
              <a:avLst/>
            </a:prstGeom>
            <a:noFill/>
          </p:spPr>
          <p:txBody>
            <a:bodyPr wrap="none" anchor="ctr">
              <a:normAutofit fontScale="85000" lnSpcReduction="20000"/>
            </a:bodyPr>
            <a:lstStyle/>
            <a:p>
              <a:r>
                <a:rPr lang="en-US" altLang="zh-CN" sz="4000" dirty="0">
                  <a:solidFill>
                    <a:srgbClr val="029BA8"/>
                  </a:solidFill>
                  <a:cs typeface="+mn-ea"/>
                  <a:sym typeface="+mn-lt"/>
                </a:rPr>
                <a:t>02</a:t>
              </a: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6262119" y="3766119"/>
            <a:ext cx="2449947" cy="1110678"/>
            <a:chOff x="-7671361" y="446837"/>
            <a:chExt cx="14338755" cy="6500444"/>
          </a:xfrm>
        </p:grpSpPr>
        <p:sp>
          <p:nvSpPr>
            <p:cNvPr id="17" name="椭圆 16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18" name="组合 17"/>
            <p:cNvGrpSpPr/>
            <p:nvPr/>
          </p:nvGrpSpPr>
          <p:grpSpPr>
            <a:xfrm>
              <a:off x="-7671361" y="446837"/>
              <a:ext cx="14230389" cy="6392078"/>
              <a:chOff x="-12483718" y="-2867776"/>
              <a:chExt cx="16789018" cy="7541376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19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0" name="椭圆 19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>
                <a:off x="-12483718" y="-2867776"/>
                <a:ext cx="3825873" cy="3825873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7418081" y="4056183"/>
            <a:ext cx="292233" cy="292233"/>
            <a:chOff x="3059832" y="3339719"/>
            <a:chExt cx="3607562" cy="3607562"/>
          </a:xfrm>
        </p:grpSpPr>
        <p:sp>
          <p:nvSpPr>
            <p:cNvPr id="23" name="椭圆 22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4" name="组合 23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25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26" name="椭圆 25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27" name="组合 26"/>
          <p:cNvGrpSpPr/>
          <p:nvPr/>
        </p:nvGrpSpPr>
        <p:grpSpPr>
          <a:xfrm>
            <a:off x="8400867" y="3517256"/>
            <a:ext cx="292233" cy="292233"/>
            <a:chOff x="3059832" y="3339719"/>
            <a:chExt cx="3607562" cy="3607562"/>
          </a:xfrm>
        </p:grpSpPr>
        <p:sp>
          <p:nvSpPr>
            <p:cNvPr id="28" name="椭圆 27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29" name="组合 28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0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1" name="椭圆 3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2" name="组合 31"/>
          <p:cNvGrpSpPr/>
          <p:nvPr/>
        </p:nvGrpSpPr>
        <p:grpSpPr>
          <a:xfrm>
            <a:off x="7392796" y="3625404"/>
            <a:ext cx="179386" cy="179386"/>
            <a:chOff x="3059832" y="3339719"/>
            <a:chExt cx="3607562" cy="3607562"/>
          </a:xfrm>
        </p:grpSpPr>
        <p:sp>
          <p:nvSpPr>
            <p:cNvPr id="33" name="椭圆 32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4" name="组合 33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35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36" name="椭圆 35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37" name="组合 36"/>
          <p:cNvGrpSpPr/>
          <p:nvPr/>
        </p:nvGrpSpPr>
        <p:grpSpPr>
          <a:xfrm>
            <a:off x="1187624" y="4348416"/>
            <a:ext cx="616395" cy="616395"/>
            <a:chOff x="3059832" y="3339719"/>
            <a:chExt cx="3607562" cy="3607562"/>
          </a:xfrm>
        </p:grpSpPr>
        <p:sp>
          <p:nvSpPr>
            <p:cNvPr id="38" name="椭圆 37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39" name="组合 38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0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1" name="椭圆 4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2" name="组合 41"/>
          <p:cNvGrpSpPr/>
          <p:nvPr/>
        </p:nvGrpSpPr>
        <p:grpSpPr>
          <a:xfrm>
            <a:off x="510034" y="4144197"/>
            <a:ext cx="292233" cy="292233"/>
            <a:chOff x="3059832" y="3339719"/>
            <a:chExt cx="3607562" cy="3607562"/>
          </a:xfrm>
        </p:grpSpPr>
        <p:sp>
          <p:nvSpPr>
            <p:cNvPr id="43" name="椭圆 42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4" name="组合 43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45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46" name="椭圆 45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47" name="组合 46"/>
          <p:cNvGrpSpPr/>
          <p:nvPr/>
        </p:nvGrpSpPr>
        <p:grpSpPr>
          <a:xfrm>
            <a:off x="1492820" y="3605270"/>
            <a:ext cx="292233" cy="292233"/>
            <a:chOff x="3059832" y="3339719"/>
            <a:chExt cx="3607562" cy="3607562"/>
          </a:xfrm>
        </p:grpSpPr>
        <p:sp>
          <p:nvSpPr>
            <p:cNvPr id="48" name="椭圆 47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49" name="组合 48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0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2" name="组合 51"/>
          <p:cNvGrpSpPr/>
          <p:nvPr/>
        </p:nvGrpSpPr>
        <p:grpSpPr>
          <a:xfrm>
            <a:off x="484749" y="3713418"/>
            <a:ext cx="179386" cy="179386"/>
            <a:chOff x="3059832" y="3339719"/>
            <a:chExt cx="3607562" cy="3607562"/>
          </a:xfrm>
        </p:grpSpPr>
        <p:sp>
          <p:nvSpPr>
            <p:cNvPr id="53" name="椭圆 52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4" name="组合 53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55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6" name="椭圆 55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57" name="组合 56"/>
          <p:cNvGrpSpPr/>
          <p:nvPr/>
        </p:nvGrpSpPr>
        <p:grpSpPr>
          <a:xfrm>
            <a:off x="2447225" y="4306775"/>
            <a:ext cx="292233" cy="292233"/>
            <a:chOff x="3059832" y="3339719"/>
            <a:chExt cx="3607562" cy="3607562"/>
          </a:xfrm>
        </p:grpSpPr>
        <p:sp>
          <p:nvSpPr>
            <p:cNvPr id="58" name="椭圆 57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59" name="组合 58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0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1" name="椭圆 6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2" name="组合 61"/>
          <p:cNvGrpSpPr/>
          <p:nvPr/>
        </p:nvGrpSpPr>
        <p:grpSpPr>
          <a:xfrm>
            <a:off x="6995599" y="4422482"/>
            <a:ext cx="292233" cy="292233"/>
            <a:chOff x="3059832" y="3339719"/>
            <a:chExt cx="3607562" cy="3607562"/>
          </a:xfrm>
        </p:grpSpPr>
        <p:sp>
          <p:nvSpPr>
            <p:cNvPr id="63" name="椭圆 62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4" name="组合 63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65" name="同心圆 51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66" name="椭圆 65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solidFill>
                <a:srgbClr val="029BA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  <p:grpSp>
        <p:nvGrpSpPr>
          <p:cNvPr id="67" name="组合 66"/>
          <p:cNvGrpSpPr/>
          <p:nvPr/>
        </p:nvGrpSpPr>
        <p:grpSpPr>
          <a:xfrm>
            <a:off x="3109048" y="4348416"/>
            <a:ext cx="616395" cy="616395"/>
            <a:chOff x="3059832" y="3339719"/>
            <a:chExt cx="3607562" cy="3607562"/>
          </a:xfrm>
        </p:grpSpPr>
        <p:sp>
          <p:nvSpPr>
            <p:cNvPr id="68" name="椭圆 67"/>
            <p:cNvSpPr/>
            <p:nvPr/>
          </p:nvSpPr>
          <p:spPr>
            <a:xfrm>
              <a:off x="3059832" y="3339719"/>
              <a:ext cx="3607562" cy="3607562"/>
            </a:xfrm>
            <a:prstGeom prst="ellipse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cs typeface="+mn-ea"/>
                <a:sym typeface="+mn-lt"/>
              </a:endParaRPr>
            </a:p>
          </p:txBody>
        </p:sp>
        <p:grpSp>
          <p:nvGrpSpPr>
            <p:cNvPr id="69" name="组合 68"/>
            <p:cNvGrpSpPr/>
            <p:nvPr/>
          </p:nvGrpSpPr>
          <p:grpSpPr>
            <a:xfrm>
              <a:off x="3168200" y="3448087"/>
              <a:ext cx="3390828" cy="3390828"/>
              <a:chOff x="304800" y="673100"/>
              <a:chExt cx="4000500" cy="4000500"/>
            </a:xfrm>
            <a:effectLst>
              <a:outerShdw blurRad="444500" dist="254000" dir="8100000" algn="tr" rotWithShape="0">
                <a:prstClr val="black">
                  <a:alpha val="50000"/>
                </a:prstClr>
              </a:outerShdw>
            </a:effectLst>
          </p:grpSpPr>
          <p:sp>
            <p:nvSpPr>
              <p:cNvPr id="70" name="同心圆 35"/>
              <p:cNvSpPr/>
              <p:nvPr/>
            </p:nvSpPr>
            <p:spPr>
              <a:xfrm>
                <a:off x="304800" y="673100"/>
                <a:ext cx="4000500" cy="4000500"/>
              </a:xfrm>
              <a:prstGeom prst="donut">
                <a:avLst>
                  <a:gd name="adj" fmla="val 4879"/>
                </a:avLst>
              </a:prstGeom>
              <a:gradFill>
                <a:gsLst>
                  <a:gs pos="0">
                    <a:schemeClr val="bg1"/>
                  </a:gs>
                  <a:gs pos="55000">
                    <a:schemeClr val="bg1">
                      <a:lumMod val="95000"/>
                    </a:schemeClr>
                  </a:gs>
                  <a:gs pos="100000">
                    <a:schemeClr val="bg1">
                      <a:lumMod val="65000"/>
                    </a:schemeClr>
                  </a:gs>
                </a:gsLst>
                <a:lin ang="81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71" name="椭圆 70"/>
              <p:cNvSpPr/>
              <p:nvPr/>
            </p:nvSpPr>
            <p:spPr>
              <a:xfrm>
                <a:off x="392113" y="760413"/>
                <a:ext cx="3825874" cy="3825874"/>
              </a:xfrm>
              <a:prstGeom prst="ellipse">
                <a:avLst/>
              </a:prstGeom>
              <a:gradFill>
                <a:gsLst>
                  <a:gs pos="0">
                    <a:schemeClr val="bg1"/>
                  </a:gs>
                  <a:gs pos="51000">
                    <a:schemeClr val="bg1">
                      <a:lumMod val="95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18900000" scaled="0"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 dirty="0">
                  <a:solidFill>
                    <a:srgbClr val="C00000"/>
                  </a:solidFill>
                  <a:cs typeface="+mn-ea"/>
                  <a:sym typeface="+mn-lt"/>
                </a:endParaRPr>
              </a:p>
            </p:txBody>
          </p:sp>
        </p:grp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0">
        <p:fade/>
      </p:transition>
    </mc:Choice>
    <mc:Fallback xmlns="">
      <p:transition spd="med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theme/theme1.xml><?xml version="1.0" encoding="utf-8"?>
<a:theme xmlns:a="http://schemas.openxmlformats.org/drawingml/2006/main" name="第一PPT，www.1ppt.com">
  <a:themeElements>
    <a:clrScheme name="自定义 237">
      <a:dk1>
        <a:srgbClr val="000000"/>
      </a:dk1>
      <a:lt1>
        <a:srgbClr val="FFFFFF"/>
      </a:lt1>
      <a:dk2>
        <a:srgbClr val="778495"/>
      </a:dk2>
      <a:lt2>
        <a:srgbClr val="F0F0F0"/>
      </a:lt2>
      <a:accent1>
        <a:srgbClr val="808080"/>
      </a:accent1>
      <a:accent2>
        <a:srgbClr val="029BA8"/>
      </a:accent2>
      <a:accent3>
        <a:srgbClr val="848484"/>
      </a:accent3>
      <a:accent4>
        <a:srgbClr val="029BA8"/>
      </a:accent4>
      <a:accent5>
        <a:srgbClr val="858585"/>
      </a:accent5>
      <a:accent6>
        <a:srgbClr val="029BA8"/>
      </a:accent6>
      <a:hlink>
        <a:srgbClr val="818181"/>
      </a:hlink>
      <a:folHlink>
        <a:srgbClr val="029BA8"/>
      </a:folHlink>
    </a:clrScheme>
    <a:fontScheme name="temp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1200" dirty="0" smtClean="0">
            <a:solidFill>
              <a:schemeClr val="tx1">
                <a:lumMod val="75000"/>
                <a:lumOff val="25000"/>
              </a:schemeClr>
            </a:solidFill>
            <a:latin typeface="微软雅黑" panose="020B0503020204020204" pitchFamily="34" charset="-122"/>
            <a:ea typeface="微软雅黑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10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1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1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1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1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15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16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17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18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19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20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21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22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2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2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3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4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5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6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7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8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ppt/theme/themeOverride9.xml><?xml version="1.0" encoding="utf-8"?>
<a:themeOverride xmlns:a="http://schemas.openxmlformats.org/drawingml/2006/main">
  <a:clrScheme name="自定义 237">
    <a:dk1>
      <a:srgbClr val="000000"/>
    </a:dk1>
    <a:lt1>
      <a:srgbClr val="FFFFFF"/>
    </a:lt1>
    <a:dk2>
      <a:srgbClr val="778495"/>
    </a:dk2>
    <a:lt2>
      <a:srgbClr val="F0F0F0"/>
    </a:lt2>
    <a:accent1>
      <a:srgbClr val="808080"/>
    </a:accent1>
    <a:accent2>
      <a:srgbClr val="029BA8"/>
    </a:accent2>
    <a:accent3>
      <a:srgbClr val="848484"/>
    </a:accent3>
    <a:accent4>
      <a:srgbClr val="029BA8"/>
    </a:accent4>
    <a:accent5>
      <a:srgbClr val="858585"/>
    </a:accent5>
    <a:accent6>
      <a:srgbClr val="029BA8"/>
    </a:accent6>
    <a:hlink>
      <a:srgbClr val="818181"/>
    </a:hlink>
    <a:folHlink>
      <a:srgbClr val="029BA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1238</Words>
  <Application>Microsoft Office PowerPoint</Application>
  <PresentationFormat>全屏显示(16:9)</PresentationFormat>
  <Paragraphs>210</Paragraphs>
  <Slides>24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8" baseType="lpstr">
      <vt:lpstr>Arial</vt:lpstr>
      <vt:lpstr>Calibri</vt:lpstr>
      <vt:lpstr>微软雅黑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第一PPT模板网-WWW.1PPT.COM</dc:title>
  <dc:creator>user</dc:creator>
  <cp:keywords>第一PPT模板网-WWW.1PPT.COM</cp:keywords>
  <cp:lastModifiedBy>Administrator</cp:lastModifiedBy>
  <cp:revision>223</cp:revision>
  <dcterms:created xsi:type="dcterms:W3CDTF">2015-12-11T17:46:00Z</dcterms:created>
  <dcterms:modified xsi:type="dcterms:W3CDTF">2019-07-23T05:32:13Z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2052-10.1.0.7400</vt:lpwstr>
  </property>
</Properties>
</file>