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368" r:id="rId2"/>
    <p:sldId id="369" r:id="rId3"/>
    <p:sldId id="337" r:id="rId4"/>
    <p:sldId id="361" r:id="rId5"/>
    <p:sldId id="279" r:id="rId6"/>
    <p:sldId id="280" r:id="rId7"/>
    <p:sldId id="311" r:id="rId8"/>
    <p:sldId id="332" r:id="rId9"/>
    <p:sldId id="282" r:id="rId10"/>
    <p:sldId id="362" r:id="rId11"/>
    <p:sldId id="330" r:id="rId12"/>
    <p:sldId id="322" r:id="rId13"/>
    <p:sldId id="286" r:id="rId14"/>
    <p:sldId id="287" r:id="rId15"/>
    <p:sldId id="288" r:id="rId16"/>
    <p:sldId id="364" r:id="rId17"/>
    <p:sldId id="301" r:id="rId18"/>
    <p:sldId id="302" r:id="rId19"/>
    <p:sldId id="329" r:id="rId20"/>
    <p:sldId id="303" r:id="rId21"/>
    <p:sldId id="365" r:id="rId22"/>
    <p:sldId id="309" r:id="rId23"/>
    <p:sldId id="305" r:id="rId24"/>
    <p:sldId id="307" r:id="rId25"/>
    <p:sldId id="366" r:id="rId26"/>
  </p:sldIdLst>
  <p:sldSz cx="12169775" cy="6859588"/>
  <p:notesSz cx="6858000" cy="9144000"/>
  <p:defaultTextStyle>
    <a:defPPr>
      <a:defRPr lang="zh-CN"/>
    </a:defPPr>
    <a:lvl1pPr marL="0" algn="l" defTabSz="1217295" rtl="0" eaLnBrk="1" latinLnBrk="0" hangingPunct="1">
      <a:defRPr sz="2400" kern="1200">
        <a:solidFill>
          <a:schemeClr val="tx1"/>
        </a:solidFill>
        <a:latin typeface="+mn-lt"/>
        <a:ea typeface="+mn-ea"/>
        <a:cs typeface="+mn-cs"/>
      </a:defRPr>
    </a:lvl1pPr>
    <a:lvl2pPr marL="608965"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6260" algn="l" defTabSz="1217295" rtl="0" eaLnBrk="1" latinLnBrk="0" hangingPunct="1">
      <a:defRPr sz="2400" kern="1200">
        <a:solidFill>
          <a:schemeClr val="tx1"/>
        </a:solidFill>
        <a:latin typeface="+mn-lt"/>
        <a:ea typeface="+mn-ea"/>
        <a:cs typeface="+mn-cs"/>
      </a:defRPr>
    </a:lvl4pPr>
    <a:lvl5pPr marL="2435225" algn="l" defTabSz="1217295" rtl="0" eaLnBrk="1" latinLnBrk="0" hangingPunct="1">
      <a:defRPr sz="2400" kern="1200">
        <a:solidFill>
          <a:schemeClr val="tx1"/>
        </a:solidFill>
        <a:latin typeface="+mn-lt"/>
        <a:ea typeface="+mn-ea"/>
        <a:cs typeface="+mn-cs"/>
      </a:defRPr>
    </a:lvl5pPr>
    <a:lvl6pPr marL="3044190" algn="l" defTabSz="1217295" rtl="0" eaLnBrk="1" latinLnBrk="0" hangingPunct="1">
      <a:defRPr sz="2400" kern="1200">
        <a:solidFill>
          <a:schemeClr val="tx1"/>
        </a:solidFill>
        <a:latin typeface="+mn-lt"/>
        <a:ea typeface="+mn-ea"/>
        <a:cs typeface="+mn-cs"/>
      </a:defRPr>
    </a:lvl6pPr>
    <a:lvl7pPr marL="3652520" algn="l" defTabSz="1217295" rtl="0" eaLnBrk="1" latinLnBrk="0" hangingPunct="1">
      <a:defRPr sz="2400" kern="1200">
        <a:solidFill>
          <a:schemeClr val="tx1"/>
        </a:solidFill>
        <a:latin typeface="+mn-lt"/>
        <a:ea typeface="+mn-ea"/>
        <a:cs typeface="+mn-cs"/>
      </a:defRPr>
    </a:lvl7pPr>
    <a:lvl8pPr marL="4261485" algn="l" defTabSz="1217295" rtl="0" eaLnBrk="1" latinLnBrk="0" hangingPunct="1">
      <a:defRPr sz="2400" kern="1200">
        <a:solidFill>
          <a:schemeClr val="tx1"/>
        </a:solidFill>
        <a:latin typeface="+mn-lt"/>
        <a:ea typeface="+mn-ea"/>
        <a:cs typeface="+mn-cs"/>
      </a:defRPr>
    </a:lvl8pPr>
    <a:lvl9pPr marL="4870450" algn="l" defTabSz="121729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B1B"/>
    <a:srgbClr val="3E0000"/>
    <a:srgbClr val="990033"/>
    <a:srgbClr val="AA0A0A"/>
    <a:srgbClr val="9A2222"/>
    <a:srgbClr val="861E1E"/>
    <a:srgbClr val="5C1414"/>
    <a:srgbClr val="0099CC"/>
    <a:srgbClr val="EAB200"/>
    <a:srgbClr val="FF6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45" autoAdjust="0"/>
    <p:restoredTop sz="47148" autoAdjust="0"/>
  </p:normalViewPr>
  <p:slideViewPr>
    <p:cSldViewPr>
      <p:cViewPr varScale="1">
        <p:scale>
          <a:sx n="103" d="100"/>
          <a:sy n="103" d="100"/>
        </p:scale>
        <p:origin x="120" y="354"/>
      </p:cViewPr>
      <p:guideLst>
        <p:guide orient="horz" pos="2161"/>
        <p:guide pos="3833"/>
      </p:guideLst>
    </p:cSldViewPr>
  </p:slideViewPr>
  <p:notesTextViewPr>
    <p:cViewPr>
      <p:scale>
        <a:sx n="100" d="100"/>
        <a:sy n="100" d="100"/>
      </p:scale>
      <p:origin x="0" y="0"/>
    </p:cViewPr>
  </p:notesTextViewPr>
  <p:sorterViewPr>
    <p:cViewPr>
      <p:scale>
        <a:sx n="100" d="100"/>
        <a:sy n="100" d="100"/>
      </p:scale>
      <p:origin x="0" y="10474"/>
    </p:cViewPr>
  </p:sorterViewPr>
  <p:notesViewPr>
    <p:cSldViewPr>
      <p:cViewPr varScale="1">
        <p:scale>
          <a:sx n="63" d="100"/>
          <a:sy n="63" d="100"/>
        </p:scale>
        <p:origin x="-324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8E373A-E235-4E04-AFAA-C19560371F4A}" type="datetimeFigureOut">
              <a:rPr lang="zh-CN" altLang="en-US" smtClean="0"/>
              <a:t>2019/7/23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8C935D-B584-44A0-B2E8-0EF643E55CAE}"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21DE0-52E3-4C3E-871B-8390CB43649F}"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EA0BA4-40FD-4B3F-A60C-23EAB0DE15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7295" rtl="0" eaLnBrk="1" latinLnBrk="0" hangingPunct="1">
      <a:defRPr sz="1600" kern="1200">
        <a:solidFill>
          <a:schemeClr val="tx1"/>
        </a:solidFill>
        <a:latin typeface="+mn-lt"/>
        <a:ea typeface="+mn-ea"/>
        <a:cs typeface="+mn-cs"/>
      </a:defRPr>
    </a:lvl1pPr>
    <a:lvl2pPr marL="608965" algn="l" defTabSz="1217295" rtl="0" eaLnBrk="1" latinLnBrk="0" hangingPunct="1">
      <a:defRPr sz="1600" kern="1200">
        <a:solidFill>
          <a:schemeClr val="tx1"/>
        </a:solidFill>
        <a:latin typeface="+mn-lt"/>
        <a:ea typeface="+mn-ea"/>
        <a:cs typeface="+mn-cs"/>
      </a:defRPr>
    </a:lvl2pPr>
    <a:lvl3pPr marL="1217295" algn="l" defTabSz="1217295" rtl="0" eaLnBrk="1" latinLnBrk="0" hangingPunct="1">
      <a:defRPr sz="1600" kern="1200">
        <a:solidFill>
          <a:schemeClr val="tx1"/>
        </a:solidFill>
        <a:latin typeface="+mn-lt"/>
        <a:ea typeface="+mn-ea"/>
        <a:cs typeface="+mn-cs"/>
      </a:defRPr>
    </a:lvl3pPr>
    <a:lvl4pPr marL="1826260" algn="l" defTabSz="1217295" rtl="0" eaLnBrk="1" latinLnBrk="0" hangingPunct="1">
      <a:defRPr sz="1600" kern="1200">
        <a:solidFill>
          <a:schemeClr val="tx1"/>
        </a:solidFill>
        <a:latin typeface="+mn-lt"/>
        <a:ea typeface="+mn-ea"/>
        <a:cs typeface="+mn-cs"/>
      </a:defRPr>
    </a:lvl4pPr>
    <a:lvl5pPr marL="2435225" algn="l" defTabSz="1217295" rtl="0" eaLnBrk="1" latinLnBrk="0" hangingPunct="1">
      <a:defRPr sz="1600" kern="1200">
        <a:solidFill>
          <a:schemeClr val="tx1"/>
        </a:solidFill>
        <a:latin typeface="+mn-lt"/>
        <a:ea typeface="+mn-ea"/>
        <a:cs typeface="+mn-cs"/>
      </a:defRPr>
    </a:lvl5pPr>
    <a:lvl6pPr marL="3044190" algn="l" defTabSz="1217295" rtl="0" eaLnBrk="1" latinLnBrk="0" hangingPunct="1">
      <a:defRPr sz="1600" kern="1200">
        <a:solidFill>
          <a:schemeClr val="tx1"/>
        </a:solidFill>
        <a:latin typeface="+mn-lt"/>
        <a:ea typeface="+mn-ea"/>
        <a:cs typeface="+mn-cs"/>
      </a:defRPr>
    </a:lvl6pPr>
    <a:lvl7pPr marL="3652520" algn="l" defTabSz="1217295" rtl="0" eaLnBrk="1" latinLnBrk="0" hangingPunct="1">
      <a:defRPr sz="1600" kern="1200">
        <a:solidFill>
          <a:schemeClr val="tx1"/>
        </a:solidFill>
        <a:latin typeface="+mn-lt"/>
        <a:ea typeface="+mn-ea"/>
        <a:cs typeface="+mn-cs"/>
      </a:defRPr>
    </a:lvl7pPr>
    <a:lvl8pPr marL="4261485" algn="l" defTabSz="1217295" rtl="0" eaLnBrk="1" latinLnBrk="0" hangingPunct="1">
      <a:defRPr sz="1600" kern="1200">
        <a:solidFill>
          <a:schemeClr val="tx1"/>
        </a:solidFill>
        <a:latin typeface="+mn-lt"/>
        <a:ea typeface="+mn-ea"/>
        <a:cs typeface="+mn-cs"/>
      </a:defRPr>
    </a:lvl8pPr>
    <a:lvl9pPr marL="4870450" algn="l" defTabSz="12172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305A3-0866-4AD8-8541-9AEA8A231B9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2733" y="2130923"/>
            <a:ext cx="10344309" cy="1470366"/>
          </a:xfrm>
          <a:prstGeom prst="rect">
            <a:avLst/>
          </a:prstGeom>
        </p:spPr>
        <p:txBody>
          <a:bodyPr lIns="121758" tIns="60879" rIns="121758" bIns="60879"/>
          <a:lstStyle/>
          <a:p>
            <a:r>
              <a:rPr lang="zh-CN" altLang="en-US"/>
              <a:t>单击此处编辑母版标题样式</a:t>
            </a:r>
          </a:p>
        </p:txBody>
      </p:sp>
      <p:sp>
        <p:nvSpPr>
          <p:cNvPr id="3" name="副标题 2"/>
          <p:cNvSpPr>
            <a:spLocks noGrp="1"/>
          </p:cNvSpPr>
          <p:nvPr>
            <p:ph type="subTitle" idx="1"/>
          </p:nvPr>
        </p:nvSpPr>
        <p:spPr>
          <a:xfrm>
            <a:off x="1825466" y="3887100"/>
            <a:ext cx="8518843" cy="1753006"/>
          </a:xfrm>
          <a:prstGeom prst="rect">
            <a:avLst/>
          </a:prstGeom>
        </p:spPr>
        <p:txBody>
          <a:bodyPr lIns="121758" tIns="60879" rIns="121758" bIns="60879"/>
          <a:lstStyle>
            <a:lvl1pPr marL="0" indent="0" algn="ctr">
              <a:buNone/>
              <a:defRPr>
                <a:solidFill>
                  <a:schemeClr val="tx1">
                    <a:tint val="75000"/>
                  </a:schemeClr>
                </a:solidFill>
              </a:defRPr>
            </a:lvl1pPr>
            <a:lvl2pPr marL="608965" indent="0" algn="ctr">
              <a:buNone/>
              <a:defRPr>
                <a:solidFill>
                  <a:schemeClr val="tx1">
                    <a:tint val="75000"/>
                  </a:schemeClr>
                </a:solidFill>
              </a:defRPr>
            </a:lvl2pPr>
            <a:lvl3pPr marL="1217295" indent="0" algn="ctr">
              <a:buNone/>
              <a:defRPr>
                <a:solidFill>
                  <a:schemeClr val="tx1">
                    <a:tint val="75000"/>
                  </a:schemeClr>
                </a:solidFill>
              </a:defRPr>
            </a:lvl3pPr>
            <a:lvl4pPr marL="1826260" indent="0" algn="ctr">
              <a:buNone/>
              <a:defRPr>
                <a:solidFill>
                  <a:schemeClr val="tx1">
                    <a:tint val="75000"/>
                  </a:schemeClr>
                </a:solidFill>
              </a:defRPr>
            </a:lvl4pPr>
            <a:lvl5pPr marL="2435225" indent="0" algn="ctr">
              <a:buNone/>
              <a:defRPr>
                <a:solidFill>
                  <a:schemeClr val="tx1">
                    <a:tint val="75000"/>
                  </a:schemeClr>
                </a:solidFill>
              </a:defRPr>
            </a:lvl5pPr>
            <a:lvl6pPr marL="3044190" indent="0" algn="ctr">
              <a:buNone/>
              <a:defRPr>
                <a:solidFill>
                  <a:schemeClr val="tx1">
                    <a:tint val="75000"/>
                  </a:schemeClr>
                </a:solidFill>
              </a:defRPr>
            </a:lvl6pPr>
            <a:lvl7pPr marL="3652520" indent="0" algn="ctr">
              <a:buNone/>
              <a:defRPr>
                <a:solidFill>
                  <a:schemeClr val="tx1">
                    <a:tint val="75000"/>
                  </a:schemeClr>
                </a:solidFill>
              </a:defRPr>
            </a:lvl7pPr>
            <a:lvl8pPr marL="4261485" indent="0" algn="ctr">
              <a:buNone/>
              <a:defRPr>
                <a:solidFill>
                  <a:schemeClr val="tx1">
                    <a:tint val="75000"/>
                  </a:schemeClr>
                </a:solidFill>
              </a:defRPr>
            </a:lvl8pPr>
            <a:lvl9pPr marL="487045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2019/7/23</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a:t>单击此处编辑母版标题样式</a:t>
            </a:r>
          </a:p>
        </p:txBody>
      </p:sp>
      <p:sp>
        <p:nvSpPr>
          <p:cNvPr id="3" name="竖排文字占位符 2"/>
          <p:cNvSpPr>
            <a:spLocks noGrp="1"/>
          </p:cNvSpPr>
          <p:nvPr>
            <p:ph type="body" orient="vert" idx="1"/>
          </p:nvPr>
        </p:nvSpPr>
        <p:spPr>
          <a:xfrm>
            <a:off x="608489" y="1600573"/>
            <a:ext cx="10952798" cy="4527011"/>
          </a:xfrm>
          <a:prstGeom prst="rect">
            <a:avLst/>
          </a:prstGeom>
        </p:spPr>
        <p:txBody>
          <a:bodyPr vert="eaVert" lIns="121758" tIns="60879" rIns="121758" bIns="6087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2019/7/23</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12" name="矩形 11"/>
          <p:cNvSpPr/>
          <p:nvPr userDrawn="1"/>
        </p:nvSpPr>
        <p:spPr>
          <a:xfrm>
            <a:off x="-1" y="6729232"/>
            <a:ext cx="6084888" cy="130356"/>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spcCol="0" rtlCol="0" anchor="ctr"/>
          <a:lstStyle/>
          <a:p>
            <a:pPr algn="ctr"/>
            <a:endParaRPr lang="zh-CN" altLang="en-US"/>
          </a:p>
        </p:txBody>
      </p:sp>
      <p:cxnSp>
        <p:nvCxnSpPr>
          <p:cNvPr id="18" name="直接连接符 17"/>
          <p:cNvCxnSpPr/>
          <p:nvPr userDrawn="1"/>
        </p:nvCxnSpPr>
        <p:spPr>
          <a:xfrm>
            <a:off x="1116336" y="662340"/>
            <a:ext cx="10150571" cy="0"/>
          </a:xfrm>
          <a:prstGeom prst="line">
            <a:avLst/>
          </a:prstGeom>
          <a:ln w="22225">
            <a:solidFill>
              <a:srgbClr val="7B1B1B">
                <a:alpha val="81000"/>
              </a:srgb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userDrawn="1"/>
        </p:nvGrpSpPr>
        <p:grpSpPr>
          <a:xfrm>
            <a:off x="247539" y="208088"/>
            <a:ext cx="623918" cy="557410"/>
            <a:chOff x="247539" y="208088"/>
            <a:chExt cx="623918" cy="557410"/>
          </a:xfrm>
        </p:grpSpPr>
        <p:sp>
          <p:nvSpPr>
            <p:cNvPr id="24" name="矩形 23"/>
            <p:cNvSpPr/>
            <p:nvPr userDrawn="1"/>
          </p:nvSpPr>
          <p:spPr>
            <a:xfrm>
              <a:off x="247539" y="208088"/>
              <a:ext cx="364740" cy="36474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439409" y="333450"/>
              <a:ext cx="432048" cy="432048"/>
            </a:xfrm>
            <a:prstGeom prst="rect">
              <a:avLst/>
            </a:prstGeom>
            <a:solidFill>
              <a:srgbClr val="7B1B1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nvSpPr>
        <p:spPr>
          <a:xfrm>
            <a:off x="6081662" y="6729232"/>
            <a:ext cx="6084888" cy="1303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spcCol="0"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fill="hold"/>
                                        <p:tgtEl>
                                          <p:spTgt spid="23"/>
                                        </p:tgtEl>
                                        <p:attrNameLst>
                                          <p:attrName>ppt_x</p:attrName>
                                        </p:attrNameLst>
                                      </p:cBhvr>
                                      <p:tavLst>
                                        <p:tav tm="0">
                                          <p:val>
                                            <p:strVal val="0-#ppt_w/2"/>
                                          </p:val>
                                        </p:tav>
                                        <p:tav tm="100000">
                                          <p:val>
                                            <p:strVal val="#ppt_x"/>
                                          </p:val>
                                        </p:tav>
                                      </p:tavLst>
                                    </p:anim>
                                    <p:anim calcmode="lin" valueType="num">
                                      <p:cBhvr additive="base">
                                        <p:cTn id="8" dur="250" fill="hold"/>
                                        <p:tgtEl>
                                          <p:spTgt spid="23"/>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50"/>
                                        <p:tgtEl>
                                          <p:spTgt spid="12"/>
                                        </p:tgtEl>
                                      </p:cBhvr>
                                    </p:animEffect>
                                  </p:childTnLst>
                                </p:cTn>
                              </p:par>
                              <p:par>
                                <p:cTn id="12" presetID="22" presetClass="entr" presetSubtype="8" fill="hold" nodeType="withEffect">
                                  <p:stCondLst>
                                    <p:cond delay="50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250"/>
                                        <p:tgtEl>
                                          <p:spTgt spid="18"/>
                                        </p:tgtEl>
                                      </p:cBhvr>
                                    </p:animEffect>
                                  </p:childTnLst>
                                </p:cTn>
                              </p:par>
                              <p:par>
                                <p:cTn id="15" presetID="22" presetClass="entr" presetSubtype="4"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a:t>单击此处编辑母版标题样式</a:t>
            </a:r>
          </a:p>
        </p:txBody>
      </p:sp>
      <p:sp>
        <p:nvSpPr>
          <p:cNvPr id="3" name="内容占位符 2"/>
          <p:cNvSpPr>
            <a:spLocks noGrp="1"/>
          </p:cNvSpPr>
          <p:nvPr>
            <p:ph idx="1"/>
          </p:nvPr>
        </p:nvSpPr>
        <p:spPr>
          <a:xfrm>
            <a:off x="608489" y="1600573"/>
            <a:ext cx="10952798" cy="4527011"/>
          </a:xfrm>
          <a:prstGeom prst="rect">
            <a:avLst/>
          </a:prstGeom>
        </p:spPr>
        <p:txBody>
          <a:bodyPr lIns="121758" tIns="60879" rIns="121758" bIns="6087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2019/7/23</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1328" y="4407923"/>
            <a:ext cx="10344309" cy="1362390"/>
          </a:xfrm>
          <a:prstGeom prst="rect">
            <a:avLst/>
          </a:prstGeom>
        </p:spPr>
        <p:txBody>
          <a:bodyPr lIns="121758" tIns="60879" rIns="121758" bIns="60879"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1328" y="2907386"/>
            <a:ext cx="10344309" cy="1500534"/>
          </a:xfrm>
          <a:prstGeom prst="rect">
            <a:avLst/>
          </a:prstGeom>
        </p:spPr>
        <p:txBody>
          <a:bodyPr lIns="121758" tIns="60879" rIns="121758" bIns="60879" anchor="b"/>
          <a:lstStyle>
            <a:lvl1pPr marL="0" indent="0">
              <a:buNone/>
              <a:defRPr sz="2700">
                <a:solidFill>
                  <a:schemeClr val="tx1">
                    <a:tint val="75000"/>
                  </a:schemeClr>
                </a:solidFill>
              </a:defRPr>
            </a:lvl1pPr>
            <a:lvl2pPr marL="608965" indent="0">
              <a:buNone/>
              <a:defRPr sz="2400">
                <a:solidFill>
                  <a:schemeClr val="tx1">
                    <a:tint val="75000"/>
                  </a:schemeClr>
                </a:solidFill>
              </a:defRPr>
            </a:lvl2pPr>
            <a:lvl3pPr marL="1217295" indent="0">
              <a:buNone/>
              <a:defRPr sz="2100">
                <a:solidFill>
                  <a:schemeClr val="tx1">
                    <a:tint val="75000"/>
                  </a:schemeClr>
                </a:solidFill>
              </a:defRPr>
            </a:lvl3pPr>
            <a:lvl4pPr marL="1826260" indent="0">
              <a:buNone/>
              <a:defRPr sz="1900">
                <a:solidFill>
                  <a:schemeClr val="tx1">
                    <a:tint val="75000"/>
                  </a:schemeClr>
                </a:solidFill>
              </a:defRPr>
            </a:lvl4pPr>
            <a:lvl5pPr marL="2435225" indent="0">
              <a:buNone/>
              <a:defRPr sz="1900">
                <a:solidFill>
                  <a:schemeClr val="tx1">
                    <a:tint val="75000"/>
                  </a:schemeClr>
                </a:solidFill>
              </a:defRPr>
            </a:lvl5pPr>
            <a:lvl6pPr marL="3044190" indent="0">
              <a:buNone/>
              <a:defRPr sz="1900">
                <a:solidFill>
                  <a:schemeClr val="tx1">
                    <a:tint val="75000"/>
                  </a:schemeClr>
                </a:solidFill>
              </a:defRPr>
            </a:lvl6pPr>
            <a:lvl7pPr marL="3652520" indent="0">
              <a:buNone/>
              <a:defRPr sz="1900">
                <a:solidFill>
                  <a:schemeClr val="tx1">
                    <a:tint val="75000"/>
                  </a:schemeClr>
                </a:solidFill>
              </a:defRPr>
            </a:lvl7pPr>
            <a:lvl8pPr marL="4261485" indent="0">
              <a:buNone/>
              <a:defRPr sz="1900">
                <a:solidFill>
                  <a:schemeClr val="tx1">
                    <a:tint val="75000"/>
                  </a:schemeClr>
                </a:solidFill>
              </a:defRPr>
            </a:lvl8pPr>
            <a:lvl9pPr marL="487045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2019/7/23</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a:t>单击此处编辑母版标题样式</a:t>
            </a:r>
          </a:p>
        </p:txBody>
      </p:sp>
      <p:sp>
        <p:nvSpPr>
          <p:cNvPr id="3" name="内容占位符 2"/>
          <p:cNvSpPr>
            <a:spLocks noGrp="1"/>
          </p:cNvSpPr>
          <p:nvPr>
            <p:ph sz="half" idx="1"/>
          </p:nvPr>
        </p:nvSpPr>
        <p:spPr>
          <a:xfrm>
            <a:off x="608489" y="1600573"/>
            <a:ext cx="5374984" cy="4527011"/>
          </a:xfrm>
          <a:prstGeom prst="rect">
            <a:avLst/>
          </a:prstGeom>
        </p:spPr>
        <p:txBody>
          <a:bodyPr lIns="121758" tIns="60879" rIns="121758" bIns="6087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86302" y="1600573"/>
            <a:ext cx="5374984" cy="4527011"/>
          </a:xfrm>
          <a:prstGeom prst="rect">
            <a:avLst/>
          </a:prstGeom>
        </p:spPr>
        <p:txBody>
          <a:bodyPr lIns="121758" tIns="60879" rIns="121758" bIns="6087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2019/7/23</a:t>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lvl1pPr>
              <a:defRPr/>
            </a:lvl1pPr>
          </a:lstStyle>
          <a:p>
            <a:r>
              <a:rPr lang="zh-CN" altLang="en-US"/>
              <a:t>单击此处编辑母版标题样式</a:t>
            </a:r>
          </a:p>
        </p:txBody>
      </p:sp>
      <p:sp>
        <p:nvSpPr>
          <p:cNvPr id="3" name="文本占位符 2"/>
          <p:cNvSpPr>
            <a:spLocks noGrp="1"/>
          </p:cNvSpPr>
          <p:nvPr>
            <p:ph type="body" idx="1"/>
          </p:nvPr>
        </p:nvSpPr>
        <p:spPr>
          <a:xfrm>
            <a:off x="608489" y="1535470"/>
            <a:ext cx="5377097" cy="639911"/>
          </a:xfrm>
          <a:prstGeom prst="rect">
            <a:avLst/>
          </a:prstGeom>
        </p:spPr>
        <p:txBody>
          <a:bodyPr lIns="121758" tIns="60879" rIns="121758" bIns="60879" anchor="b"/>
          <a:lstStyle>
            <a:lvl1pPr marL="0" indent="0">
              <a:buNone/>
              <a:defRPr sz="3200" b="1"/>
            </a:lvl1pPr>
            <a:lvl2pPr marL="608965" indent="0">
              <a:buNone/>
              <a:defRPr sz="2700" b="1"/>
            </a:lvl2pPr>
            <a:lvl3pPr marL="1217295" indent="0">
              <a:buNone/>
              <a:defRPr sz="2400" b="1"/>
            </a:lvl3pPr>
            <a:lvl4pPr marL="1826260" indent="0">
              <a:buNone/>
              <a:defRPr sz="2100" b="1"/>
            </a:lvl4pPr>
            <a:lvl5pPr marL="2435225" indent="0">
              <a:buNone/>
              <a:defRPr sz="2100" b="1"/>
            </a:lvl5pPr>
            <a:lvl6pPr marL="3044190" indent="0">
              <a:buNone/>
              <a:defRPr sz="2100" b="1"/>
            </a:lvl6pPr>
            <a:lvl7pPr marL="3652520" indent="0">
              <a:buNone/>
              <a:defRPr sz="2100" b="1"/>
            </a:lvl7pPr>
            <a:lvl8pPr marL="4261485" indent="0">
              <a:buNone/>
              <a:defRPr sz="2100" b="1"/>
            </a:lvl8pPr>
            <a:lvl9pPr marL="487045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8489" y="2175378"/>
            <a:ext cx="5377097" cy="3952203"/>
          </a:xfrm>
          <a:prstGeom prst="rect">
            <a:avLst/>
          </a:prstGeom>
        </p:spPr>
        <p:txBody>
          <a:bodyPr lIns="121758" tIns="60879" rIns="121758" bIns="6087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82078" y="1535470"/>
            <a:ext cx="5379210" cy="639911"/>
          </a:xfrm>
          <a:prstGeom prst="rect">
            <a:avLst/>
          </a:prstGeom>
        </p:spPr>
        <p:txBody>
          <a:bodyPr lIns="121758" tIns="60879" rIns="121758" bIns="60879" anchor="b"/>
          <a:lstStyle>
            <a:lvl1pPr marL="0" indent="0">
              <a:buNone/>
              <a:defRPr sz="3200" b="1"/>
            </a:lvl1pPr>
            <a:lvl2pPr marL="608965" indent="0">
              <a:buNone/>
              <a:defRPr sz="2700" b="1"/>
            </a:lvl2pPr>
            <a:lvl3pPr marL="1217295" indent="0">
              <a:buNone/>
              <a:defRPr sz="2400" b="1"/>
            </a:lvl3pPr>
            <a:lvl4pPr marL="1826260" indent="0">
              <a:buNone/>
              <a:defRPr sz="2100" b="1"/>
            </a:lvl4pPr>
            <a:lvl5pPr marL="2435225" indent="0">
              <a:buNone/>
              <a:defRPr sz="2100" b="1"/>
            </a:lvl5pPr>
            <a:lvl6pPr marL="3044190" indent="0">
              <a:buNone/>
              <a:defRPr sz="2100" b="1"/>
            </a:lvl6pPr>
            <a:lvl7pPr marL="3652520" indent="0">
              <a:buNone/>
              <a:defRPr sz="2100" b="1"/>
            </a:lvl7pPr>
            <a:lvl8pPr marL="4261485" indent="0">
              <a:buNone/>
              <a:defRPr sz="2100" b="1"/>
            </a:lvl8pPr>
            <a:lvl9pPr marL="487045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82078" y="2175378"/>
            <a:ext cx="5379210" cy="3952203"/>
          </a:xfrm>
          <a:prstGeom prst="rect">
            <a:avLst/>
          </a:prstGeom>
        </p:spPr>
        <p:txBody>
          <a:bodyPr lIns="121758" tIns="60879" rIns="121758" bIns="6087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2019/7/23</a:t>
            </a:fld>
            <a:endParaRPr lang="zh-CN" altLang="en-US"/>
          </a:p>
        </p:txBody>
      </p:sp>
      <p:sp>
        <p:nvSpPr>
          <p:cNvPr id="8" name="页脚占位符 7"/>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9" name="灯片编号占位符 8"/>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a:t>单击此处编辑母版标题样式</a:t>
            </a:r>
          </a:p>
        </p:txBody>
      </p:sp>
      <p:sp>
        <p:nvSpPr>
          <p:cNvPr id="3" name="日期占位符 2"/>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2019/7/23</a:t>
            </a:fld>
            <a:endParaRPr lang="zh-CN" altLang="en-US"/>
          </a:p>
        </p:txBody>
      </p:sp>
      <p:sp>
        <p:nvSpPr>
          <p:cNvPr id="4" name="页脚占位符 3"/>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5" name="灯片编号占位符 4"/>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2019/7/23</a:t>
            </a:fld>
            <a:endParaRPr lang="zh-CN" altLang="en-US"/>
          </a:p>
        </p:txBody>
      </p:sp>
      <p:sp>
        <p:nvSpPr>
          <p:cNvPr id="3" name="页脚占位符 2"/>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4" name="灯片编号占位符 3"/>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8492" y="273112"/>
            <a:ext cx="4003772" cy="1162320"/>
          </a:xfrm>
          <a:prstGeom prst="rect">
            <a:avLst/>
          </a:prstGeom>
        </p:spPr>
        <p:txBody>
          <a:bodyPr lIns="121758" tIns="60879" rIns="121758" bIns="60879"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58044" y="273118"/>
            <a:ext cx="6803242" cy="5854469"/>
          </a:xfrm>
          <a:prstGeom prst="rect">
            <a:avLst/>
          </a:prstGeom>
        </p:spPr>
        <p:txBody>
          <a:bodyPr lIns="121758" tIns="60879" rIns="121758" bIns="60879"/>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8492" y="1435438"/>
            <a:ext cx="4003772" cy="4692149"/>
          </a:xfrm>
          <a:prstGeom prst="rect">
            <a:avLst/>
          </a:prstGeom>
        </p:spPr>
        <p:txBody>
          <a:bodyPr lIns="121758" tIns="60879" rIns="121758" bIns="60879"/>
          <a:lstStyle>
            <a:lvl1pPr marL="0" indent="0">
              <a:buNone/>
              <a:defRPr sz="1900"/>
            </a:lvl1pPr>
            <a:lvl2pPr marL="608965" indent="0">
              <a:buNone/>
              <a:defRPr sz="1600"/>
            </a:lvl2pPr>
            <a:lvl3pPr marL="1217295" indent="0">
              <a:buNone/>
              <a:defRPr sz="1300"/>
            </a:lvl3pPr>
            <a:lvl4pPr marL="1826260" indent="0">
              <a:buNone/>
              <a:defRPr sz="1200"/>
            </a:lvl4pPr>
            <a:lvl5pPr marL="2435225" indent="0">
              <a:buNone/>
              <a:defRPr sz="1200"/>
            </a:lvl5pPr>
            <a:lvl6pPr marL="3044190" indent="0">
              <a:buNone/>
              <a:defRPr sz="1200"/>
            </a:lvl6pPr>
            <a:lvl7pPr marL="3652520" indent="0">
              <a:buNone/>
              <a:defRPr sz="1200"/>
            </a:lvl7pPr>
            <a:lvl8pPr marL="4261485" indent="0">
              <a:buNone/>
              <a:defRPr sz="1200"/>
            </a:lvl8pPr>
            <a:lvl9pPr marL="487045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2019/7/23</a:t>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5361" y="4801712"/>
            <a:ext cx="7301865" cy="566870"/>
          </a:xfrm>
          <a:prstGeom prst="rect">
            <a:avLst/>
          </a:prstGeom>
        </p:spPr>
        <p:txBody>
          <a:bodyPr lIns="121758" tIns="60879" rIns="121758" bIns="60879"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5361" y="612916"/>
            <a:ext cx="7301865" cy="4115753"/>
          </a:xfrm>
          <a:prstGeom prst="rect">
            <a:avLst/>
          </a:prstGeom>
        </p:spPr>
        <p:txBody>
          <a:bodyPr lIns="121758" tIns="60879" rIns="121758" bIns="60879"/>
          <a:lstStyle>
            <a:lvl1pPr marL="0" indent="0">
              <a:buNone/>
              <a:defRPr sz="4300"/>
            </a:lvl1pPr>
            <a:lvl2pPr marL="608965" indent="0">
              <a:buNone/>
              <a:defRPr sz="3700"/>
            </a:lvl2pPr>
            <a:lvl3pPr marL="1217295" indent="0">
              <a:buNone/>
              <a:defRPr sz="3200"/>
            </a:lvl3pPr>
            <a:lvl4pPr marL="1826260" indent="0">
              <a:buNone/>
              <a:defRPr sz="2700"/>
            </a:lvl4pPr>
            <a:lvl5pPr marL="2435225" indent="0">
              <a:buNone/>
              <a:defRPr sz="2700"/>
            </a:lvl5pPr>
            <a:lvl6pPr marL="3044190" indent="0">
              <a:buNone/>
              <a:defRPr sz="2700"/>
            </a:lvl6pPr>
            <a:lvl7pPr marL="3652520" indent="0">
              <a:buNone/>
              <a:defRPr sz="2700"/>
            </a:lvl7pPr>
            <a:lvl8pPr marL="4261485" indent="0">
              <a:buNone/>
              <a:defRPr sz="2700"/>
            </a:lvl8pPr>
            <a:lvl9pPr marL="4870450" indent="0">
              <a:buNone/>
              <a:defRPr sz="2700"/>
            </a:lvl9pPr>
          </a:lstStyle>
          <a:p>
            <a:endParaRPr lang="zh-CN" altLang="en-US"/>
          </a:p>
        </p:txBody>
      </p:sp>
      <p:sp>
        <p:nvSpPr>
          <p:cNvPr id="4" name="文本占位符 3"/>
          <p:cNvSpPr>
            <a:spLocks noGrp="1"/>
          </p:cNvSpPr>
          <p:nvPr>
            <p:ph type="body" sz="half" idx="2"/>
          </p:nvPr>
        </p:nvSpPr>
        <p:spPr>
          <a:xfrm>
            <a:off x="2385361" y="5368584"/>
            <a:ext cx="7301865" cy="805049"/>
          </a:xfrm>
          <a:prstGeom prst="rect">
            <a:avLst/>
          </a:prstGeom>
        </p:spPr>
        <p:txBody>
          <a:bodyPr lIns="121758" tIns="60879" rIns="121758" bIns="60879"/>
          <a:lstStyle>
            <a:lvl1pPr marL="0" indent="0">
              <a:buNone/>
              <a:defRPr sz="1900"/>
            </a:lvl1pPr>
            <a:lvl2pPr marL="608965" indent="0">
              <a:buNone/>
              <a:defRPr sz="1600"/>
            </a:lvl2pPr>
            <a:lvl3pPr marL="1217295" indent="0">
              <a:buNone/>
              <a:defRPr sz="1300"/>
            </a:lvl3pPr>
            <a:lvl4pPr marL="1826260" indent="0">
              <a:buNone/>
              <a:defRPr sz="1200"/>
            </a:lvl4pPr>
            <a:lvl5pPr marL="2435225" indent="0">
              <a:buNone/>
              <a:defRPr sz="1200"/>
            </a:lvl5pPr>
            <a:lvl6pPr marL="3044190" indent="0">
              <a:buNone/>
              <a:defRPr sz="1200"/>
            </a:lvl6pPr>
            <a:lvl7pPr marL="3652520" indent="0">
              <a:buNone/>
              <a:defRPr sz="1200"/>
            </a:lvl7pPr>
            <a:lvl8pPr marL="4261485" indent="0">
              <a:buNone/>
              <a:defRPr sz="1200"/>
            </a:lvl8pPr>
            <a:lvl9pPr marL="487045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2019/7/23</a:t>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xStyles>
    <p:titleStyle>
      <a:lvl1pPr algn="ctr" defTabSz="1217295" rtl="0" eaLnBrk="1" latinLnBrk="0" hangingPunct="1">
        <a:spcBef>
          <a:spcPct val="0"/>
        </a:spcBef>
        <a:buNone/>
        <a:defRPr sz="5900" kern="1200">
          <a:solidFill>
            <a:schemeClr val="tx1"/>
          </a:solidFill>
          <a:latin typeface="+mj-lt"/>
          <a:ea typeface="+mj-ea"/>
          <a:cs typeface="+mj-cs"/>
        </a:defRPr>
      </a:lvl1pPr>
    </p:titleStyle>
    <p:bodyStyle>
      <a:lvl1pPr marL="456565" indent="-456565" algn="l" defTabSz="121729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330" indent="-380365" algn="l" defTabSz="121729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095" indent="-304165"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06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939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835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732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628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461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295" rtl="0" eaLnBrk="1" latinLnBrk="0" hangingPunct="1">
        <a:defRPr sz="2400" kern="1200">
          <a:solidFill>
            <a:schemeClr val="tx1"/>
          </a:solidFill>
          <a:latin typeface="+mn-lt"/>
          <a:ea typeface="+mn-ea"/>
          <a:cs typeface="+mn-cs"/>
        </a:defRPr>
      </a:lvl1pPr>
      <a:lvl2pPr marL="608965"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6260" algn="l" defTabSz="1217295" rtl="0" eaLnBrk="1" latinLnBrk="0" hangingPunct="1">
        <a:defRPr sz="2400" kern="1200">
          <a:solidFill>
            <a:schemeClr val="tx1"/>
          </a:solidFill>
          <a:latin typeface="+mn-lt"/>
          <a:ea typeface="+mn-ea"/>
          <a:cs typeface="+mn-cs"/>
        </a:defRPr>
      </a:lvl4pPr>
      <a:lvl5pPr marL="2435225" algn="l" defTabSz="1217295" rtl="0" eaLnBrk="1" latinLnBrk="0" hangingPunct="1">
        <a:defRPr sz="2400" kern="1200">
          <a:solidFill>
            <a:schemeClr val="tx1"/>
          </a:solidFill>
          <a:latin typeface="+mn-lt"/>
          <a:ea typeface="+mn-ea"/>
          <a:cs typeface="+mn-cs"/>
        </a:defRPr>
      </a:lvl5pPr>
      <a:lvl6pPr marL="3044190" algn="l" defTabSz="1217295" rtl="0" eaLnBrk="1" latinLnBrk="0" hangingPunct="1">
        <a:defRPr sz="2400" kern="1200">
          <a:solidFill>
            <a:schemeClr val="tx1"/>
          </a:solidFill>
          <a:latin typeface="+mn-lt"/>
          <a:ea typeface="+mn-ea"/>
          <a:cs typeface="+mn-cs"/>
        </a:defRPr>
      </a:lvl6pPr>
      <a:lvl7pPr marL="3652520" algn="l" defTabSz="1217295" rtl="0" eaLnBrk="1" latinLnBrk="0" hangingPunct="1">
        <a:defRPr sz="2400" kern="1200">
          <a:solidFill>
            <a:schemeClr val="tx1"/>
          </a:solidFill>
          <a:latin typeface="+mn-lt"/>
          <a:ea typeface="+mn-ea"/>
          <a:cs typeface="+mn-cs"/>
        </a:defRPr>
      </a:lvl7pPr>
      <a:lvl8pPr marL="4261485" algn="l" defTabSz="1217295" rtl="0" eaLnBrk="1" latinLnBrk="0" hangingPunct="1">
        <a:defRPr sz="2400" kern="1200">
          <a:solidFill>
            <a:schemeClr val="tx1"/>
          </a:solidFill>
          <a:latin typeface="+mn-lt"/>
          <a:ea typeface="+mn-ea"/>
          <a:cs typeface="+mn-cs"/>
        </a:defRPr>
      </a:lvl8pPr>
      <a:lvl9pPr marL="4870450" algn="l" defTabSz="121729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journey.yanj.cn/"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5631135" cy="6859588"/>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1" fmla="*/ 0 w 6070972"/>
              <a:gd name="connsiteY0-2" fmla="*/ 0 h 6859588"/>
              <a:gd name="connsiteX1-3" fmla="*/ 4716735 w 6070972"/>
              <a:gd name="connsiteY1-4" fmla="*/ 0 h 6859588"/>
              <a:gd name="connsiteX2-5" fmla="*/ 6070972 w 6070972"/>
              <a:gd name="connsiteY2-6" fmla="*/ 3734423 h 6859588"/>
              <a:gd name="connsiteX3-7" fmla="*/ 0 w 6070972"/>
              <a:gd name="connsiteY3-8" fmla="*/ 6859588 h 6859588"/>
              <a:gd name="connsiteX4-9" fmla="*/ 0 w 6070972"/>
              <a:gd name="connsiteY4-10" fmla="*/ 0 h 6859588"/>
              <a:gd name="connsiteX0-11" fmla="*/ 0 w 5631134"/>
              <a:gd name="connsiteY0-12" fmla="*/ 0 h 6859588"/>
              <a:gd name="connsiteX1-13" fmla="*/ 4716735 w 5631134"/>
              <a:gd name="connsiteY1-14" fmla="*/ 0 h 6859588"/>
              <a:gd name="connsiteX2-15" fmla="*/ 5631134 w 5631134"/>
              <a:gd name="connsiteY2-16" fmla="*/ 2519082 h 6859588"/>
              <a:gd name="connsiteX3-17" fmla="*/ 0 w 5631134"/>
              <a:gd name="connsiteY3-18" fmla="*/ 6859588 h 6859588"/>
              <a:gd name="connsiteX4-19" fmla="*/ 0 w 5631134"/>
              <a:gd name="connsiteY4-20" fmla="*/ 0 h 68595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31134" h="6859588">
                <a:moveTo>
                  <a:pt x="0" y="0"/>
                </a:moveTo>
                <a:lnTo>
                  <a:pt x="4716735" y="0"/>
                </a:lnTo>
                <a:lnTo>
                  <a:pt x="5631134" y="2519082"/>
                </a:lnTo>
                <a:lnTo>
                  <a:pt x="0" y="6859588"/>
                </a:lnTo>
                <a:lnTo>
                  <a:pt x="0" y="0"/>
                </a:lnTo>
                <a:close/>
              </a:path>
            </a:pathLst>
          </a:custGeom>
          <a:solidFill>
            <a:srgbClr val="3E0000">
              <a:alpha val="78000"/>
            </a:srgb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121758" tIns="60879" rIns="121758" bIns="60879" rtlCol="0" anchor="ctr">
            <a:spAutoFit/>
          </a:bodyPr>
          <a:lstStyle/>
          <a:p>
            <a:pPr algn="ctr" defTabSz="1243330"/>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19587" y="1629594"/>
            <a:ext cx="1116533" cy="1116533"/>
            <a:chOff x="6541499" y="1832102"/>
            <a:chExt cx="1116533" cy="1116533"/>
          </a:xfrm>
        </p:grpSpPr>
        <p:sp>
          <p:nvSpPr>
            <p:cNvPr id="4" name="椭圆 3"/>
            <p:cNvSpPr/>
            <p:nvPr/>
          </p:nvSpPr>
          <p:spPr>
            <a:xfrm>
              <a:off x="6541499"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TextBox 89"/>
            <p:cNvSpPr txBox="1"/>
            <p:nvPr/>
          </p:nvSpPr>
          <p:spPr>
            <a:xfrm>
              <a:off x="6773798" y="1850609"/>
              <a:ext cx="585059" cy="1075129"/>
            </a:xfrm>
            <a:prstGeom prst="rect">
              <a:avLst/>
            </a:prstGeom>
            <a:noFill/>
          </p:spPr>
          <p:txBody>
            <a:bodyPr wrap="square" rtlCol="0">
              <a:spAutoFit/>
            </a:bodyPr>
            <a:lstStyle/>
            <a:p>
              <a:pPr defTabSz="965835"/>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2</a:t>
              </a:r>
              <a:endParaRPr lang="zh-CN" altLang="en-US"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205975" y="1629594"/>
            <a:ext cx="1116533" cy="1116533"/>
            <a:chOff x="10527887" y="1832102"/>
            <a:chExt cx="1116533" cy="1116533"/>
          </a:xfrm>
        </p:grpSpPr>
        <p:sp>
          <p:nvSpPr>
            <p:cNvPr id="7" name="椭圆 6"/>
            <p:cNvSpPr/>
            <p:nvPr/>
          </p:nvSpPr>
          <p:spPr>
            <a:xfrm>
              <a:off x="10527887"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TextBox 90"/>
            <p:cNvSpPr txBox="1"/>
            <p:nvPr/>
          </p:nvSpPr>
          <p:spPr>
            <a:xfrm>
              <a:off x="10717963" y="1850609"/>
              <a:ext cx="585059" cy="1060450"/>
            </a:xfrm>
            <a:prstGeom prst="rect">
              <a:avLst/>
            </a:prstGeom>
            <a:noFill/>
          </p:spPr>
          <p:txBody>
            <a:bodyPr wrap="square" rtlCol="0">
              <a:spAutoFit/>
            </a:bodyPr>
            <a:lstStyle/>
            <a:p>
              <a:pPr defTabSz="965835"/>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9</a:t>
              </a:r>
            </a:p>
          </p:txBody>
        </p:sp>
      </p:grpSp>
      <p:grpSp>
        <p:nvGrpSpPr>
          <p:cNvPr id="9" name="组合 8"/>
          <p:cNvGrpSpPr/>
          <p:nvPr/>
        </p:nvGrpSpPr>
        <p:grpSpPr>
          <a:xfrm>
            <a:off x="1548383" y="1629594"/>
            <a:ext cx="1116533" cy="1116533"/>
            <a:chOff x="7870295" y="1832102"/>
            <a:chExt cx="1116533" cy="1116533"/>
          </a:xfrm>
        </p:grpSpPr>
        <p:sp>
          <p:nvSpPr>
            <p:cNvPr id="10" name="椭圆 9"/>
            <p:cNvSpPr/>
            <p:nvPr/>
          </p:nvSpPr>
          <p:spPr>
            <a:xfrm>
              <a:off x="7870295"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5">
                    <a:lumMod val="75000"/>
                  </a:schemeClr>
                </a:solidFill>
                <a:effectLst/>
                <a:uLnTx/>
                <a:uFillTx/>
                <a:latin typeface="Calibri" panose="020F0502020204030204"/>
                <a:ea typeface="宋体" panose="02010600030101010101" pitchFamily="2" charset="-122"/>
                <a:cs typeface="+mn-cs"/>
              </a:endParaRPr>
            </a:p>
          </p:txBody>
        </p:sp>
        <p:sp>
          <p:nvSpPr>
            <p:cNvPr id="11" name="TextBox 91"/>
            <p:cNvSpPr txBox="1"/>
            <p:nvPr/>
          </p:nvSpPr>
          <p:spPr>
            <a:xfrm>
              <a:off x="8108213" y="1850609"/>
              <a:ext cx="585059" cy="1075129"/>
            </a:xfrm>
            <a:prstGeom prst="rect">
              <a:avLst/>
            </a:prstGeom>
            <a:noFill/>
          </p:spPr>
          <p:txBody>
            <a:bodyPr wrap="square" rtlCol="0">
              <a:spAutoFit/>
            </a:bodyPr>
            <a:lstStyle/>
            <a:p>
              <a:pPr defTabSz="965835"/>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0</a:t>
              </a:r>
              <a:endParaRPr lang="zh-CN" altLang="en-US"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877179" y="1629594"/>
            <a:ext cx="1116533" cy="1116533"/>
            <a:chOff x="9199091" y="1832102"/>
            <a:chExt cx="1116533" cy="1116533"/>
          </a:xfrm>
        </p:grpSpPr>
        <p:sp>
          <p:nvSpPr>
            <p:cNvPr id="13" name="椭圆 12"/>
            <p:cNvSpPr/>
            <p:nvPr/>
          </p:nvSpPr>
          <p:spPr>
            <a:xfrm>
              <a:off x="9199091"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TextBox 92"/>
            <p:cNvSpPr txBox="1"/>
            <p:nvPr/>
          </p:nvSpPr>
          <p:spPr>
            <a:xfrm>
              <a:off x="9421819" y="1850609"/>
              <a:ext cx="585059" cy="1075129"/>
            </a:xfrm>
            <a:prstGeom prst="rect">
              <a:avLst/>
            </a:prstGeom>
            <a:noFill/>
          </p:spPr>
          <p:txBody>
            <a:bodyPr wrap="square" rtlCol="0">
              <a:spAutoFit/>
            </a:bodyPr>
            <a:lstStyle/>
            <a:p>
              <a:pPr defTabSz="965835"/>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1</a:t>
              </a:r>
              <a:endParaRPr lang="zh-CN" altLang="en-US"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endParaRPr>
            </a:p>
          </p:txBody>
        </p:sp>
      </p:grpSp>
      <p:sp>
        <p:nvSpPr>
          <p:cNvPr id="15" name="TextBox 93"/>
          <p:cNvSpPr txBox="1"/>
          <p:nvPr/>
        </p:nvSpPr>
        <p:spPr>
          <a:xfrm>
            <a:off x="4764241" y="2925738"/>
            <a:ext cx="7159003" cy="682363"/>
          </a:xfrm>
          <a:prstGeom prst="rect">
            <a:avLst/>
          </a:prstGeom>
          <a:noFill/>
        </p:spPr>
        <p:txBody>
          <a:bodyPr wrap="square" lIns="96645" tIns="48322" rIns="96645" bIns="48322" rtlCol="0">
            <a:spAutoFit/>
          </a:bodyPr>
          <a:lstStyle/>
          <a:p>
            <a:pPr algn="ctr" defTabSz="965835"/>
            <a:r>
              <a:rPr lang="zh-CN" altLang="en-US" sz="3800" kern="0"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工作总结汇报工作计划</a:t>
            </a:r>
            <a:r>
              <a:rPr lang="en-US" altLang="zh-CN" sz="3800" kern="0"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3800" kern="0"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素材</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tgtEl>
                                        <p:attrNameLst>
                                          <p:attrName>ppt_x</p:attrName>
                                          <p:attrName>ppt_y</p:attrName>
                                        </p:attrNameLst>
                                      </p:cBhvr>
                                    </p:animMotion>
                                    <p:animEffect transition="in" filter="fade">
                                      <p:cBhvr>
                                        <p:cTn id="14" dur="500"/>
                                        <p:tgtEl>
                                          <p:spTgt spid="3"/>
                                        </p:tgtEl>
                                      </p:cBhvr>
                                    </p:animEffect>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250" tmFilter="0, 0; .2, .5; .8, .5; 1, 0"/>
                                        <p:tgtEl>
                                          <p:spTgt spid="3"/>
                                        </p:tgtEl>
                                      </p:cBhvr>
                                    </p:animEffect>
                                    <p:animScale>
                                      <p:cBhvr>
                                        <p:cTn id="18" dur="125" autoRev="1" fill="hold"/>
                                        <p:tgtEl>
                                          <p:spTgt spid="3"/>
                                        </p:tgtEl>
                                      </p:cBhvr>
                                      <p:by x="105000" y="105000"/>
                                    </p:animScale>
                                  </p:childTnLst>
                                </p:cTn>
                              </p:par>
                            </p:childTnLst>
                          </p:cTn>
                        </p:par>
                        <p:par>
                          <p:cTn id="19" fill="hold">
                            <p:stCondLst>
                              <p:cond delay="1250"/>
                            </p:stCondLst>
                            <p:childTnLst>
                              <p:par>
                                <p:cTn id="20" presetID="5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Scale>
                                      <p:cBhvr>
                                        <p:cTn id="22"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9"/>
                                        </p:tgtEl>
                                        <p:attrNameLst>
                                          <p:attrName>ppt_x</p:attrName>
                                          <p:attrName>ppt_y</p:attrName>
                                        </p:attrNameLst>
                                      </p:cBhvr>
                                    </p:animMotion>
                                    <p:animEffect transition="in" filter="fade">
                                      <p:cBhvr>
                                        <p:cTn id="24" dur="500"/>
                                        <p:tgtEl>
                                          <p:spTgt spid="9"/>
                                        </p:tgtEl>
                                      </p:cBhvr>
                                    </p:animEffect>
                                  </p:childTnLst>
                                </p:cTn>
                              </p:par>
                            </p:childTnLst>
                          </p:cTn>
                        </p:par>
                        <p:par>
                          <p:cTn id="25" fill="hold">
                            <p:stCondLst>
                              <p:cond delay="1750"/>
                            </p:stCondLst>
                            <p:childTnLst>
                              <p:par>
                                <p:cTn id="26" presetID="26" presetClass="emph" presetSubtype="0" fill="hold" nodeType="afterEffect">
                                  <p:stCondLst>
                                    <p:cond delay="0"/>
                                  </p:stCondLst>
                                  <p:childTnLst>
                                    <p:animEffect transition="out" filter="fade">
                                      <p:cBhvr>
                                        <p:cTn id="27" dur="250" tmFilter="0, 0; .2, .5; .8, .5; 1, 0"/>
                                        <p:tgtEl>
                                          <p:spTgt spid="9"/>
                                        </p:tgtEl>
                                      </p:cBhvr>
                                    </p:animEffect>
                                    <p:animScale>
                                      <p:cBhvr>
                                        <p:cTn id="28" dur="125" autoRev="1" fill="hold"/>
                                        <p:tgtEl>
                                          <p:spTgt spid="9"/>
                                        </p:tgtEl>
                                      </p:cBhvr>
                                      <p:by x="105000" y="105000"/>
                                    </p:animScale>
                                  </p:childTnLst>
                                </p:cTn>
                              </p:par>
                            </p:childTnLst>
                          </p:cTn>
                        </p:par>
                        <p:par>
                          <p:cTn id="29" fill="hold">
                            <p:stCondLst>
                              <p:cond delay="2000"/>
                            </p:stCondLst>
                            <p:childTnLst>
                              <p:par>
                                <p:cTn id="30" presetID="5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Scale>
                                      <p:cBhvr>
                                        <p:cTn id="32"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12"/>
                                        </p:tgtEl>
                                        <p:attrNameLst>
                                          <p:attrName>ppt_x</p:attrName>
                                          <p:attrName>ppt_y</p:attrName>
                                        </p:attrNameLst>
                                      </p:cBhvr>
                                    </p:animMotion>
                                    <p:animEffect transition="in" filter="fade">
                                      <p:cBhvr>
                                        <p:cTn id="34" dur="500"/>
                                        <p:tgtEl>
                                          <p:spTgt spid="12"/>
                                        </p:tgtEl>
                                      </p:cBhvr>
                                    </p:animEffect>
                                  </p:childTnLst>
                                </p:cTn>
                              </p:par>
                            </p:childTnLst>
                          </p:cTn>
                        </p:par>
                        <p:par>
                          <p:cTn id="35" fill="hold">
                            <p:stCondLst>
                              <p:cond delay="2500"/>
                            </p:stCondLst>
                            <p:childTnLst>
                              <p:par>
                                <p:cTn id="36" presetID="26" presetClass="emph" presetSubtype="0" fill="hold" nodeType="afterEffect">
                                  <p:stCondLst>
                                    <p:cond delay="0"/>
                                  </p:stCondLst>
                                  <p:childTnLst>
                                    <p:animEffect transition="out" filter="fade">
                                      <p:cBhvr>
                                        <p:cTn id="37" dur="250" tmFilter="0, 0; .2, .5; .8, .5; 1, 0"/>
                                        <p:tgtEl>
                                          <p:spTgt spid="12"/>
                                        </p:tgtEl>
                                      </p:cBhvr>
                                    </p:animEffect>
                                    <p:animScale>
                                      <p:cBhvr>
                                        <p:cTn id="38" dur="125" autoRev="1" fill="hold"/>
                                        <p:tgtEl>
                                          <p:spTgt spid="12"/>
                                        </p:tgtEl>
                                      </p:cBhvr>
                                      <p:by x="105000" y="105000"/>
                                    </p:animScale>
                                  </p:childTnLst>
                                </p:cTn>
                              </p:par>
                            </p:childTnLst>
                          </p:cTn>
                        </p:par>
                        <p:par>
                          <p:cTn id="39" fill="hold">
                            <p:stCondLst>
                              <p:cond delay="2750"/>
                            </p:stCondLst>
                            <p:childTnLst>
                              <p:par>
                                <p:cTn id="40" presetID="52"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Scale>
                                      <p:cBhvr>
                                        <p:cTn id="42"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6"/>
                                        </p:tgtEl>
                                        <p:attrNameLst>
                                          <p:attrName>ppt_x</p:attrName>
                                          <p:attrName>ppt_y</p:attrName>
                                        </p:attrNameLst>
                                      </p:cBhvr>
                                    </p:animMotion>
                                    <p:animEffect transition="in" filter="fade">
                                      <p:cBhvr>
                                        <p:cTn id="44" dur="500"/>
                                        <p:tgtEl>
                                          <p:spTgt spid="6"/>
                                        </p:tgtEl>
                                      </p:cBhvr>
                                    </p:animEffect>
                                  </p:childTnLst>
                                </p:cTn>
                              </p:par>
                            </p:childTnLst>
                          </p:cTn>
                        </p:par>
                        <p:par>
                          <p:cTn id="45" fill="hold">
                            <p:stCondLst>
                              <p:cond delay="3250"/>
                            </p:stCondLst>
                            <p:childTnLst>
                              <p:par>
                                <p:cTn id="46" presetID="26" presetClass="emph" presetSubtype="0" fill="hold" nodeType="afterEffect">
                                  <p:stCondLst>
                                    <p:cond delay="0"/>
                                  </p:stCondLst>
                                  <p:childTnLst>
                                    <p:animEffect transition="out" filter="fade">
                                      <p:cBhvr>
                                        <p:cTn id="47" dur="250" tmFilter="0, 0; .2, .5; .8, .5; 1, 0"/>
                                        <p:tgtEl>
                                          <p:spTgt spid="6"/>
                                        </p:tgtEl>
                                      </p:cBhvr>
                                    </p:animEffect>
                                    <p:animScale>
                                      <p:cBhvr>
                                        <p:cTn id="48" dur="125" autoRev="1" fill="hold"/>
                                        <p:tgtEl>
                                          <p:spTgt spid="6"/>
                                        </p:tgtEl>
                                      </p:cBhvr>
                                      <p:by x="105000" y="105000"/>
                                    </p:animScale>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33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工作完成情况</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8" name="Freeform 41"/>
          <p:cNvSpPr>
            <a:spLocks noEditPoints="1" noChangeArrowheads="1"/>
          </p:cNvSpPr>
          <p:nvPr/>
        </p:nvSpPr>
        <p:spPr bwMode="auto">
          <a:xfrm>
            <a:off x="5595315" y="2493690"/>
            <a:ext cx="897424" cy="720080"/>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7B1B1B"/>
          </a:solidFill>
          <a:ln>
            <a:noFill/>
          </a:ln>
          <a:effectLst>
            <a:outerShdw blurRad="63500" sx="102000" sy="102000" algn="ctr" rotWithShape="0">
              <a:prstClr val="black">
                <a:alpha val="40000"/>
              </a:prstClr>
            </a:outerShdw>
          </a:effec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6478" y="3228410"/>
            <a:ext cx="1102110" cy="98511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dirty="0">
                <a:solidFill>
                  <a:schemeClr val="tx1">
                    <a:lumMod val="65000"/>
                    <a:lumOff val="35000"/>
                  </a:schemeClr>
                </a:solidFill>
              </a:rPr>
              <a:t>完成情况</a:t>
            </a:r>
          </a:p>
        </p:txBody>
      </p:sp>
      <p:grpSp>
        <p:nvGrpSpPr>
          <p:cNvPr id="28" name="组合 27"/>
          <p:cNvGrpSpPr/>
          <p:nvPr/>
        </p:nvGrpSpPr>
        <p:grpSpPr>
          <a:xfrm>
            <a:off x="4368702" y="2126446"/>
            <a:ext cx="1588832" cy="1596336"/>
            <a:chOff x="3325813" y="1949271"/>
            <a:chExt cx="1193800" cy="1196975"/>
          </a:xfrm>
          <a:solidFill>
            <a:srgbClr val="7B1B1B"/>
          </a:solidFill>
        </p:grpSpPr>
        <p:sp>
          <p:nvSpPr>
            <p:cNvPr id="9" name="Freeform 6"/>
            <p:cNvSpPr/>
            <p:nvPr/>
          </p:nvSpPr>
          <p:spPr bwMode="auto">
            <a:xfrm>
              <a:off x="3325813" y="1949271"/>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12" name="组合 11"/>
            <p:cNvGrpSpPr/>
            <p:nvPr/>
          </p:nvGrpSpPr>
          <p:grpSpPr>
            <a:xfrm>
              <a:off x="3683368" y="2318392"/>
              <a:ext cx="351046" cy="351046"/>
              <a:chOff x="3683368" y="2342383"/>
              <a:chExt cx="351046" cy="351046"/>
            </a:xfrm>
            <a:grpFill/>
          </p:grpSpPr>
          <p:sp>
            <p:nvSpPr>
              <p:cNvPr id="22" name="椭圆 21"/>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1</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6096979" y="2126446"/>
            <a:ext cx="1588832" cy="1596336"/>
            <a:chOff x="4624388" y="1949271"/>
            <a:chExt cx="1193800" cy="1196975"/>
          </a:xfrm>
          <a:solidFill>
            <a:schemeClr val="tx1">
              <a:lumMod val="75000"/>
              <a:lumOff val="25000"/>
            </a:schemeClr>
          </a:solidFill>
        </p:grpSpPr>
        <p:sp>
          <p:nvSpPr>
            <p:cNvPr id="11" name="Freeform 8"/>
            <p:cNvSpPr/>
            <p:nvPr/>
          </p:nvSpPr>
          <p:spPr bwMode="auto">
            <a:xfrm>
              <a:off x="4624388" y="1949271"/>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grpFill/>
            <a:ln>
              <a:noFill/>
            </a:ln>
          </p:spPr>
          <p:txBody>
            <a:bodyPr vert="horz" wrap="square" lIns="91440" tIns="45720" rIns="91440" bIns="45720" numCol="1" anchor="t" anchorCtr="0" compatLnSpc="1"/>
            <a:lstStyle/>
            <a:p>
              <a:endParaRPr lang="zh-CN" altLang="en-US"/>
            </a:p>
          </p:txBody>
        </p:sp>
        <p:grpSp>
          <p:nvGrpSpPr>
            <p:cNvPr id="13" name="组合 12"/>
            <p:cNvGrpSpPr/>
            <p:nvPr/>
          </p:nvGrpSpPr>
          <p:grpSpPr>
            <a:xfrm>
              <a:off x="5148064" y="2318392"/>
              <a:ext cx="351046" cy="351046"/>
              <a:chOff x="3683368" y="2342383"/>
              <a:chExt cx="351046" cy="351046"/>
            </a:xfrm>
            <a:grpFill/>
          </p:grpSpPr>
          <p:sp>
            <p:nvSpPr>
              <p:cNvPr id="20" name="椭圆 19"/>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2</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4368702" y="3864631"/>
            <a:ext cx="1588832" cy="1598454"/>
            <a:chOff x="3325813" y="3252609"/>
            <a:chExt cx="1193800" cy="1198563"/>
          </a:xfrm>
          <a:solidFill>
            <a:schemeClr val="tx1">
              <a:lumMod val="75000"/>
              <a:lumOff val="25000"/>
            </a:schemeClr>
          </a:solidFill>
        </p:grpSpPr>
        <p:sp>
          <p:nvSpPr>
            <p:cNvPr id="8" name="Freeform 5"/>
            <p:cNvSpPr/>
            <p:nvPr/>
          </p:nvSpPr>
          <p:spPr bwMode="auto">
            <a:xfrm>
              <a:off x="3325813" y="3252609"/>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14" name="组合 13"/>
            <p:cNvGrpSpPr/>
            <p:nvPr/>
          </p:nvGrpSpPr>
          <p:grpSpPr>
            <a:xfrm>
              <a:off x="3683368" y="3737557"/>
              <a:ext cx="351046" cy="351046"/>
              <a:chOff x="3683368" y="2342383"/>
              <a:chExt cx="351046" cy="351046"/>
            </a:xfrm>
            <a:grpFill/>
          </p:grpSpPr>
          <p:sp>
            <p:nvSpPr>
              <p:cNvPr id="18" name="椭圆 17"/>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4</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6096979" y="3864631"/>
            <a:ext cx="1588832" cy="1598454"/>
            <a:chOff x="4624388" y="3252609"/>
            <a:chExt cx="1193800" cy="1198563"/>
          </a:xfrm>
          <a:solidFill>
            <a:srgbClr val="7B1B1B"/>
          </a:solidFill>
        </p:grpSpPr>
        <p:sp>
          <p:nvSpPr>
            <p:cNvPr id="10" name="Freeform 7"/>
            <p:cNvSpPr/>
            <p:nvPr/>
          </p:nvSpPr>
          <p:spPr bwMode="auto">
            <a:xfrm>
              <a:off x="4624388" y="3252609"/>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vert="horz" wrap="square" lIns="91440" tIns="45720" rIns="91440" bIns="45720" numCol="1" anchor="t" anchorCtr="0" compatLnSpc="1"/>
            <a:lstStyle/>
            <a:p>
              <a:endParaRPr lang="zh-CN" altLang="en-US"/>
            </a:p>
          </p:txBody>
        </p:sp>
        <p:grpSp>
          <p:nvGrpSpPr>
            <p:cNvPr id="15" name="组合 14"/>
            <p:cNvGrpSpPr/>
            <p:nvPr/>
          </p:nvGrpSpPr>
          <p:grpSpPr>
            <a:xfrm>
              <a:off x="5148064" y="3737557"/>
              <a:ext cx="351046" cy="351046"/>
              <a:chOff x="3683368" y="2342383"/>
              <a:chExt cx="351046" cy="351046"/>
            </a:xfrm>
            <a:grpFill/>
          </p:grpSpPr>
          <p:sp>
            <p:nvSpPr>
              <p:cNvPr id="16" name="椭圆 15"/>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3</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32" name="组合 31"/>
          <p:cNvGrpSpPr/>
          <p:nvPr/>
        </p:nvGrpSpPr>
        <p:grpSpPr>
          <a:xfrm>
            <a:off x="756295" y="1477655"/>
            <a:ext cx="3218038" cy="1865221"/>
            <a:chOff x="611560" y="1462793"/>
            <a:chExt cx="2417936" cy="1398592"/>
          </a:xfrm>
        </p:grpSpPr>
        <p:sp>
          <p:nvSpPr>
            <p:cNvPr id="3" name="TextBox 2"/>
            <p:cNvSpPr txBox="1"/>
            <p:nvPr/>
          </p:nvSpPr>
          <p:spPr>
            <a:xfrm>
              <a:off x="611560" y="1753389"/>
              <a:ext cx="2417936"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4" name="TextBox 23"/>
            <p:cNvSpPr txBox="1"/>
            <p:nvPr/>
          </p:nvSpPr>
          <p:spPr>
            <a:xfrm>
              <a:off x="1475656" y="1462793"/>
              <a:ext cx="1553840" cy="219240"/>
            </a:xfrm>
            <a:prstGeom prst="rect">
              <a:avLst/>
            </a:prstGeom>
            <a:noFill/>
          </p:spPr>
          <p:txBody>
            <a:bodyPr wrap="square" lIns="0" tIns="0" rIns="0" bIns="0" rtlCol="0">
              <a:spAutoFit/>
            </a:bodyPr>
            <a:lstStyle/>
            <a:p>
              <a:pPr algn="r"/>
              <a:r>
                <a:rPr lang="zh-CN" altLang="en-US" sz="1900" b="1" dirty="0">
                  <a:latin typeface="微软雅黑" panose="020B0503020204020204" pitchFamily="34" charset="-122"/>
                  <a:ea typeface="微软雅黑" panose="020B0503020204020204" pitchFamily="34" charset="-122"/>
                </a:rPr>
                <a:t>此处添加文本标题</a:t>
              </a:r>
            </a:p>
          </p:txBody>
        </p:sp>
      </p:grpSp>
      <p:grpSp>
        <p:nvGrpSpPr>
          <p:cNvPr id="35" name="组合 34"/>
          <p:cNvGrpSpPr/>
          <p:nvPr/>
        </p:nvGrpSpPr>
        <p:grpSpPr>
          <a:xfrm>
            <a:off x="756295" y="4069864"/>
            <a:ext cx="3218038" cy="1859314"/>
            <a:chOff x="611560" y="3406497"/>
            <a:chExt cx="2417936" cy="1394163"/>
          </a:xfrm>
        </p:grpSpPr>
        <p:sp>
          <p:nvSpPr>
            <p:cNvPr id="5" name="TextBox 4"/>
            <p:cNvSpPr txBox="1"/>
            <p:nvPr/>
          </p:nvSpPr>
          <p:spPr>
            <a:xfrm>
              <a:off x="611560" y="3692664"/>
              <a:ext cx="2417936"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5" name="TextBox 24"/>
            <p:cNvSpPr txBox="1"/>
            <p:nvPr/>
          </p:nvSpPr>
          <p:spPr>
            <a:xfrm>
              <a:off x="1187624" y="3406497"/>
              <a:ext cx="1819992" cy="219240"/>
            </a:xfrm>
            <a:prstGeom prst="rect">
              <a:avLst/>
            </a:prstGeom>
            <a:noFill/>
          </p:spPr>
          <p:txBody>
            <a:bodyPr wrap="square" lIns="0" tIns="0" rIns="0" bIns="0" rtlCol="0">
              <a:spAutoFit/>
            </a:bodyPr>
            <a:lstStyle/>
            <a:p>
              <a:pPr algn="r"/>
              <a:r>
                <a:rPr lang="zh-CN" altLang="en-US" sz="1900" b="1" dirty="0">
                  <a:latin typeface="微软雅黑" panose="020B0503020204020204" pitchFamily="34" charset="-122"/>
                  <a:ea typeface="微软雅黑" panose="020B0503020204020204" pitchFamily="34" charset="-122"/>
                </a:rPr>
                <a:t>此处添加文本标题</a:t>
              </a:r>
            </a:p>
          </p:txBody>
        </p:sp>
      </p:grpSp>
      <p:grpSp>
        <p:nvGrpSpPr>
          <p:cNvPr id="33" name="组合 32"/>
          <p:cNvGrpSpPr/>
          <p:nvPr/>
        </p:nvGrpSpPr>
        <p:grpSpPr>
          <a:xfrm>
            <a:off x="8039804" y="1477655"/>
            <a:ext cx="3162576" cy="1865221"/>
            <a:chOff x="6084168" y="1462793"/>
            <a:chExt cx="2376264" cy="1398592"/>
          </a:xfrm>
        </p:grpSpPr>
        <p:sp>
          <p:nvSpPr>
            <p:cNvPr id="4" name="TextBox 3"/>
            <p:cNvSpPr txBox="1"/>
            <p:nvPr/>
          </p:nvSpPr>
          <p:spPr>
            <a:xfrm>
              <a:off x="6084168" y="1753389"/>
              <a:ext cx="2376264"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6" name="TextBox 25"/>
            <p:cNvSpPr txBox="1"/>
            <p:nvPr/>
          </p:nvSpPr>
          <p:spPr>
            <a:xfrm>
              <a:off x="6084168" y="1462793"/>
              <a:ext cx="1728192" cy="219240"/>
            </a:xfrm>
            <a:prstGeom prst="rect">
              <a:avLst/>
            </a:prstGeom>
            <a:noFill/>
          </p:spPr>
          <p:txBody>
            <a:bodyPr wrap="square" lIns="0" tIns="0" rIns="0" bIns="0" rtlCol="0">
              <a:spAutoFit/>
            </a:bodyPr>
            <a:lstStyle/>
            <a:p>
              <a:r>
                <a:rPr lang="zh-CN" altLang="en-US" sz="1900" b="1" dirty="0">
                  <a:latin typeface="微软雅黑" panose="020B0503020204020204" pitchFamily="34" charset="-122"/>
                  <a:ea typeface="微软雅黑" panose="020B0503020204020204" pitchFamily="34" charset="-122"/>
                </a:rPr>
                <a:t>此处添加文本标题</a:t>
              </a:r>
            </a:p>
          </p:txBody>
        </p:sp>
      </p:grpSp>
      <p:grpSp>
        <p:nvGrpSpPr>
          <p:cNvPr id="34" name="组合 33"/>
          <p:cNvGrpSpPr/>
          <p:nvPr/>
        </p:nvGrpSpPr>
        <p:grpSpPr>
          <a:xfrm>
            <a:off x="8039804" y="4082075"/>
            <a:ext cx="3258412" cy="1847100"/>
            <a:chOff x="6084168" y="3415656"/>
            <a:chExt cx="2448272" cy="1385004"/>
          </a:xfrm>
        </p:grpSpPr>
        <p:sp>
          <p:nvSpPr>
            <p:cNvPr id="6" name="TextBox 5"/>
            <p:cNvSpPr txBox="1"/>
            <p:nvPr/>
          </p:nvSpPr>
          <p:spPr>
            <a:xfrm>
              <a:off x="6084168" y="3692664"/>
              <a:ext cx="2448272"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7" name="TextBox 26"/>
            <p:cNvSpPr txBox="1"/>
            <p:nvPr/>
          </p:nvSpPr>
          <p:spPr>
            <a:xfrm>
              <a:off x="6084168" y="3415656"/>
              <a:ext cx="1728192" cy="219240"/>
            </a:xfrm>
            <a:prstGeom prst="rect">
              <a:avLst/>
            </a:prstGeom>
            <a:noFill/>
          </p:spPr>
          <p:txBody>
            <a:bodyPr wrap="square" lIns="0" tIns="0" rIns="0" bIns="0" rtlCol="0">
              <a:spAutoFit/>
            </a:bodyPr>
            <a:lstStyle/>
            <a:p>
              <a:r>
                <a:rPr lang="zh-CN" altLang="en-US" sz="1900" b="1" dirty="0">
                  <a:latin typeface="微软雅黑" panose="020B0503020204020204" pitchFamily="34" charset="-122"/>
                  <a:ea typeface="微软雅黑" panose="020B0503020204020204" pitchFamily="34" charset="-122"/>
                </a:rPr>
                <a:t>此处添加文本标题</a:t>
              </a:r>
            </a:p>
          </p:txBody>
        </p:sp>
      </p:grpSp>
      <p:sp>
        <p:nvSpPr>
          <p:cNvPr id="37" name="TextBox 36"/>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0"/>
                            </p:stCondLst>
                            <p:childTnLst>
                              <p:par>
                                <p:cTn id="12" presetID="2" presetClass="entr" presetSubtype="9"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0-#ppt_w/2"/>
                                          </p:val>
                                        </p:tav>
                                        <p:tav tm="100000">
                                          <p:val>
                                            <p:strVal val="#ppt_x"/>
                                          </p:val>
                                        </p:tav>
                                      </p:tavLst>
                                    </p:anim>
                                    <p:anim calcmode="lin" valueType="num">
                                      <p:cBhvr additive="base">
                                        <p:cTn id="15" dur="500" fill="hold"/>
                                        <p:tgtEl>
                                          <p:spTgt spid="28"/>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1+#ppt_w/2"/>
                                          </p:val>
                                        </p:tav>
                                        <p:tav tm="100000">
                                          <p:val>
                                            <p:strVal val="#ppt_x"/>
                                          </p:val>
                                        </p:tav>
                                      </p:tavLst>
                                    </p:anim>
                                    <p:anim calcmode="lin" valueType="num">
                                      <p:cBhvr additive="base">
                                        <p:cTn id="19" dur="500" fill="hold"/>
                                        <p:tgtEl>
                                          <p:spTgt spid="29"/>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0-#ppt_w/2"/>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1+#ppt_w/2"/>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6" presetClass="entr" presetSubtype="21"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par>
                          <p:cTn id="38" fill="hold">
                            <p:stCondLst>
                              <p:cond delay="1500"/>
                            </p:stCondLst>
                            <p:childTnLst>
                              <p:par>
                                <p:cTn id="39" presetID="16" presetClass="entr" presetSubtype="21"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par>
                          <p:cTn id="42" fill="hold">
                            <p:stCondLst>
                              <p:cond delay="2000"/>
                            </p:stCondLst>
                            <p:childTnLst>
                              <p:par>
                                <p:cTn id="43" presetID="16" presetClass="entr" presetSubtype="21"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775675" y="2365396"/>
            <a:ext cx="5846141" cy="1219836"/>
          </a:xfrm>
          <a:prstGeom prst="rect">
            <a:avLst/>
          </a:prstGeom>
          <a:noFill/>
        </p:spPr>
        <p:txBody>
          <a:bodyPr lIns="121711" tIns="60857" rIns="121711" bIns="60857">
            <a:spAutoFit/>
          </a:bodyPr>
          <a:lstStyle/>
          <a:p>
            <a:pPr>
              <a:lnSpc>
                <a:spcPct val="125000"/>
              </a:lnSpc>
              <a:defRPr/>
            </a:pPr>
            <a:r>
              <a:rPr lang="zh-CN" altLang="en-US" sz="1900" dirty="0">
                <a:solidFill>
                  <a:schemeClr val="bg2">
                    <a:lumMod val="10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添加文本说明内容添加文本说明内容添加文本说明内容添加文本说明内容添加文本说明内容添加文本说明内容添加文本说明内容添加内容</a:t>
            </a:r>
          </a:p>
        </p:txBody>
      </p:sp>
      <p:sp>
        <p:nvSpPr>
          <p:cNvPr id="3" name="TextBox 6"/>
          <p:cNvSpPr txBox="1"/>
          <p:nvPr/>
        </p:nvSpPr>
        <p:spPr>
          <a:xfrm>
            <a:off x="775665" y="3937378"/>
            <a:ext cx="5461610" cy="561810"/>
          </a:xfrm>
          <a:prstGeom prst="rect">
            <a:avLst/>
          </a:prstGeom>
          <a:noFill/>
        </p:spPr>
        <p:txBody>
          <a:bodyPr lIns="121711" tIns="60857" rIns="121711" bIns="60857">
            <a:spAutoFit/>
          </a:bodyPr>
          <a:lstStyle/>
          <a:p>
            <a:pPr>
              <a:lnSpc>
                <a:spcPct val="150000"/>
              </a:lnSpc>
              <a:defRPr/>
            </a:pPr>
            <a:r>
              <a:rPr lang="zh-CN" altLang="en-US" sz="1900" dirty="0">
                <a:solidFill>
                  <a:schemeClr val="bg2">
                    <a:lumMod val="10000"/>
                  </a:schemeClr>
                </a:solidFill>
                <a:latin typeface="Calibri" panose="020F0502020204030204"/>
                <a:ea typeface="微软雅黑" panose="020B0503020204020204" pitchFamily="34" charset="-122"/>
              </a:rPr>
              <a:t>添加文本说明内容添加文本说明内容添加文本</a:t>
            </a:r>
          </a:p>
        </p:txBody>
      </p:sp>
      <p:sp>
        <p:nvSpPr>
          <p:cNvPr id="4" name="对角圆角矩形 3"/>
          <p:cNvSpPr/>
          <p:nvPr/>
        </p:nvSpPr>
        <p:spPr>
          <a:xfrm>
            <a:off x="870750" y="1932854"/>
            <a:ext cx="1897302" cy="459210"/>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标题一</a:t>
            </a:r>
          </a:p>
        </p:txBody>
      </p:sp>
      <p:sp>
        <p:nvSpPr>
          <p:cNvPr id="5" name="对角圆角矩形 4"/>
          <p:cNvSpPr/>
          <p:nvPr/>
        </p:nvSpPr>
        <p:spPr>
          <a:xfrm>
            <a:off x="870750" y="3533425"/>
            <a:ext cx="1897302" cy="457306"/>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标题二</a:t>
            </a:r>
          </a:p>
        </p:txBody>
      </p:sp>
      <p:sp>
        <p:nvSpPr>
          <p:cNvPr id="6" name="对角圆角矩形 5"/>
          <p:cNvSpPr/>
          <p:nvPr/>
        </p:nvSpPr>
        <p:spPr>
          <a:xfrm>
            <a:off x="870750" y="4522348"/>
            <a:ext cx="1897302" cy="457306"/>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标题三</a:t>
            </a:r>
          </a:p>
        </p:txBody>
      </p:sp>
      <p:sp>
        <p:nvSpPr>
          <p:cNvPr id="7" name="TextBox 6"/>
          <p:cNvSpPr txBox="1"/>
          <p:nvPr/>
        </p:nvSpPr>
        <p:spPr>
          <a:xfrm>
            <a:off x="775675" y="4966322"/>
            <a:ext cx="5846141" cy="661512"/>
          </a:xfrm>
          <a:prstGeom prst="rect">
            <a:avLst/>
          </a:prstGeom>
          <a:noFill/>
        </p:spPr>
        <p:txBody>
          <a:bodyPr lIns="121711" tIns="60857" rIns="121711" bIns="60857">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defRPr/>
            </a:pPr>
            <a:r>
              <a:rPr lang="zh-CN" altLang="en-US" dirty="0">
                <a:solidFill>
                  <a:schemeClr val="bg2">
                    <a:lumMod val="10000"/>
                  </a:schemeClr>
                </a:solidFill>
              </a:rPr>
              <a:t>添加文本说明内容添加文本说明内容添加文本说明内容添加文本说明内容添加内容</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72638" y="2104943"/>
            <a:ext cx="2789245" cy="186423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422593">
            <a:off x="8179475" y="2943929"/>
            <a:ext cx="3124465" cy="209360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7564911" y="4006513"/>
            <a:ext cx="2874678" cy="192623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par>
                          <p:cTn id="11" fill="hold">
                            <p:stCondLst>
                              <p:cond delay="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49" presetClass="entr" presetSubtype="0" decel="10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1750"/>
                            </p:stCondLst>
                            <p:childTnLst>
                              <p:par>
                                <p:cTn id="31" presetID="6" presetClass="emph" presetSubtype="0" fill="hold" nodeType="afterEffect">
                                  <p:stCondLst>
                                    <p:cond delay="0"/>
                                  </p:stCondLst>
                                  <p:childTnLst>
                                    <p:animScale>
                                      <p:cBhvr>
                                        <p:cTn id="32" dur="500" fill="hold"/>
                                        <p:tgtEl>
                                          <p:spTgt spid="8"/>
                                        </p:tgtEl>
                                      </p:cBhvr>
                                      <p:by x="75000" y="75000"/>
                                    </p:animScale>
                                  </p:childTnLst>
                                </p:cTn>
                              </p:par>
                              <p:par>
                                <p:cTn id="33" presetID="56" presetClass="path" presetSubtype="0" accel="50000" decel="50000" fill="hold" nodeType="withEffect">
                                  <p:stCondLst>
                                    <p:cond delay="250"/>
                                  </p:stCondLst>
                                  <p:childTnLst>
                                    <p:animMotion origin="layout" path="M 2.22222E-6 8.64198E-7 L -0.03577 -0.14043 " pathEditMode="relative" rAng="0" ptsTypes="AA">
                                      <p:cBhvr>
                                        <p:cTn id="34" dur="500" fill="hold"/>
                                        <p:tgtEl>
                                          <p:spTgt spid="8"/>
                                        </p:tgtEl>
                                        <p:attrNameLst>
                                          <p:attrName>ppt_x</p:attrName>
                                          <p:attrName>ppt_y</p:attrName>
                                        </p:attrNameLst>
                                      </p:cBhvr>
                                      <p:rCtr x="-1788" y="-7037"/>
                                    </p:animMotion>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3250"/>
                            </p:stCondLst>
                            <p:childTnLst>
                              <p:par>
                                <p:cTn id="47" presetID="49" presetClass="entr" presetSubtype="0" decel="10000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style.rotation</p:attrName>
                                        </p:attrNameLst>
                                      </p:cBhvr>
                                      <p:tavLst>
                                        <p:tav tm="0">
                                          <p:val>
                                            <p:fltVal val="360"/>
                                          </p:val>
                                        </p:tav>
                                        <p:tav tm="100000">
                                          <p:val>
                                            <p:fltVal val="0"/>
                                          </p:val>
                                        </p:tav>
                                      </p:tavLst>
                                    </p:anim>
                                    <p:animEffect transition="in" filter="fade">
                                      <p:cBhvr>
                                        <p:cTn id="52" dur="500"/>
                                        <p:tgtEl>
                                          <p:spTgt spid="9"/>
                                        </p:tgtEl>
                                      </p:cBhvr>
                                    </p:animEffect>
                                  </p:childTnLst>
                                </p:cTn>
                              </p:par>
                            </p:childTnLst>
                          </p:cTn>
                        </p:par>
                        <p:par>
                          <p:cTn id="53" fill="hold">
                            <p:stCondLst>
                              <p:cond delay="3750"/>
                            </p:stCondLst>
                            <p:childTnLst>
                              <p:par>
                                <p:cTn id="54" presetID="6" presetClass="emph" presetSubtype="0" fill="hold" nodeType="afterEffect">
                                  <p:stCondLst>
                                    <p:cond delay="0"/>
                                  </p:stCondLst>
                                  <p:childTnLst>
                                    <p:animScale>
                                      <p:cBhvr>
                                        <p:cTn id="55" dur="750" fill="hold"/>
                                        <p:tgtEl>
                                          <p:spTgt spid="9"/>
                                        </p:tgtEl>
                                      </p:cBhvr>
                                      <p:by x="75000" y="75000"/>
                                    </p:animScale>
                                  </p:childTnLst>
                                </p:cTn>
                              </p:par>
                              <p:par>
                                <p:cTn id="56" presetID="56" presetClass="path" presetSubtype="0" accel="50000" decel="50000" fill="hold" nodeType="withEffect">
                                  <p:stCondLst>
                                    <p:cond delay="250"/>
                                  </p:stCondLst>
                                  <p:childTnLst>
                                    <p:animMotion origin="layout" path="M 2.77778E-7 4.81481E-6 L -0.0059 -0.10525 " pathEditMode="relative" rAng="0" ptsTypes="AA">
                                      <p:cBhvr>
                                        <p:cTn id="57" dur="750" fill="hold"/>
                                        <p:tgtEl>
                                          <p:spTgt spid="9"/>
                                        </p:tgtEl>
                                        <p:attrNameLst>
                                          <p:attrName>ppt_x</p:attrName>
                                          <p:attrName>ppt_y</p:attrName>
                                        </p:attrNameLst>
                                      </p:cBhvr>
                                      <p:rCtr x="-295" y="-5278"/>
                                    </p:animMotion>
                                  </p:childTnLst>
                                </p:cTn>
                              </p:par>
                            </p:childTnLst>
                          </p:cTn>
                        </p:par>
                        <p:par>
                          <p:cTn id="58" fill="hold">
                            <p:stCondLst>
                              <p:cond delay="4750"/>
                            </p:stCondLst>
                            <p:childTnLst>
                              <p:par>
                                <p:cTn id="59" presetID="42"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par>
                          <p:cTn id="69" fill="hold">
                            <p:stCondLst>
                              <p:cond delay="5750"/>
                            </p:stCondLst>
                            <p:childTnLst>
                              <p:par>
                                <p:cTn id="70" presetID="49" presetClass="entr" presetSubtype="0" decel="10000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 calcmode="lin" valueType="num">
                                      <p:cBhvr>
                                        <p:cTn id="74" dur="500" fill="hold"/>
                                        <p:tgtEl>
                                          <p:spTgt spid="10"/>
                                        </p:tgtEl>
                                        <p:attrNameLst>
                                          <p:attrName>style.rotation</p:attrName>
                                        </p:attrNameLst>
                                      </p:cBhvr>
                                      <p:tavLst>
                                        <p:tav tm="0">
                                          <p:val>
                                            <p:fltVal val="360"/>
                                          </p:val>
                                        </p:tav>
                                        <p:tav tm="100000">
                                          <p:val>
                                            <p:fltVal val="0"/>
                                          </p:val>
                                        </p:tav>
                                      </p:tavLst>
                                    </p:anim>
                                    <p:animEffect transition="in" filter="fade">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p:nvPr/>
        </p:nvSpPr>
        <p:spPr>
          <a:xfrm>
            <a:off x="7520508" y="1559308"/>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en-US" altLang="zh-CN" sz="1900" b="1" dirty="0">
                <a:solidFill>
                  <a:schemeClr val="tx1"/>
                </a:solidFill>
              </a:rPr>
              <a:t>【</a:t>
            </a:r>
            <a:r>
              <a:rPr lang="zh-CN" altLang="en-US" sz="1900" b="1" dirty="0">
                <a:solidFill>
                  <a:schemeClr val="tx1"/>
                </a:solidFill>
              </a:rPr>
              <a:t>雷锋</a:t>
            </a:r>
            <a:r>
              <a:rPr lang="en-US" altLang="zh-CN" sz="1900" b="1" dirty="0">
                <a:solidFill>
                  <a:schemeClr val="tx1"/>
                </a:solidFill>
              </a:rPr>
              <a:t>PPT</a:t>
            </a:r>
            <a:r>
              <a:rPr lang="zh-CN" altLang="en-US" sz="1900" b="1" dirty="0">
                <a:solidFill>
                  <a:schemeClr val="tx1"/>
                </a:solidFill>
              </a:rPr>
              <a:t>网 </a:t>
            </a:r>
            <a:r>
              <a:rPr lang="en-US" altLang="zh-CN" sz="1900" b="1" dirty="0">
                <a:solidFill>
                  <a:schemeClr val="tx1"/>
                </a:solidFill>
              </a:rPr>
              <a:t>www.lfppt.com】</a:t>
            </a: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4" name="内容占位符 2"/>
          <p:cNvSpPr txBox="1"/>
          <p:nvPr/>
        </p:nvSpPr>
        <p:spPr>
          <a:xfrm>
            <a:off x="703600" y="2669337"/>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a:p>
            <a:pPr algn="just" defTabSz="1217295" fontAlgn="base">
              <a:spcBef>
                <a:spcPct val="0"/>
              </a:spcBef>
              <a:spcAft>
                <a:spcPct val="0"/>
              </a:spcAft>
            </a:pPr>
            <a:endParaRPr lang="zh-CN" altLang="en-US" sz="1900" dirty="0">
              <a:solidFill>
                <a:prstClr val="black"/>
              </a:solidFill>
              <a:cs typeface="方正兰亭纤黑简体"/>
            </a:endParaRPr>
          </a:p>
        </p:txBody>
      </p:sp>
      <p:sp>
        <p:nvSpPr>
          <p:cNvPr id="5" name="内容占位符 2"/>
          <p:cNvSpPr txBox="1"/>
          <p:nvPr/>
        </p:nvSpPr>
        <p:spPr>
          <a:xfrm>
            <a:off x="7520508" y="37793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6" name="内容占位符 2"/>
          <p:cNvSpPr txBox="1"/>
          <p:nvPr/>
        </p:nvSpPr>
        <p:spPr>
          <a:xfrm>
            <a:off x="703600" y="4889399"/>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grpSp>
        <p:nvGrpSpPr>
          <p:cNvPr id="7" name="组合 6"/>
          <p:cNvGrpSpPr/>
          <p:nvPr/>
        </p:nvGrpSpPr>
        <p:grpSpPr>
          <a:xfrm>
            <a:off x="6519037" y="1627645"/>
            <a:ext cx="936881" cy="938809"/>
            <a:chOff x="4898207" y="1070431"/>
            <a:chExt cx="703944" cy="703944"/>
          </a:xfrm>
          <a:solidFill>
            <a:srgbClr val="7B1B1B"/>
          </a:solidFill>
        </p:grpSpPr>
        <p:sp>
          <p:nvSpPr>
            <p:cNvPr id="8" name="泪滴形 7"/>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9" name="矩形 8"/>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0" name="组合 9"/>
          <p:cNvGrpSpPr/>
          <p:nvPr/>
        </p:nvGrpSpPr>
        <p:grpSpPr>
          <a:xfrm>
            <a:off x="4719092" y="2753160"/>
            <a:ext cx="936881" cy="938809"/>
            <a:chOff x="3545783" y="1914373"/>
            <a:chExt cx="703944" cy="703944"/>
          </a:xfrm>
          <a:solidFill>
            <a:schemeClr val="tx1">
              <a:lumMod val="75000"/>
              <a:lumOff val="25000"/>
            </a:schemeClr>
          </a:solidFill>
        </p:grpSpPr>
        <p:sp>
          <p:nvSpPr>
            <p:cNvPr id="11" name="泪滴形 10"/>
            <p:cNvSpPr/>
            <p:nvPr/>
          </p:nvSpPr>
          <p:spPr>
            <a:xfrm rot="8100000" flipH="1">
              <a:off x="3545783" y="1914373"/>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矩形 11"/>
            <p:cNvSpPr/>
            <p:nvPr/>
          </p:nvSpPr>
          <p:spPr>
            <a:xfrm>
              <a:off x="3591704" y="2112457"/>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2</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3" name="组合 12"/>
          <p:cNvGrpSpPr/>
          <p:nvPr/>
        </p:nvGrpSpPr>
        <p:grpSpPr>
          <a:xfrm>
            <a:off x="6519037" y="3864488"/>
            <a:ext cx="936881" cy="938809"/>
            <a:chOff x="4898207" y="2747676"/>
            <a:chExt cx="703944" cy="703944"/>
          </a:xfrm>
          <a:solidFill>
            <a:srgbClr val="7B1B1B"/>
          </a:solidFill>
        </p:grpSpPr>
        <p:sp>
          <p:nvSpPr>
            <p:cNvPr id="14" name="泪滴形 13"/>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5" name="矩形 14"/>
            <p:cNvSpPr/>
            <p:nvPr/>
          </p:nvSpPr>
          <p:spPr>
            <a:xfrm>
              <a:off x="4937456" y="2945760"/>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3</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6" name="组合 15"/>
          <p:cNvGrpSpPr/>
          <p:nvPr/>
        </p:nvGrpSpPr>
        <p:grpSpPr>
          <a:xfrm>
            <a:off x="4719092" y="4990006"/>
            <a:ext cx="936881" cy="938809"/>
            <a:chOff x="3545783" y="3591618"/>
            <a:chExt cx="703944" cy="703944"/>
          </a:xfrm>
          <a:solidFill>
            <a:schemeClr val="tx1">
              <a:lumMod val="75000"/>
              <a:lumOff val="25000"/>
            </a:schemeClr>
          </a:solidFill>
        </p:grpSpPr>
        <p:sp>
          <p:nvSpPr>
            <p:cNvPr id="17" name="泪滴形 16"/>
            <p:cNvSpPr/>
            <p:nvPr/>
          </p:nvSpPr>
          <p:spPr>
            <a:xfrm rot="8100000" flipH="1">
              <a:off x="3545783" y="3591618"/>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8" name="矩形 17"/>
            <p:cNvSpPr/>
            <p:nvPr/>
          </p:nvSpPr>
          <p:spPr>
            <a:xfrm>
              <a:off x="3591704" y="3789702"/>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4</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sp>
        <p:nvSpPr>
          <p:cNvPr id="19" name="椭圆 18"/>
          <p:cNvSpPr/>
          <p:nvPr/>
        </p:nvSpPr>
        <p:spPr>
          <a:xfrm>
            <a:off x="5965106" y="1951392"/>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078781"/>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89053" y="420617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椭圆 21"/>
          <p:cNvSpPr/>
          <p:nvPr/>
        </p:nvSpPr>
        <p:spPr>
          <a:xfrm>
            <a:off x="5965106" y="5333557"/>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同侧圆角矩形 22"/>
          <p:cNvSpPr/>
          <p:nvPr/>
        </p:nvSpPr>
        <p:spPr>
          <a:xfrm rot="10800000">
            <a:off x="6036975" y="1064060"/>
            <a:ext cx="95825" cy="827753"/>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2251025"/>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3378414"/>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6" name="圆角矩形 25"/>
          <p:cNvSpPr/>
          <p:nvPr/>
        </p:nvSpPr>
        <p:spPr>
          <a:xfrm>
            <a:off x="6036975" y="450580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7" name="同侧圆角矩形 26"/>
          <p:cNvSpPr/>
          <p:nvPr/>
        </p:nvSpPr>
        <p:spPr>
          <a:xfrm>
            <a:off x="6036975" y="5633194"/>
            <a:ext cx="95825" cy="1226397"/>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300"/>
                                        <p:tgtEl>
                                          <p:spTgt spid="2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00" fill="hold"/>
                                        <p:tgtEl>
                                          <p:spTgt spid="19"/>
                                        </p:tgtEl>
                                        <p:attrNameLst>
                                          <p:attrName>ppt_w</p:attrName>
                                        </p:attrNameLst>
                                      </p:cBhvr>
                                      <p:tavLst>
                                        <p:tav tm="0">
                                          <p:val>
                                            <p:fltVal val="0"/>
                                          </p:val>
                                        </p:tav>
                                        <p:tav tm="100000">
                                          <p:val>
                                            <p:strVal val="#ppt_w"/>
                                          </p:val>
                                        </p:tav>
                                      </p:tavLst>
                                    </p:anim>
                                    <p:anim calcmode="lin" valueType="num">
                                      <p:cBhvr>
                                        <p:cTn id="12" dur="300" fill="hold"/>
                                        <p:tgtEl>
                                          <p:spTgt spid="19"/>
                                        </p:tgtEl>
                                        <p:attrNameLst>
                                          <p:attrName>ppt_h</p:attrName>
                                        </p:attrNameLst>
                                      </p:cBhvr>
                                      <p:tavLst>
                                        <p:tav tm="0">
                                          <p:val>
                                            <p:fltVal val="0"/>
                                          </p:val>
                                        </p:tav>
                                        <p:tav tm="100000">
                                          <p:val>
                                            <p:strVal val="#ppt_h"/>
                                          </p:val>
                                        </p:tav>
                                      </p:tavLst>
                                    </p:anim>
                                    <p:animEffect transition="in" filter="fade">
                                      <p:cBhvr>
                                        <p:cTn id="13" dur="300"/>
                                        <p:tgtEl>
                                          <p:spTgt spid="19"/>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 fill="hold"/>
                                        <p:tgtEl>
                                          <p:spTgt spid="7"/>
                                        </p:tgtEl>
                                        <p:attrNameLst>
                                          <p:attrName>ppt_x</p:attrName>
                                        </p:attrNameLst>
                                      </p:cBhvr>
                                      <p:tavLst>
                                        <p:tav tm="0">
                                          <p:val>
                                            <p:strVal val="1+#ppt_w/2"/>
                                          </p:val>
                                        </p:tav>
                                        <p:tav tm="100000">
                                          <p:val>
                                            <p:strVal val="#ppt_x"/>
                                          </p:val>
                                        </p:tav>
                                      </p:tavLst>
                                    </p:anim>
                                    <p:anim calcmode="lin" valueType="num">
                                      <p:cBhvr additive="base">
                                        <p:cTn id="18" dur="3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300" fill="hold"/>
                                        <p:tgtEl>
                                          <p:spTgt spid="3"/>
                                        </p:tgtEl>
                                        <p:attrNameLst>
                                          <p:attrName>ppt_x</p:attrName>
                                        </p:attrNameLst>
                                      </p:cBhvr>
                                      <p:tavLst>
                                        <p:tav tm="0">
                                          <p:val>
                                            <p:strVal val="1+#ppt_w/2"/>
                                          </p:val>
                                        </p:tav>
                                        <p:tav tm="100000">
                                          <p:val>
                                            <p:strVal val="#ppt_x"/>
                                          </p:val>
                                        </p:tav>
                                      </p:tavLst>
                                    </p:anim>
                                    <p:anim calcmode="lin" valueType="num">
                                      <p:cBhvr additive="base">
                                        <p:cTn id="23" dur="3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300"/>
                                        <p:tgtEl>
                                          <p:spTgt spid="2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300" fill="hold"/>
                                        <p:tgtEl>
                                          <p:spTgt spid="20"/>
                                        </p:tgtEl>
                                        <p:attrNameLst>
                                          <p:attrName>ppt_w</p:attrName>
                                        </p:attrNameLst>
                                      </p:cBhvr>
                                      <p:tavLst>
                                        <p:tav tm="0">
                                          <p:val>
                                            <p:fltVal val="0"/>
                                          </p:val>
                                        </p:tav>
                                        <p:tav tm="100000">
                                          <p:val>
                                            <p:strVal val="#ppt_w"/>
                                          </p:val>
                                        </p:tav>
                                      </p:tavLst>
                                    </p:anim>
                                    <p:anim calcmode="lin" valueType="num">
                                      <p:cBhvr>
                                        <p:cTn id="32" dur="300" fill="hold"/>
                                        <p:tgtEl>
                                          <p:spTgt spid="20"/>
                                        </p:tgtEl>
                                        <p:attrNameLst>
                                          <p:attrName>ppt_h</p:attrName>
                                        </p:attrNameLst>
                                      </p:cBhvr>
                                      <p:tavLst>
                                        <p:tav tm="0">
                                          <p:val>
                                            <p:fltVal val="0"/>
                                          </p:val>
                                        </p:tav>
                                        <p:tav tm="100000">
                                          <p:val>
                                            <p:strVal val="#ppt_h"/>
                                          </p:val>
                                        </p:tav>
                                      </p:tavLst>
                                    </p:anim>
                                    <p:animEffect transition="in" filter="fade">
                                      <p:cBhvr>
                                        <p:cTn id="33" dur="300"/>
                                        <p:tgtEl>
                                          <p:spTgt spid="20"/>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300" fill="hold"/>
                                        <p:tgtEl>
                                          <p:spTgt spid="10"/>
                                        </p:tgtEl>
                                        <p:attrNameLst>
                                          <p:attrName>ppt_x</p:attrName>
                                        </p:attrNameLst>
                                      </p:cBhvr>
                                      <p:tavLst>
                                        <p:tav tm="0">
                                          <p:val>
                                            <p:strVal val="0-#ppt_w/2"/>
                                          </p:val>
                                        </p:tav>
                                        <p:tav tm="100000">
                                          <p:val>
                                            <p:strVal val="#ppt_x"/>
                                          </p:val>
                                        </p:tav>
                                      </p:tavLst>
                                    </p:anim>
                                    <p:anim calcmode="lin" valueType="num">
                                      <p:cBhvr additive="base">
                                        <p:cTn id="38" dur="3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300" fill="hold"/>
                                        <p:tgtEl>
                                          <p:spTgt spid="4"/>
                                        </p:tgtEl>
                                        <p:attrNameLst>
                                          <p:attrName>ppt_x</p:attrName>
                                        </p:attrNameLst>
                                      </p:cBhvr>
                                      <p:tavLst>
                                        <p:tav tm="0">
                                          <p:val>
                                            <p:strVal val="0-#ppt_w/2"/>
                                          </p:val>
                                        </p:tav>
                                        <p:tav tm="100000">
                                          <p:val>
                                            <p:strVal val="#ppt_x"/>
                                          </p:val>
                                        </p:tav>
                                      </p:tavLst>
                                    </p:anim>
                                    <p:anim calcmode="lin" valueType="num">
                                      <p:cBhvr additive="base">
                                        <p:cTn id="43" dur="3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300"/>
                                        <p:tgtEl>
                                          <p:spTgt spid="2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300" fill="hold"/>
                                        <p:tgtEl>
                                          <p:spTgt spid="21"/>
                                        </p:tgtEl>
                                        <p:attrNameLst>
                                          <p:attrName>ppt_w</p:attrName>
                                        </p:attrNameLst>
                                      </p:cBhvr>
                                      <p:tavLst>
                                        <p:tav tm="0">
                                          <p:val>
                                            <p:fltVal val="0"/>
                                          </p:val>
                                        </p:tav>
                                        <p:tav tm="100000">
                                          <p:val>
                                            <p:strVal val="#ppt_w"/>
                                          </p:val>
                                        </p:tav>
                                      </p:tavLst>
                                    </p:anim>
                                    <p:anim calcmode="lin" valueType="num">
                                      <p:cBhvr>
                                        <p:cTn id="52" dur="300" fill="hold"/>
                                        <p:tgtEl>
                                          <p:spTgt spid="21"/>
                                        </p:tgtEl>
                                        <p:attrNameLst>
                                          <p:attrName>ppt_h</p:attrName>
                                        </p:attrNameLst>
                                      </p:cBhvr>
                                      <p:tavLst>
                                        <p:tav tm="0">
                                          <p:val>
                                            <p:fltVal val="0"/>
                                          </p:val>
                                        </p:tav>
                                        <p:tav tm="100000">
                                          <p:val>
                                            <p:strVal val="#ppt_h"/>
                                          </p:val>
                                        </p:tav>
                                      </p:tavLst>
                                    </p:anim>
                                    <p:animEffect transition="in" filter="fade">
                                      <p:cBhvr>
                                        <p:cTn id="53" dur="300"/>
                                        <p:tgtEl>
                                          <p:spTgt spid="21"/>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300" fill="hold"/>
                                        <p:tgtEl>
                                          <p:spTgt spid="13"/>
                                        </p:tgtEl>
                                        <p:attrNameLst>
                                          <p:attrName>ppt_x</p:attrName>
                                        </p:attrNameLst>
                                      </p:cBhvr>
                                      <p:tavLst>
                                        <p:tav tm="0">
                                          <p:val>
                                            <p:strVal val="1+#ppt_w/2"/>
                                          </p:val>
                                        </p:tav>
                                        <p:tav tm="100000">
                                          <p:val>
                                            <p:strVal val="#ppt_x"/>
                                          </p:val>
                                        </p:tav>
                                      </p:tavLst>
                                    </p:anim>
                                    <p:anim calcmode="lin" valueType="num">
                                      <p:cBhvr additive="base">
                                        <p:cTn id="58" dur="3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300" fill="hold"/>
                                        <p:tgtEl>
                                          <p:spTgt spid="5"/>
                                        </p:tgtEl>
                                        <p:attrNameLst>
                                          <p:attrName>ppt_x</p:attrName>
                                        </p:attrNameLst>
                                      </p:cBhvr>
                                      <p:tavLst>
                                        <p:tav tm="0">
                                          <p:val>
                                            <p:strVal val="1+#ppt_w/2"/>
                                          </p:val>
                                        </p:tav>
                                        <p:tav tm="100000">
                                          <p:val>
                                            <p:strVal val="#ppt_x"/>
                                          </p:val>
                                        </p:tav>
                                      </p:tavLst>
                                    </p:anim>
                                    <p:anim calcmode="lin" valueType="num">
                                      <p:cBhvr additive="base">
                                        <p:cTn id="63" dur="30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300"/>
                                        <p:tgtEl>
                                          <p:spTgt spid="26"/>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300" fill="hold"/>
                                        <p:tgtEl>
                                          <p:spTgt spid="22"/>
                                        </p:tgtEl>
                                        <p:attrNameLst>
                                          <p:attrName>ppt_w</p:attrName>
                                        </p:attrNameLst>
                                      </p:cBhvr>
                                      <p:tavLst>
                                        <p:tav tm="0">
                                          <p:val>
                                            <p:fltVal val="0"/>
                                          </p:val>
                                        </p:tav>
                                        <p:tav tm="100000">
                                          <p:val>
                                            <p:strVal val="#ppt_w"/>
                                          </p:val>
                                        </p:tav>
                                      </p:tavLst>
                                    </p:anim>
                                    <p:anim calcmode="lin" valueType="num">
                                      <p:cBhvr>
                                        <p:cTn id="72" dur="300" fill="hold"/>
                                        <p:tgtEl>
                                          <p:spTgt spid="22"/>
                                        </p:tgtEl>
                                        <p:attrNameLst>
                                          <p:attrName>ppt_h</p:attrName>
                                        </p:attrNameLst>
                                      </p:cBhvr>
                                      <p:tavLst>
                                        <p:tav tm="0">
                                          <p:val>
                                            <p:fltVal val="0"/>
                                          </p:val>
                                        </p:tav>
                                        <p:tav tm="100000">
                                          <p:val>
                                            <p:strVal val="#ppt_h"/>
                                          </p:val>
                                        </p:tav>
                                      </p:tavLst>
                                    </p:anim>
                                    <p:animEffect transition="in" filter="fade">
                                      <p:cBhvr>
                                        <p:cTn id="73" dur="300"/>
                                        <p:tgtEl>
                                          <p:spTgt spid="22"/>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300" fill="hold"/>
                                        <p:tgtEl>
                                          <p:spTgt spid="16"/>
                                        </p:tgtEl>
                                        <p:attrNameLst>
                                          <p:attrName>ppt_x</p:attrName>
                                        </p:attrNameLst>
                                      </p:cBhvr>
                                      <p:tavLst>
                                        <p:tav tm="0">
                                          <p:val>
                                            <p:strVal val="0-#ppt_w/2"/>
                                          </p:val>
                                        </p:tav>
                                        <p:tav tm="100000">
                                          <p:val>
                                            <p:strVal val="#ppt_x"/>
                                          </p:val>
                                        </p:tav>
                                      </p:tavLst>
                                    </p:anim>
                                    <p:anim calcmode="lin" valueType="num">
                                      <p:cBhvr additive="base">
                                        <p:cTn id="78" dur="300" fill="hold"/>
                                        <p:tgtEl>
                                          <p:spTgt spid="16"/>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additive="base">
                                        <p:cTn id="82" dur="300" fill="hold"/>
                                        <p:tgtEl>
                                          <p:spTgt spid="6"/>
                                        </p:tgtEl>
                                        <p:attrNameLst>
                                          <p:attrName>ppt_x</p:attrName>
                                        </p:attrNameLst>
                                      </p:cBhvr>
                                      <p:tavLst>
                                        <p:tav tm="0">
                                          <p:val>
                                            <p:strVal val="0-#ppt_w/2"/>
                                          </p:val>
                                        </p:tav>
                                        <p:tav tm="100000">
                                          <p:val>
                                            <p:strVal val="#ppt_x"/>
                                          </p:val>
                                        </p:tav>
                                      </p:tavLst>
                                    </p:anim>
                                    <p:anim calcmode="lin" valueType="num">
                                      <p:cBhvr additive="base">
                                        <p:cTn id="83" dur="300" fill="hold"/>
                                        <p:tgtEl>
                                          <p:spTgt spid="6"/>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up)">
                                      <p:cBhvr>
                                        <p:cTn id="87"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7520508" y="11881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3" name="内容占位符 2"/>
          <p:cNvSpPr txBox="1"/>
          <p:nvPr/>
        </p:nvSpPr>
        <p:spPr>
          <a:xfrm>
            <a:off x="703600" y="2298195"/>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4" name="内容占位符 2"/>
          <p:cNvSpPr txBox="1"/>
          <p:nvPr/>
        </p:nvSpPr>
        <p:spPr>
          <a:xfrm>
            <a:off x="7520508" y="3408224"/>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5" name="内容占位符 2"/>
          <p:cNvSpPr txBox="1"/>
          <p:nvPr/>
        </p:nvSpPr>
        <p:spPr>
          <a:xfrm>
            <a:off x="703600" y="451825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grpSp>
        <p:nvGrpSpPr>
          <p:cNvPr id="6" name="组合 5"/>
          <p:cNvGrpSpPr/>
          <p:nvPr/>
        </p:nvGrpSpPr>
        <p:grpSpPr>
          <a:xfrm>
            <a:off x="6519037" y="1256503"/>
            <a:ext cx="936881" cy="938809"/>
            <a:chOff x="4898207" y="1070431"/>
            <a:chExt cx="703944" cy="703944"/>
          </a:xfrm>
          <a:solidFill>
            <a:srgbClr val="7B1B1B"/>
          </a:solidFill>
        </p:grpSpPr>
        <p:sp>
          <p:nvSpPr>
            <p:cNvPr id="7" name="泪滴形 6"/>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 name="矩形 7"/>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5</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9" name="组合 8"/>
          <p:cNvGrpSpPr/>
          <p:nvPr/>
        </p:nvGrpSpPr>
        <p:grpSpPr>
          <a:xfrm>
            <a:off x="4719092" y="2382018"/>
            <a:ext cx="936881" cy="938809"/>
            <a:chOff x="3545783" y="1914373"/>
            <a:chExt cx="703944" cy="703944"/>
          </a:xfrm>
          <a:solidFill>
            <a:schemeClr val="tx1">
              <a:lumMod val="75000"/>
              <a:lumOff val="25000"/>
            </a:schemeClr>
          </a:solidFill>
        </p:grpSpPr>
        <p:sp>
          <p:nvSpPr>
            <p:cNvPr id="10" name="泪滴形 9"/>
            <p:cNvSpPr/>
            <p:nvPr/>
          </p:nvSpPr>
          <p:spPr>
            <a:xfrm rot="8100000" flipH="1">
              <a:off x="3545783" y="1914373"/>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矩形 10"/>
            <p:cNvSpPr/>
            <p:nvPr/>
          </p:nvSpPr>
          <p:spPr>
            <a:xfrm>
              <a:off x="3591704" y="2112457"/>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6</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2" name="组合 11"/>
          <p:cNvGrpSpPr/>
          <p:nvPr/>
        </p:nvGrpSpPr>
        <p:grpSpPr>
          <a:xfrm>
            <a:off x="6519037" y="3493346"/>
            <a:ext cx="936881" cy="938809"/>
            <a:chOff x="4898207" y="2747676"/>
            <a:chExt cx="703944" cy="703944"/>
          </a:xfrm>
          <a:solidFill>
            <a:srgbClr val="7B1B1B"/>
          </a:solidFill>
        </p:grpSpPr>
        <p:sp>
          <p:nvSpPr>
            <p:cNvPr id="13" name="泪滴形 12"/>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4" name="矩形 13"/>
            <p:cNvSpPr/>
            <p:nvPr/>
          </p:nvSpPr>
          <p:spPr>
            <a:xfrm>
              <a:off x="4937456" y="2945760"/>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7</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5" name="组合 14"/>
          <p:cNvGrpSpPr/>
          <p:nvPr/>
        </p:nvGrpSpPr>
        <p:grpSpPr>
          <a:xfrm>
            <a:off x="4719092" y="4618864"/>
            <a:ext cx="936881" cy="938809"/>
            <a:chOff x="3545783" y="3591618"/>
            <a:chExt cx="703944" cy="703944"/>
          </a:xfrm>
          <a:solidFill>
            <a:schemeClr val="tx1">
              <a:lumMod val="75000"/>
              <a:lumOff val="25000"/>
            </a:schemeClr>
          </a:solidFill>
        </p:grpSpPr>
        <p:sp>
          <p:nvSpPr>
            <p:cNvPr id="16" name="泪滴形 15"/>
            <p:cNvSpPr/>
            <p:nvPr/>
          </p:nvSpPr>
          <p:spPr>
            <a:xfrm rot="8100000" flipH="1">
              <a:off x="3545783" y="3591618"/>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7" name="矩形 16"/>
            <p:cNvSpPr/>
            <p:nvPr/>
          </p:nvSpPr>
          <p:spPr>
            <a:xfrm>
              <a:off x="3591704" y="3789702"/>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8</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sp>
        <p:nvSpPr>
          <p:cNvPr id="18" name="椭圆 17"/>
          <p:cNvSpPr/>
          <p:nvPr/>
        </p:nvSpPr>
        <p:spPr>
          <a:xfrm>
            <a:off x="5965106" y="158025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9" name="椭圆 18"/>
          <p:cNvSpPr/>
          <p:nvPr/>
        </p:nvSpPr>
        <p:spPr>
          <a:xfrm>
            <a:off x="5965106" y="2707639"/>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835028"/>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65106" y="4962415"/>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同侧圆角矩形 21"/>
          <p:cNvSpPr/>
          <p:nvPr/>
        </p:nvSpPr>
        <p:spPr>
          <a:xfrm rot="10800000">
            <a:off x="6036975" y="-1"/>
            <a:ext cx="95825" cy="1520668"/>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圆角矩形 22"/>
          <p:cNvSpPr/>
          <p:nvPr/>
        </p:nvSpPr>
        <p:spPr>
          <a:xfrm>
            <a:off x="6036975" y="187988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3007272"/>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4134661"/>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6" name="同侧圆角矩形 25"/>
          <p:cNvSpPr/>
          <p:nvPr/>
        </p:nvSpPr>
        <p:spPr>
          <a:xfrm>
            <a:off x="6036975" y="5262052"/>
            <a:ext cx="95825" cy="1597539"/>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300" fill="hold"/>
                                        <p:tgtEl>
                                          <p:spTgt spid="18"/>
                                        </p:tgtEl>
                                        <p:attrNameLst>
                                          <p:attrName>ppt_w</p:attrName>
                                        </p:attrNameLst>
                                      </p:cBhvr>
                                      <p:tavLst>
                                        <p:tav tm="0">
                                          <p:val>
                                            <p:fltVal val="0"/>
                                          </p:val>
                                        </p:tav>
                                        <p:tav tm="100000">
                                          <p:val>
                                            <p:strVal val="#ppt_w"/>
                                          </p:val>
                                        </p:tav>
                                      </p:tavLst>
                                    </p:anim>
                                    <p:anim calcmode="lin" valueType="num">
                                      <p:cBhvr>
                                        <p:cTn id="12" dur="300" fill="hold"/>
                                        <p:tgtEl>
                                          <p:spTgt spid="18"/>
                                        </p:tgtEl>
                                        <p:attrNameLst>
                                          <p:attrName>ppt_h</p:attrName>
                                        </p:attrNameLst>
                                      </p:cBhvr>
                                      <p:tavLst>
                                        <p:tav tm="0">
                                          <p:val>
                                            <p:fltVal val="0"/>
                                          </p:val>
                                        </p:tav>
                                        <p:tav tm="100000">
                                          <p:val>
                                            <p:strVal val="#ppt_h"/>
                                          </p:val>
                                        </p:tav>
                                      </p:tavLst>
                                    </p:anim>
                                    <p:animEffect transition="in" filter="fade">
                                      <p:cBhvr>
                                        <p:cTn id="13" dur="300"/>
                                        <p:tgtEl>
                                          <p:spTgt spid="18"/>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1+#ppt_w/2"/>
                                          </p:val>
                                        </p:tav>
                                        <p:tav tm="100000">
                                          <p:val>
                                            <p:strVal val="#ppt_x"/>
                                          </p:val>
                                        </p:tav>
                                      </p:tavLst>
                                    </p:anim>
                                    <p:anim calcmode="lin" valueType="num">
                                      <p:cBhvr additive="base">
                                        <p:cTn id="18" dur="3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 fill="hold"/>
                                        <p:tgtEl>
                                          <p:spTgt spid="2"/>
                                        </p:tgtEl>
                                        <p:attrNameLst>
                                          <p:attrName>ppt_x</p:attrName>
                                        </p:attrNameLst>
                                      </p:cBhvr>
                                      <p:tavLst>
                                        <p:tav tm="0">
                                          <p:val>
                                            <p:strVal val="1+#ppt_w/2"/>
                                          </p:val>
                                        </p:tav>
                                        <p:tav tm="100000">
                                          <p:val>
                                            <p:strVal val="#ppt_x"/>
                                          </p:val>
                                        </p:tav>
                                      </p:tavLst>
                                    </p:anim>
                                    <p:anim calcmode="lin" valueType="num">
                                      <p:cBhvr additive="base">
                                        <p:cTn id="23" dur="3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300"/>
                                        <p:tgtEl>
                                          <p:spTgt spid="23"/>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00" fill="hold"/>
                                        <p:tgtEl>
                                          <p:spTgt spid="19"/>
                                        </p:tgtEl>
                                        <p:attrNameLst>
                                          <p:attrName>ppt_w</p:attrName>
                                        </p:attrNameLst>
                                      </p:cBhvr>
                                      <p:tavLst>
                                        <p:tav tm="0">
                                          <p:val>
                                            <p:fltVal val="0"/>
                                          </p:val>
                                        </p:tav>
                                        <p:tav tm="100000">
                                          <p:val>
                                            <p:strVal val="#ppt_w"/>
                                          </p:val>
                                        </p:tav>
                                      </p:tavLst>
                                    </p:anim>
                                    <p:anim calcmode="lin" valueType="num">
                                      <p:cBhvr>
                                        <p:cTn id="32" dur="300" fill="hold"/>
                                        <p:tgtEl>
                                          <p:spTgt spid="19"/>
                                        </p:tgtEl>
                                        <p:attrNameLst>
                                          <p:attrName>ppt_h</p:attrName>
                                        </p:attrNameLst>
                                      </p:cBhvr>
                                      <p:tavLst>
                                        <p:tav tm="0">
                                          <p:val>
                                            <p:fltVal val="0"/>
                                          </p:val>
                                        </p:tav>
                                        <p:tav tm="100000">
                                          <p:val>
                                            <p:strVal val="#ppt_h"/>
                                          </p:val>
                                        </p:tav>
                                      </p:tavLst>
                                    </p:anim>
                                    <p:animEffect transition="in" filter="fade">
                                      <p:cBhvr>
                                        <p:cTn id="33" dur="300"/>
                                        <p:tgtEl>
                                          <p:spTgt spid="19"/>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300" fill="hold"/>
                                        <p:tgtEl>
                                          <p:spTgt spid="9"/>
                                        </p:tgtEl>
                                        <p:attrNameLst>
                                          <p:attrName>ppt_x</p:attrName>
                                        </p:attrNameLst>
                                      </p:cBhvr>
                                      <p:tavLst>
                                        <p:tav tm="0">
                                          <p:val>
                                            <p:strVal val="0-#ppt_w/2"/>
                                          </p:val>
                                        </p:tav>
                                        <p:tav tm="100000">
                                          <p:val>
                                            <p:strVal val="#ppt_x"/>
                                          </p:val>
                                        </p:tav>
                                      </p:tavLst>
                                    </p:anim>
                                    <p:anim calcmode="lin" valueType="num">
                                      <p:cBhvr additive="base">
                                        <p:cTn id="38" dur="3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300" fill="hold"/>
                                        <p:tgtEl>
                                          <p:spTgt spid="3"/>
                                        </p:tgtEl>
                                        <p:attrNameLst>
                                          <p:attrName>ppt_x</p:attrName>
                                        </p:attrNameLst>
                                      </p:cBhvr>
                                      <p:tavLst>
                                        <p:tav tm="0">
                                          <p:val>
                                            <p:strVal val="0-#ppt_w/2"/>
                                          </p:val>
                                        </p:tav>
                                        <p:tav tm="100000">
                                          <p:val>
                                            <p:strVal val="#ppt_x"/>
                                          </p:val>
                                        </p:tav>
                                      </p:tavLst>
                                    </p:anim>
                                    <p:anim calcmode="lin" valueType="num">
                                      <p:cBhvr additive="base">
                                        <p:cTn id="43" dur="3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300"/>
                                        <p:tgtEl>
                                          <p:spTgt spid="24"/>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300" fill="hold"/>
                                        <p:tgtEl>
                                          <p:spTgt spid="20"/>
                                        </p:tgtEl>
                                        <p:attrNameLst>
                                          <p:attrName>ppt_w</p:attrName>
                                        </p:attrNameLst>
                                      </p:cBhvr>
                                      <p:tavLst>
                                        <p:tav tm="0">
                                          <p:val>
                                            <p:fltVal val="0"/>
                                          </p:val>
                                        </p:tav>
                                        <p:tav tm="100000">
                                          <p:val>
                                            <p:strVal val="#ppt_w"/>
                                          </p:val>
                                        </p:tav>
                                      </p:tavLst>
                                    </p:anim>
                                    <p:anim calcmode="lin" valueType="num">
                                      <p:cBhvr>
                                        <p:cTn id="52" dur="300" fill="hold"/>
                                        <p:tgtEl>
                                          <p:spTgt spid="20"/>
                                        </p:tgtEl>
                                        <p:attrNameLst>
                                          <p:attrName>ppt_h</p:attrName>
                                        </p:attrNameLst>
                                      </p:cBhvr>
                                      <p:tavLst>
                                        <p:tav tm="0">
                                          <p:val>
                                            <p:fltVal val="0"/>
                                          </p:val>
                                        </p:tav>
                                        <p:tav tm="100000">
                                          <p:val>
                                            <p:strVal val="#ppt_h"/>
                                          </p:val>
                                        </p:tav>
                                      </p:tavLst>
                                    </p:anim>
                                    <p:animEffect transition="in" filter="fade">
                                      <p:cBhvr>
                                        <p:cTn id="53" dur="300"/>
                                        <p:tgtEl>
                                          <p:spTgt spid="20"/>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300" fill="hold"/>
                                        <p:tgtEl>
                                          <p:spTgt spid="12"/>
                                        </p:tgtEl>
                                        <p:attrNameLst>
                                          <p:attrName>ppt_x</p:attrName>
                                        </p:attrNameLst>
                                      </p:cBhvr>
                                      <p:tavLst>
                                        <p:tav tm="0">
                                          <p:val>
                                            <p:strVal val="1+#ppt_w/2"/>
                                          </p:val>
                                        </p:tav>
                                        <p:tav tm="100000">
                                          <p:val>
                                            <p:strVal val="#ppt_x"/>
                                          </p:val>
                                        </p:tav>
                                      </p:tavLst>
                                    </p:anim>
                                    <p:anim calcmode="lin" valueType="num">
                                      <p:cBhvr additive="base">
                                        <p:cTn id="58" dur="3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300" fill="hold"/>
                                        <p:tgtEl>
                                          <p:spTgt spid="4"/>
                                        </p:tgtEl>
                                        <p:attrNameLst>
                                          <p:attrName>ppt_x</p:attrName>
                                        </p:attrNameLst>
                                      </p:cBhvr>
                                      <p:tavLst>
                                        <p:tav tm="0">
                                          <p:val>
                                            <p:strVal val="1+#ppt_w/2"/>
                                          </p:val>
                                        </p:tav>
                                        <p:tav tm="100000">
                                          <p:val>
                                            <p:strVal val="#ppt_x"/>
                                          </p:val>
                                        </p:tav>
                                      </p:tavLst>
                                    </p:anim>
                                    <p:anim calcmode="lin" valueType="num">
                                      <p:cBhvr additive="base">
                                        <p:cTn id="63" dur="300" fill="hold"/>
                                        <p:tgtEl>
                                          <p:spTgt spid="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300"/>
                                        <p:tgtEl>
                                          <p:spTgt spid="2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transition="in" filter="fade">
                                      <p:cBhvr>
                                        <p:cTn id="73" dur="300"/>
                                        <p:tgtEl>
                                          <p:spTgt spid="21"/>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300" fill="hold"/>
                                        <p:tgtEl>
                                          <p:spTgt spid="15"/>
                                        </p:tgtEl>
                                        <p:attrNameLst>
                                          <p:attrName>ppt_x</p:attrName>
                                        </p:attrNameLst>
                                      </p:cBhvr>
                                      <p:tavLst>
                                        <p:tav tm="0">
                                          <p:val>
                                            <p:strVal val="0-#ppt_w/2"/>
                                          </p:val>
                                        </p:tav>
                                        <p:tav tm="100000">
                                          <p:val>
                                            <p:strVal val="#ppt_x"/>
                                          </p:val>
                                        </p:tav>
                                      </p:tavLst>
                                    </p:anim>
                                    <p:anim calcmode="lin" valueType="num">
                                      <p:cBhvr additive="base">
                                        <p:cTn id="78" dur="300" fill="hold"/>
                                        <p:tgtEl>
                                          <p:spTgt spid="15"/>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300" fill="hold"/>
                                        <p:tgtEl>
                                          <p:spTgt spid="5"/>
                                        </p:tgtEl>
                                        <p:attrNameLst>
                                          <p:attrName>ppt_x</p:attrName>
                                        </p:attrNameLst>
                                      </p:cBhvr>
                                      <p:tavLst>
                                        <p:tav tm="0">
                                          <p:val>
                                            <p:strVal val="0-#ppt_w/2"/>
                                          </p:val>
                                        </p:tav>
                                        <p:tav tm="100000">
                                          <p:val>
                                            <p:strVal val="#ppt_x"/>
                                          </p:val>
                                        </p:tav>
                                      </p:tavLst>
                                    </p:anim>
                                    <p:anim calcmode="lin" valueType="num">
                                      <p:cBhvr additive="base">
                                        <p:cTn id="83" dur="300" fill="hold"/>
                                        <p:tgtEl>
                                          <p:spTgt spid="5"/>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7520508" y="11881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3" name="内容占位符 2"/>
          <p:cNvSpPr txBox="1"/>
          <p:nvPr/>
        </p:nvSpPr>
        <p:spPr>
          <a:xfrm>
            <a:off x="703600" y="2298195"/>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4" name="内容占位符 2"/>
          <p:cNvSpPr txBox="1"/>
          <p:nvPr/>
        </p:nvSpPr>
        <p:spPr>
          <a:xfrm>
            <a:off x="7520508" y="3408224"/>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5" name="内容占位符 2"/>
          <p:cNvSpPr txBox="1"/>
          <p:nvPr/>
        </p:nvSpPr>
        <p:spPr>
          <a:xfrm>
            <a:off x="703600" y="451825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grpSp>
        <p:nvGrpSpPr>
          <p:cNvPr id="6" name="组合 5"/>
          <p:cNvGrpSpPr/>
          <p:nvPr/>
        </p:nvGrpSpPr>
        <p:grpSpPr>
          <a:xfrm>
            <a:off x="6519037" y="1256503"/>
            <a:ext cx="936881" cy="938809"/>
            <a:chOff x="4898207" y="1070431"/>
            <a:chExt cx="703944" cy="703944"/>
          </a:xfrm>
          <a:solidFill>
            <a:srgbClr val="7B1B1B"/>
          </a:solidFill>
        </p:grpSpPr>
        <p:sp>
          <p:nvSpPr>
            <p:cNvPr id="7" name="泪滴形 6"/>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 name="矩形 7"/>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9</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9" name="组合 8"/>
          <p:cNvGrpSpPr/>
          <p:nvPr/>
        </p:nvGrpSpPr>
        <p:grpSpPr>
          <a:xfrm>
            <a:off x="4708874" y="2382018"/>
            <a:ext cx="957313" cy="938809"/>
            <a:chOff x="3538107" y="1914373"/>
            <a:chExt cx="719296" cy="703944"/>
          </a:xfrm>
          <a:solidFill>
            <a:srgbClr val="FF6699"/>
          </a:solidFill>
        </p:grpSpPr>
        <p:sp>
          <p:nvSpPr>
            <p:cNvPr id="10" name="泪滴形 9"/>
            <p:cNvSpPr/>
            <p:nvPr/>
          </p:nvSpPr>
          <p:spPr>
            <a:xfrm rot="8100000" flipH="1">
              <a:off x="3545783" y="1914373"/>
              <a:ext cx="703944" cy="703944"/>
            </a:xfrm>
            <a:prstGeom prst="teardrop">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矩形 10"/>
            <p:cNvSpPr/>
            <p:nvPr/>
          </p:nvSpPr>
          <p:spPr>
            <a:xfrm>
              <a:off x="3538107" y="2112457"/>
              <a:ext cx="719296" cy="288474"/>
            </a:xfrm>
            <a:prstGeom prst="rect">
              <a:avLst/>
            </a:prstGeom>
            <a:no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10</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2" name="组合 11"/>
          <p:cNvGrpSpPr/>
          <p:nvPr/>
        </p:nvGrpSpPr>
        <p:grpSpPr>
          <a:xfrm>
            <a:off x="6499937" y="3493346"/>
            <a:ext cx="957313" cy="938809"/>
            <a:chOff x="4883859" y="2747676"/>
            <a:chExt cx="719296" cy="703944"/>
          </a:xfrm>
          <a:solidFill>
            <a:srgbClr val="7B1B1B"/>
          </a:solidFill>
        </p:grpSpPr>
        <p:sp>
          <p:nvSpPr>
            <p:cNvPr id="13" name="泪滴形 12"/>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4" name="矩形 13"/>
            <p:cNvSpPr/>
            <p:nvPr/>
          </p:nvSpPr>
          <p:spPr>
            <a:xfrm>
              <a:off x="4883859" y="2945760"/>
              <a:ext cx="719296"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11</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grpSp>
        <p:nvGrpSpPr>
          <p:cNvPr id="15" name="组合 14"/>
          <p:cNvGrpSpPr/>
          <p:nvPr/>
        </p:nvGrpSpPr>
        <p:grpSpPr>
          <a:xfrm>
            <a:off x="4747174" y="4639059"/>
            <a:ext cx="957313" cy="938809"/>
            <a:chOff x="3538107" y="3591618"/>
            <a:chExt cx="719296" cy="703944"/>
          </a:xfrm>
          <a:solidFill>
            <a:srgbClr val="FF6699"/>
          </a:solidFill>
        </p:grpSpPr>
        <p:sp>
          <p:nvSpPr>
            <p:cNvPr id="16" name="泪滴形 15"/>
            <p:cNvSpPr/>
            <p:nvPr/>
          </p:nvSpPr>
          <p:spPr>
            <a:xfrm rot="8100000" flipH="1">
              <a:off x="3545783" y="3591618"/>
              <a:ext cx="703944" cy="703944"/>
            </a:xfrm>
            <a:prstGeom prst="teardrop">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7" name="矩形 16"/>
            <p:cNvSpPr/>
            <p:nvPr/>
          </p:nvSpPr>
          <p:spPr>
            <a:xfrm>
              <a:off x="3538107" y="3789702"/>
              <a:ext cx="719296" cy="288474"/>
            </a:xfrm>
            <a:prstGeom prst="rect">
              <a:avLst/>
            </a:prstGeom>
            <a:no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12</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p>
          </p:txBody>
        </p:sp>
      </p:grpSp>
      <p:sp>
        <p:nvSpPr>
          <p:cNvPr id="18" name="椭圆 17"/>
          <p:cNvSpPr/>
          <p:nvPr/>
        </p:nvSpPr>
        <p:spPr>
          <a:xfrm>
            <a:off x="5965106" y="158025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9" name="椭圆 18"/>
          <p:cNvSpPr/>
          <p:nvPr/>
        </p:nvSpPr>
        <p:spPr>
          <a:xfrm>
            <a:off x="5965106" y="2707639"/>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835028"/>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65106" y="4962415"/>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同侧圆角矩形 21"/>
          <p:cNvSpPr/>
          <p:nvPr/>
        </p:nvSpPr>
        <p:spPr>
          <a:xfrm rot="10800000">
            <a:off x="6036975" y="-1"/>
            <a:ext cx="95825" cy="1520668"/>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圆角矩形 22"/>
          <p:cNvSpPr/>
          <p:nvPr/>
        </p:nvSpPr>
        <p:spPr>
          <a:xfrm>
            <a:off x="6036975" y="187988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3007272"/>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4134661"/>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grpSp>
        <p:nvGrpSpPr>
          <p:cNvPr id="26" name="组合 25"/>
          <p:cNvGrpSpPr/>
          <p:nvPr/>
        </p:nvGrpSpPr>
        <p:grpSpPr>
          <a:xfrm>
            <a:off x="5945685" y="5283313"/>
            <a:ext cx="278406" cy="864428"/>
            <a:chOff x="4467407" y="4018715"/>
            <a:chExt cx="209186" cy="648171"/>
          </a:xfrm>
          <a:solidFill>
            <a:srgbClr val="7B1B1B"/>
          </a:solidFill>
        </p:grpSpPr>
        <p:sp>
          <p:nvSpPr>
            <p:cNvPr id="27" name="同侧圆角矩形 26"/>
            <p:cNvSpPr/>
            <p:nvPr/>
          </p:nvSpPr>
          <p:spPr>
            <a:xfrm>
              <a:off x="4536000" y="4018715"/>
              <a:ext cx="72000" cy="56757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燕尾形 27"/>
            <p:cNvSpPr/>
            <p:nvPr/>
          </p:nvSpPr>
          <p:spPr>
            <a:xfrm rot="5400000">
              <a:off x="4467407" y="4457700"/>
              <a:ext cx="209186" cy="20918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300" fill="hold"/>
                                        <p:tgtEl>
                                          <p:spTgt spid="18"/>
                                        </p:tgtEl>
                                        <p:attrNameLst>
                                          <p:attrName>ppt_w</p:attrName>
                                        </p:attrNameLst>
                                      </p:cBhvr>
                                      <p:tavLst>
                                        <p:tav tm="0">
                                          <p:val>
                                            <p:fltVal val="0"/>
                                          </p:val>
                                        </p:tav>
                                        <p:tav tm="100000">
                                          <p:val>
                                            <p:strVal val="#ppt_w"/>
                                          </p:val>
                                        </p:tav>
                                      </p:tavLst>
                                    </p:anim>
                                    <p:anim calcmode="lin" valueType="num">
                                      <p:cBhvr>
                                        <p:cTn id="12" dur="300" fill="hold"/>
                                        <p:tgtEl>
                                          <p:spTgt spid="18"/>
                                        </p:tgtEl>
                                        <p:attrNameLst>
                                          <p:attrName>ppt_h</p:attrName>
                                        </p:attrNameLst>
                                      </p:cBhvr>
                                      <p:tavLst>
                                        <p:tav tm="0">
                                          <p:val>
                                            <p:fltVal val="0"/>
                                          </p:val>
                                        </p:tav>
                                        <p:tav tm="100000">
                                          <p:val>
                                            <p:strVal val="#ppt_h"/>
                                          </p:val>
                                        </p:tav>
                                      </p:tavLst>
                                    </p:anim>
                                    <p:animEffect transition="in" filter="fade">
                                      <p:cBhvr>
                                        <p:cTn id="13" dur="300"/>
                                        <p:tgtEl>
                                          <p:spTgt spid="18"/>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1+#ppt_w/2"/>
                                          </p:val>
                                        </p:tav>
                                        <p:tav tm="100000">
                                          <p:val>
                                            <p:strVal val="#ppt_x"/>
                                          </p:val>
                                        </p:tav>
                                      </p:tavLst>
                                    </p:anim>
                                    <p:anim calcmode="lin" valueType="num">
                                      <p:cBhvr additive="base">
                                        <p:cTn id="18" dur="3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 fill="hold"/>
                                        <p:tgtEl>
                                          <p:spTgt spid="2"/>
                                        </p:tgtEl>
                                        <p:attrNameLst>
                                          <p:attrName>ppt_x</p:attrName>
                                        </p:attrNameLst>
                                      </p:cBhvr>
                                      <p:tavLst>
                                        <p:tav tm="0">
                                          <p:val>
                                            <p:strVal val="1+#ppt_w/2"/>
                                          </p:val>
                                        </p:tav>
                                        <p:tav tm="100000">
                                          <p:val>
                                            <p:strVal val="#ppt_x"/>
                                          </p:val>
                                        </p:tav>
                                      </p:tavLst>
                                    </p:anim>
                                    <p:anim calcmode="lin" valueType="num">
                                      <p:cBhvr additive="base">
                                        <p:cTn id="23" dur="3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300"/>
                                        <p:tgtEl>
                                          <p:spTgt spid="23"/>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00" fill="hold"/>
                                        <p:tgtEl>
                                          <p:spTgt spid="19"/>
                                        </p:tgtEl>
                                        <p:attrNameLst>
                                          <p:attrName>ppt_w</p:attrName>
                                        </p:attrNameLst>
                                      </p:cBhvr>
                                      <p:tavLst>
                                        <p:tav tm="0">
                                          <p:val>
                                            <p:fltVal val="0"/>
                                          </p:val>
                                        </p:tav>
                                        <p:tav tm="100000">
                                          <p:val>
                                            <p:strVal val="#ppt_w"/>
                                          </p:val>
                                        </p:tav>
                                      </p:tavLst>
                                    </p:anim>
                                    <p:anim calcmode="lin" valueType="num">
                                      <p:cBhvr>
                                        <p:cTn id="32" dur="300" fill="hold"/>
                                        <p:tgtEl>
                                          <p:spTgt spid="19"/>
                                        </p:tgtEl>
                                        <p:attrNameLst>
                                          <p:attrName>ppt_h</p:attrName>
                                        </p:attrNameLst>
                                      </p:cBhvr>
                                      <p:tavLst>
                                        <p:tav tm="0">
                                          <p:val>
                                            <p:fltVal val="0"/>
                                          </p:val>
                                        </p:tav>
                                        <p:tav tm="100000">
                                          <p:val>
                                            <p:strVal val="#ppt_h"/>
                                          </p:val>
                                        </p:tav>
                                      </p:tavLst>
                                    </p:anim>
                                    <p:animEffect transition="in" filter="fade">
                                      <p:cBhvr>
                                        <p:cTn id="33" dur="300"/>
                                        <p:tgtEl>
                                          <p:spTgt spid="19"/>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300" fill="hold"/>
                                        <p:tgtEl>
                                          <p:spTgt spid="9"/>
                                        </p:tgtEl>
                                        <p:attrNameLst>
                                          <p:attrName>ppt_x</p:attrName>
                                        </p:attrNameLst>
                                      </p:cBhvr>
                                      <p:tavLst>
                                        <p:tav tm="0">
                                          <p:val>
                                            <p:strVal val="0-#ppt_w/2"/>
                                          </p:val>
                                        </p:tav>
                                        <p:tav tm="100000">
                                          <p:val>
                                            <p:strVal val="#ppt_x"/>
                                          </p:val>
                                        </p:tav>
                                      </p:tavLst>
                                    </p:anim>
                                    <p:anim calcmode="lin" valueType="num">
                                      <p:cBhvr additive="base">
                                        <p:cTn id="38" dur="3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300" fill="hold"/>
                                        <p:tgtEl>
                                          <p:spTgt spid="3"/>
                                        </p:tgtEl>
                                        <p:attrNameLst>
                                          <p:attrName>ppt_x</p:attrName>
                                        </p:attrNameLst>
                                      </p:cBhvr>
                                      <p:tavLst>
                                        <p:tav tm="0">
                                          <p:val>
                                            <p:strVal val="0-#ppt_w/2"/>
                                          </p:val>
                                        </p:tav>
                                        <p:tav tm="100000">
                                          <p:val>
                                            <p:strVal val="#ppt_x"/>
                                          </p:val>
                                        </p:tav>
                                      </p:tavLst>
                                    </p:anim>
                                    <p:anim calcmode="lin" valueType="num">
                                      <p:cBhvr additive="base">
                                        <p:cTn id="43" dur="3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300"/>
                                        <p:tgtEl>
                                          <p:spTgt spid="24"/>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300" fill="hold"/>
                                        <p:tgtEl>
                                          <p:spTgt spid="20"/>
                                        </p:tgtEl>
                                        <p:attrNameLst>
                                          <p:attrName>ppt_w</p:attrName>
                                        </p:attrNameLst>
                                      </p:cBhvr>
                                      <p:tavLst>
                                        <p:tav tm="0">
                                          <p:val>
                                            <p:fltVal val="0"/>
                                          </p:val>
                                        </p:tav>
                                        <p:tav tm="100000">
                                          <p:val>
                                            <p:strVal val="#ppt_w"/>
                                          </p:val>
                                        </p:tav>
                                      </p:tavLst>
                                    </p:anim>
                                    <p:anim calcmode="lin" valueType="num">
                                      <p:cBhvr>
                                        <p:cTn id="52" dur="300" fill="hold"/>
                                        <p:tgtEl>
                                          <p:spTgt spid="20"/>
                                        </p:tgtEl>
                                        <p:attrNameLst>
                                          <p:attrName>ppt_h</p:attrName>
                                        </p:attrNameLst>
                                      </p:cBhvr>
                                      <p:tavLst>
                                        <p:tav tm="0">
                                          <p:val>
                                            <p:fltVal val="0"/>
                                          </p:val>
                                        </p:tav>
                                        <p:tav tm="100000">
                                          <p:val>
                                            <p:strVal val="#ppt_h"/>
                                          </p:val>
                                        </p:tav>
                                      </p:tavLst>
                                    </p:anim>
                                    <p:animEffect transition="in" filter="fade">
                                      <p:cBhvr>
                                        <p:cTn id="53" dur="300"/>
                                        <p:tgtEl>
                                          <p:spTgt spid="20"/>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300" fill="hold"/>
                                        <p:tgtEl>
                                          <p:spTgt spid="12"/>
                                        </p:tgtEl>
                                        <p:attrNameLst>
                                          <p:attrName>ppt_x</p:attrName>
                                        </p:attrNameLst>
                                      </p:cBhvr>
                                      <p:tavLst>
                                        <p:tav tm="0">
                                          <p:val>
                                            <p:strVal val="1+#ppt_w/2"/>
                                          </p:val>
                                        </p:tav>
                                        <p:tav tm="100000">
                                          <p:val>
                                            <p:strVal val="#ppt_x"/>
                                          </p:val>
                                        </p:tav>
                                      </p:tavLst>
                                    </p:anim>
                                    <p:anim calcmode="lin" valueType="num">
                                      <p:cBhvr additive="base">
                                        <p:cTn id="58" dur="3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300" fill="hold"/>
                                        <p:tgtEl>
                                          <p:spTgt spid="4"/>
                                        </p:tgtEl>
                                        <p:attrNameLst>
                                          <p:attrName>ppt_x</p:attrName>
                                        </p:attrNameLst>
                                      </p:cBhvr>
                                      <p:tavLst>
                                        <p:tav tm="0">
                                          <p:val>
                                            <p:strVal val="1+#ppt_w/2"/>
                                          </p:val>
                                        </p:tav>
                                        <p:tav tm="100000">
                                          <p:val>
                                            <p:strVal val="#ppt_x"/>
                                          </p:val>
                                        </p:tav>
                                      </p:tavLst>
                                    </p:anim>
                                    <p:anim calcmode="lin" valueType="num">
                                      <p:cBhvr additive="base">
                                        <p:cTn id="63" dur="300" fill="hold"/>
                                        <p:tgtEl>
                                          <p:spTgt spid="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300"/>
                                        <p:tgtEl>
                                          <p:spTgt spid="2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transition="in" filter="fade">
                                      <p:cBhvr>
                                        <p:cTn id="73" dur="300"/>
                                        <p:tgtEl>
                                          <p:spTgt spid="21"/>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300" fill="hold"/>
                                        <p:tgtEl>
                                          <p:spTgt spid="15"/>
                                        </p:tgtEl>
                                        <p:attrNameLst>
                                          <p:attrName>ppt_x</p:attrName>
                                        </p:attrNameLst>
                                      </p:cBhvr>
                                      <p:tavLst>
                                        <p:tav tm="0">
                                          <p:val>
                                            <p:strVal val="0-#ppt_w/2"/>
                                          </p:val>
                                        </p:tav>
                                        <p:tav tm="100000">
                                          <p:val>
                                            <p:strVal val="#ppt_x"/>
                                          </p:val>
                                        </p:tav>
                                      </p:tavLst>
                                    </p:anim>
                                    <p:anim calcmode="lin" valueType="num">
                                      <p:cBhvr additive="base">
                                        <p:cTn id="78" dur="300" fill="hold"/>
                                        <p:tgtEl>
                                          <p:spTgt spid="15"/>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300" fill="hold"/>
                                        <p:tgtEl>
                                          <p:spTgt spid="5"/>
                                        </p:tgtEl>
                                        <p:attrNameLst>
                                          <p:attrName>ppt_x</p:attrName>
                                        </p:attrNameLst>
                                      </p:cBhvr>
                                      <p:tavLst>
                                        <p:tav tm="0">
                                          <p:val>
                                            <p:strVal val="0-#ppt_w/2"/>
                                          </p:val>
                                        </p:tav>
                                        <p:tav tm="100000">
                                          <p:val>
                                            <p:strVal val="#ppt_x"/>
                                          </p:val>
                                        </p:tav>
                                      </p:tavLst>
                                    </p:anim>
                                    <p:anim calcmode="lin" valueType="num">
                                      <p:cBhvr additive="base">
                                        <p:cTn id="83" dur="300" fill="hold"/>
                                        <p:tgtEl>
                                          <p:spTgt spid="5"/>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2" presetClass="entr" presetSubtype="1"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animBg="1"/>
      <p:bldP spid="19" grpId="0" animBg="1"/>
      <p:bldP spid="20" grpId="0" animBg="1"/>
      <p:bldP spid="21" grpId="0" animBg="1"/>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33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工作存在不足</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4" name="组合 9"/>
          <p:cNvGrpSpPr/>
          <p:nvPr/>
        </p:nvGrpSpPr>
        <p:grpSpPr bwMode="auto">
          <a:xfrm>
            <a:off x="5782899" y="2493690"/>
            <a:ext cx="518012" cy="792024"/>
            <a:chOff x="0" y="0"/>
            <a:chExt cx="292099" cy="492124"/>
          </a:xfrm>
          <a:solidFill>
            <a:srgbClr val="7B1B1B"/>
          </a:solidFill>
          <a:effectLst>
            <a:outerShdw blurRad="63500" sx="102000" sy="102000" algn="ctr" rotWithShape="0">
              <a:prstClr val="black">
                <a:alpha val="40000"/>
              </a:prstClr>
            </a:outerShdw>
          </a:effectLst>
        </p:grpSpPr>
        <p:sp>
          <p:nvSpPr>
            <p:cNvPr id="15" name="Freeform 15"/>
            <p:cNvSpPr>
              <a:spLocks noEditPoints="1" noChangeArrowheads="1"/>
            </p:cNvSpPr>
            <p:nvPr/>
          </p:nvSpPr>
          <p:spPr bwMode="auto">
            <a:xfrm>
              <a:off x="0" y="0"/>
              <a:ext cx="292099" cy="492124"/>
            </a:xfrm>
            <a:custGeom>
              <a:avLst/>
              <a:gdLst>
                <a:gd name="T0" fmla="*/ 0 w 166"/>
                <a:gd name="T1" fmla="*/ 781246850 h 280"/>
                <a:gd name="T2" fmla="*/ 463707163 w 166"/>
                <a:gd name="T3" fmla="*/ 781246850 h 280"/>
                <a:gd name="T4" fmla="*/ 463707163 w 166"/>
                <a:gd name="T5" fmla="*/ 747764842 h 280"/>
                <a:gd name="T6" fmla="*/ 463707163 w 166"/>
                <a:gd name="T7" fmla="*/ 747764842 h 280"/>
                <a:gd name="T8" fmla="*/ 458120329 w 166"/>
                <a:gd name="T9" fmla="*/ 736604173 h 280"/>
                <a:gd name="T10" fmla="*/ 446946663 w 166"/>
                <a:gd name="T11" fmla="*/ 731023838 h 280"/>
                <a:gd name="T12" fmla="*/ 16760500 w 166"/>
                <a:gd name="T13" fmla="*/ 731023838 h 280"/>
                <a:gd name="T14" fmla="*/ 16760500 w 166"/>
                <a:gd name="T15" fmla="*/ 731023838 h 280"/>
                <a:gd name="T16" fmla="*/ 5586833 w 166"/>
                <a:gd name="T17" fmla="*/ 736604173 h 280"/>
                <a:gd name="T18" fmla="*/ 0 w 166"/>
                <a:gd name="T19" fmla="*/ 747764842 h 280"/>
                <a:gd name="T20" fmla="*/ 0 w 166"/>
                <a:gd name="T21" fmla="*/ 781246850 h 280"/>
                <a:gd name="T22" fmla="*/ 0 w 166"/>
                <a:gd name="T23" fmla="*/ 781246850 h 280"/>
                <a:gd name="T24" fmla="*/ 0 w 166"/>
                <a:gd name="T25" fmla="*/ 0 h 280"/>
                <a:gd name="T26" fmla="*/ 463707163 w 166"/>
                <a:gd name="T27" fmla="*/ 0 h 280"/>
                <a:gd name="T28" fmla="*/ 463707163 w 166"/>
                <a:gd name="T29" fmla="*/ 33482008 h 280"/>
                <a:gd name="T30" fmla="*/ 463707163 w 166"/>
                <a:gd name="T31" fmla="*/ 33482008 h 280"/>
                <a:gd name="T32" fmla="*/ 458120329 w 166"/>
                <a:gd name="T33" fmla="*/ 44642677 h 280"/>
                <a:gd name="T34" fmla="*/ 446946663 w 166"/>
                <a:gd name="T35" fmla="*/ 50223012 h 280"/>
                <a:gd name="T36" fmla="*/ 16760500 w 166"/>
                <a:gd name="T37" fmla="*/ 50223012 h 280"/>
                <a:gd name="T38" fmla="*/ 16760500 w 166"/>
                <a:gd name="T39" fmla="*/ 50223012 h 280"/>
                <a:gd name="T40" fmla="*/ 5586833 w 166"/>
                <a:gd name="T41" fmla="*/ 44642677 h 280"/>
                <a:gd name="T42" fmla="*/ 0 w 166"/>
                <a:gd name="T43" fmla="*/ 33482008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 name="Freeform 16"/>
            <p:cNvSpPr>
              <a:spLocks noEditPoints="1" noChangeArrowheads="1"/>
            </p:cNvSpPr>
            <p:nvPr/>
          </p:nvSpPr>
          <p:spPr bwMode="auto">
            <a:xfrm>
              <a:off x="23812" y="46039"/>
              <a:ext cx="244476" cy="400050"/>
            </a:xfrm>
            <a:custGeom>
              <a:avLst/>
              <a:gdLst>
                <a:gd name="T0" fmla="*/ 39373037 w 138"/>
                <a:gd name="T1" fmla="*/ 139271793 h 228"/>
                <a:gd name="T2" fmla="*/ 39373037 w 138"/>
                <a:gd name="T3" fmla="*/ 161555280 h 228"/>
                <a:gd name="T4" fmla="*/ 56247196 w 138"/>
                <a:gd name="T5" fmla="*/ 194980510 h 228"/>
                <a:gd name="T6" fmla="*/ 134993270 w 138"/>
                <a:gd name="T7" fmla="*/ 267401842 h 228"/>
                <a:gd name="T8" fmla="*/ 157492148 w 138"/>
                <a:gd name="T9" fmla="*/ 289685329 h 228"/>
                <a:gd name="T10" fmla="*/ 163116867 w 138"/>
                <a:gd name="T11" fmla="*/ 317539688 h 228"/>
                <a:gd name="T12" fmla="*/ 134993270 w 138"/>
                <a:gd name="T13" fmla="*/ 367677533 h 228"/>
                <a:gd name="T14" fmla="*/ 67496635 w 138"/>
                <a:gd name="T15" fmla="*/ 423386250 h 228"/>
                <a:gd name="T16" fmla="*/ 44997757 w 138"/>
                <a:gd name="T17" fmla="*/ 451240609 h 228"/>
                <a:gd name="T18" fmla="*/ 39373037 w 138"/>
                <a:gd name="T19" fmla="*/ 490236711 h 228"/>
                <a:gd name="T20" fmla="*/ 0 w 138"/>
                <a:gd name="T21" fmla="*/ 635079375 h 228"/>
                <a:gd name="T22" fmla="*/ 0 w 138"/>
                <a:gd name="T23" fmla="*/ 479094967 h 228"/>
                <a:gd name="T24" fmla="*/ 5624720 w 138"/>
                <a:gd name="T25" fmla="*/ 428957122 h 228"/>
                <a:gd name="T26" fmla="*/ 39373037 w 138"/>
                <a:gd name="T27" fmla="*/ 395531891 h 228"/>
                <a:gd name="T28" fmla="*/ 101244952 w 138"/>
                <a:gd name="T29" fmla="*/ 339823174 h 228"/>
                <a:gd name="T30" fmla="*/ 118119111 w 138"/>
                <a:gd name="T31" fmla="*/ 317539688 h 228"/>
                <a:gd name="T32" fmla="*/ 101244952 w 138"/>
                <a:gd name="T33" fmla="*/ 295256201 h 228"/>
                <a:gd name="T34" fmla="*/ 39373037 w 138"/>
                <a:gd name="T35" fmla="*/ 239547484 h 228"/>
                <a:gd name="T36" fmla="*/ 5624720 w 138"/>
                <a:gd name="T37" fmla="*/ 200551382 h 228"/>
                <a:gd name="T38" fmla="*/ 0 w 138"/>
                <a:gd name="T39" fmla="*/ 155984408 h 228"/>
                <a:gd name="T40" fmla="*/ 39373037 w 138"/>
                <a:gd name="T41" fmla="*/ 0 h 228"/>
                <a:gd name="T42" fmla="*/ 348732613 w 138"/>
                <a:gd name="T43" fmla="*/ 635079375 h 228"/>
                <a:gd name="T44" fmla="*/ 348732613 w 138"/>
                <a:gd name="T45" fmla="*/ 490236711 h 228"/>
                <a:gd name="T46" fmla="*/ 343107893 w 138"/>
                <a:gd name="T47" fmla="*/ 451240609 h 228"/>
                <a:gd name="T48" fmla="*/ 320609015 w 138"/>
                <a:gd name="T49" fmla="*/ 423386250 h 228"/>
                <a:gd name="T50" fmla="*/ 253112380 w 138"/>
                <a:gd name="T51" fmla="*/ 367677533 h 228"/>
                <a:gd name="T52" fmla="*/ 224988783 w 138"/>
                <a:gd name="T53" fmla="*/ 317539688 h 228"/>
                <a:gd name="T54" fmla="*/ 230613502 w 138"/>
                <a:gd name="T55" fmla="*/ 289685329 h 228"/>
                <a:gd name="T56" fmla="*/ 320609015 w 138"/>
                <a:gd name="T57" fmla="*/ 211693125 h 228"/>
                <a:gd name="T58" fmla="*/ 331858454 w 138"/>
                <a:gd name="T59" fmla="*/ 194980510 h 228"/>
                <a:gd name="T60" fmla="*/ 348732613 w 138"/>
                <a:gd name="T61" fmla="*/ 161555280 h 228"/>
                <a:gd name="T62" fmla="*/ 348732613 w 138"/>
                <a:gd name="T63" fmla="*/ 0 h 228"/>
                <a:gd name="T64" fmla="*/ 388105650 w 138"/>
                <a:gd name="T65" fmla="*/ 155984408 h 228"/>
                <a:gd name="T66" fmla="*/ 388105650 w 138"/>
                <a:gd name="T67" fmla="*/ 183838766 h 228"/>
                <a:gd name="T68" fmla="*/ 371231491 w 138"/>
                <a:gd name="T69" fmla="*/ 222834868 h 228"/>
                <a:gd name="T70" fmla="*/ 286860698 w 138"/>
                <a:gd name="T71" fmla="*/ 295256201 h 228"/>
                <a:gd name="T72" fmla="*/ 275611259 w 138"/>
                <a:gd name="T73" fmla="*/ 306397944 h 228"/>
                <a:gd name="T74" fmla="*/ 275611259 w 138"/>
                <a:gd name="T75" fmla="*/ 328681431 h 228"/>
                <a:gd name="T76" fmla="*/ 348732613 w 138"/>
                <a:gd name="T77" fmla="*/ 395531891 h 228"/>
                <a:gd name="T78" fmla="*/ 371231491 w 138"/>
                <a:gd name="T79" fmla="*/ 412244507 h 228"/>
                <a:gd name="T80" fmla="*/ 388105650 w 138"/>
                <a:gd name="T81" fmla="*/ 451240609 h 228"/>
                <a:gd name="T82" fmla="*/ 388105650 w 138"/>
                <a:gd name="T83" fmla="*/ 635079375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 name="Freeform 17"/>
            <p:cNvSpPr>
              <a:spLocks noChangeArrowheads="1"/>
            </p:cNvSpPr>
            <p:nvPr/>
          </p:nvSpPr>
          <p:spPr bwMode="auto">
            <a:xfrm>
              <a:off x="63499" y="166689"/>
              <a:ext cx="165100" cy="279400"/>
            </a:xfrm>
            <a:custGeom>
              <a:avLst/>
              <a:gdLst>
                <a:gd name="T0" fmla="*/ 0 w 94"/>
                <a:gd name="T1" fmla="*/ 443547500 h 160"/>
                <a:gd name="T2" fmla="*/ 133836383 w 94"/>
                <a:gd name="T3" fmla="*/ 443547500 h 160"/>
                <a:gd name="T4" fmla="*/ 262096250 w 94"/>
                <a:gd name="T5" fmla="*/ 443547500 h 160"/>
                <a:gd name="T6" fmla="*/ 262096250 w 94"/>
                <a:gd name="T7" fmla="*/ 371471031 h 160"/>
                <a:gd name="T8" fmla="*/ 161718963 w 94"/>
                <a:gd name="T9" fmla="*/ 271672844 h 160"/>
                <a:gd name="T10" fmla="*/ 161718963 w 94"/>
                <a:gd name="T11" fmla="*/ 271672844 h 160"/>
                <a:gd name="T12" fmla="*/ 150565931 w 94"/>
                <a:gd name="T13" fmla="*/ 260584156 h 160"/>
                <a:gd name="T14" fmla="*/ 144989415 w 94"/>
                <a:gd name="T15" fmla="*/ 249495469 h 160"/>
                <a:gd name="T16" fmla="*/ 144989415 w 94"/>
                <a:gd name="T17" fmla="*/ 216229406 h 160"/>
                <a:gd name="T18" fmla="*/ 144989415 w 94"/>
                <a:gd name="T19" fmla="*/ 121975563 h 160"/>
                <a:gd name="T20" fmla="*/ 144989415 w 94"/>
                <a:gd name="T21" fmla="*/ 121975563 h 160"/>
                <a:gd name="T22" fmla="*/ 144989415 w 94"/>
                <a:gd name="T23" fmla="*/ 105342531 h 160"/>
                <a:gd name="T24" fmla="*/ 150565931 w 94"/>
                <a:gd name="T25" fmla="*/ 88709500 h 160"/>
                <a:gd name="T26" fmla="*/ 172871995 w 94"/>
                <a:gd name="T27" fmla="*/ 60987781 h 160"/>
                <a:gd name="T28" fmla="*/ 211907606 w 94"/>
                <a:gd name="T29" fmla="*/ 27721719 h 160"/>
                <a:gd name="T30" fmla="*/ 211907606 w 94"/>
                <a:gd name="T31" fmla="*/ 27721719 h 160"/>
                <a:gd name="T32" fmla="*/ 228637154 w 94"/>
                <a:gd name="T33" fmla="*/ 16633031 h 160"/>
                <a:gd name="T34" fmla="*/ 245366702 w 94"/>
                <a:gd name="T35" fmla="*/ 0 h 160"/>
                <a:gd name="T36" fmla="*/ 133836383 w 94"/>
                <a:gd name="T37" fmla="*/ 0 h 160"/>
                <a:gd name="T38" fmla="*/ 16729548 w 94"/>
                <a:gd name="T39" fmla="*/ 0 h 160"/>
                <a:gd name="T40" fmla="*/ 16729548 w 94"/>
                <a:gd name="T41" fmla="*/ 0 h 160"/>
                <a:gd name="T42" fmla="*/ 33459096 w 94"/>
                <a:gd name="T43" fmla="*/ 16633031 h 160"/>
                <a:gd name="T44" fmla="*/ 50188644 w 94"/>
                <a:gd name="T45" fmla="*/ 27721719 h 160"/>
                <a:gd name="T46" fmla="*/ 89224255 w 94"/>
                <a:gd name="T47" fmla="*/ 60987781 h 160"/>
                <a:gd name="T48" fmla="*/ 89224255 w 94"/>
                <a:gd name="T49" fmla="*/ 60987781 h 160"/>
                <a:gd name="T50" fmla="*/ 105953803 w 94"/>
                <a:gd name="T51" fmla="*/ 88709500 h 160"/>
                <a:gd name="T52" fmla="*/ 117106835 w 94"/>
                <a:gd name="T53" fmla="*/ 105342531 h 160"/>
                <a:gd name="T54" fmla="*/ 117106835 w 94"/>
                <a:gd name="T55" fmla="*/ 121975563 h 160"/>
                <a:gd name="T56" fmla="*/ 117106835 w 94"/>
                <a:gd name="T57" fmla="*/ 216229406 h 160"/>
                <a:gd name="T58" fmla="*/ 117106835 w 94"/>
                <a:gd name="T59" fmla="*/ 216229406 h 160"/>
                <a:gd name="T60" fmla="*/ 117106835 w 94"/>
                <a:gd name="T61" fmla="*/ 249495469 h 160"/>
                <a:gd name="T62" fmla="*/ 111530319 w 94"/>
                <a:gd name="T63" fmla="*/ 260584156 h 160"/>
                <a:gd name="T64" fmla="*/ 105953803 w 94"/>
                <a:gd name="T65" fmla="*/ 271672844 h 160"/>
                <a:gd name="T66" fmla="*/ 0 w 94"/>
                <a:gd name="T67" fmla="*/ 371471031 h 160"/>
                <a:gd name="T68" fmla="*/ 0 w 94"/>
                <a:gd name="T69" fmla="*/ 4435475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2080" y="3829668"/>
            <a:ext cx="2575520" cy="675655"/>
            <a:chOff x="1120140" y="2609650"/>
            <a:chExt cx="1935168" cy="506624"/>
          </a:xfrm>
          <a:solidFill>
            <a:srgbClr val="7B1B1B"/>
          </a:solidFill>
        </p:grpSpPr>
        <p:sp>
          <p:nvSpPr>
            <p:cNvPr id="3" name="圆角矩形 2"/>
            <p:cNvSpPr/>
            <p:nvPr/>
          </p:nvSpPr>
          <p:spPr>
            <a:xfrm>
              <a:off x="1120140"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等腰三角形 3"/>
            <p:cNvSpPr/>
            <p:nvPr/>
          </p:nvSpPr>
          <p:spPr>
            <a:xfrm>
              <a:off x="2022799"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 name="椭圆 4"/>
          <p:cNvSpPr/>
          <p:nvPr/>
        </p:nvSpPr>
        <p:spPr>
          <a:xfrm>
            <a:off x="1724187" y="2076813"/>
            <a:ext cx="1411305" cy="1414210"/>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grpSp>
        <p:nvGrpSpPr>
          <p:cNvPr id="6" name="组合 5"/>
          <p:cNvGrpSpPr/>
          <p:nvPr/>
        </p:nvGrpSpPr>
        <p:grpSpPr>
          <a:xfrm flipV="1">
            <a:off x="3563510" y="3928341"/>
            <a:ext cx="2575520" cy="675655"/>
            <a:chOff x="2939529" y="2609650"/>
            <a:chExt cx="1935168" cy="506624"/>
          </a:xfrm>
          <a:solidFill>
            <a:schemeClr val="tx1">
              <a:lumMod val="75000"/>
              <a:lumOff val="25000"/>
            </a:schemeClr>
          </a:solidFill>
        </p:grpSpPr>
        <p:sp>
          <p:nvSpPr>
            <p:cNvPr id="7" name="圆角矩形 6"/>
            <p:cNvSpPr/>
            <p:nvPr/>
          </p:nvSpPr>
          <p:spPr>
            <a:xfrm>
              <a:off x="293952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等腰三角形 7"/>
            <p:cNvSpPr/>
            <p:nvPr/>
          </p:nvSpPr>
          <p:spPr>
            <a:xfrm>
              <a:off x="384218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椭圆 8"/>
          <p:cNvSpPr/>
          <p:nvPr/>
        </p:nvSpPr>
        <p:spPr>
          <a:xfrm>
            <a:off x="4232030" y="4835483"/>
            <a:ext cx="1411305" cy="14142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bg1"/>
              </a:solidFill>
            </a:endParaRPr>
          </a:p>
        </p:txBody>
      </p:sp>
      <p:grpSp>
        <p:nvGrpSpPr>
          <p:cNvPr id="10" name="组合 9"/>
          <p:cNvGrpSpPr/>
          <p:nvPr/>
        </p:nvGrpSpPr>
        <p:grpSpPr>
          <a:xfrm>
            <a:off x="5990517" y="3829668"/>
            <a:ext cx="2575520" cy="675655"/>
            <a:chOff x="4763109" y="2609650"/>
            <a:chExt cx="1935168" cy="506624"/>
          </a:xfrm>
          <a:solidFill>
            <a:srgbClr val="7B1B1B"/>
          </a:solidFill>
        </p:grpSpPr>
        <p:sp>
          <p:nvSpPr>
            <p:cNvPr id="11" name="圆角矩形 10"/>
            <p:cNvSpPr/>
            <p:nvPr/>
          </p:nvSpPr>
          <p:spPr>
            <a:xfrm>
              <a:off x="476310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等腰三角形 11"/>
            <p:cNvSpPr/>
            <p:nvPr/>
          </p:nvSpPr>
          <p:spPr>
            <a:xfrm>
              <a:off x="566576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椭圆 12"/>
          <p:cNvSpPr/>
          <p:nvPr/>
        </p:nvSpPr>
        <p:spPr>
          <a:xfrm>
            <a:off x="6572625" y="2076813"/>
            <a:ext cx="1411305" cy="1414210"/>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14" name="椭圆 13"/>
          <p:cNvSpPr/>
          <p:nvPr/>
        </p:nvSpPr>
        <p:spPr>
          <a:xfrm>
            <a:off x="8994056" y="4835483"/>
            <a:ext cx="1411305" cy="14142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15" name="TextBox 14"/>
          <p:cNvSpPr txBox="1"/>
          <p:nvPr/>
        </p:nvSpPr>
        <p:spPr>
          <a:xfrm>
            <a:off x="1500163" y="5297537"/>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300" dirty="0">
                <a:latin typeface="微软雅黑" panose="020B0503020204020204" pitchFamily="34" charset="-122"/>
                <a:ea typeface="微软雅黑" panose="020B0503020204020204" pitchFamily="34" charset="-122"/>
              </a:rPr>
              <a:t>详</a:t>
            </a: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16" name="TextBox 15"/>
          <p:cNvSpPr txBox="1"/>
          <p:nvPr/>
        </p:nvSpPr>
        <p:spPr>
          <a:xfrm>
            <a:off x="1634698" y="4906929"/>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p>
        </p:txBody>
      </p:sp>
      <p:sp>
        <p:nvSpPr>
          <p:cNvPr id="17" name="TextBox 16"/>
          <p:cNvSpPr txBox="1"/>
          <p:nvPr/>
        </p:nvSpPr>
        <p:spPr>
          <a:xfrm>
            <a:off x="1634698"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056128"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589311"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flipV="1">
            <a:off x="8411947" y="3928341"/>
            <a:ext cx="2575520" cy="675655"/>
            <a:chOff x="2939529" y="2609650"/>
            <a:chExt cx="1935168" cy="506624"/>
          </a:xfrm>
          <a:solidFill>
            <a:schemeClr val="tx1">
              <a:lumMod val="75000"/>
              <a:lumOff val="25000"/>
            </a:schemeClr>
          </a:solidFill>
        </p:grpSpPr>
        <p:sp>
          <p:nvSpPr>
            <p:cNvPr id="21" name="圆角矩形 20"/>
            <p:cNvSpPr/>
            <p:nvPr/>
          </p:nvSpPr>
          <p:spPr>
            <a:xfrm>
              <a:off x="293952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等腰三角形 21"/>
            <p:cNvSpPr/>
            <p:nvPr/>
          </p:nvSpPr>
          <p:spPr>
            <a:xfrm>
              <a:off x="384218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TextBox 22"/>
          <p:cNvSpPr txBox="1"/>
          <p:nvPr/>
        </p:nvSpPr>
        <p:spPr>
          <a:xfrm>
            <a:off x="8818155"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008004" y="2330782"/>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25" name="TextBox 24"/>
          <p:cNvSpPr txBox="1"/>
          <p:nvPr/>
        </p:nvSpPr>
        <p:spPr>
          <a:xfrm>
            <a:off x="4142542" y="1940175"/>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p>
        </p:txBody>
      </p:sp>
      <p:sp>
        <p:nvSpPr>
          <p:cNvPr id="26" name="TextBox 25"/>
          <p:cNvSpPr txBox="1"/>
          <p:nvPr/>
        </p:nvSpPr>
        <p:spPr>
          <a:xfrm>
            <a:off x="6348600" y="5313105"/>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27" name="TextBox 26"/>
          <p:cNvSpPr txBox="1"/>
          <p:nvPr/>
        </p:nvSpPr>
        <p:spPr>
          <a:xfrm>
            <a:off x="6483137" y="4922496"/>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p>
        </p:txBody>
      </p:sp>
      <p:sp>
        <p:nvSpPr>
          <p:cNvPr id="28" name="TextBox 27"/>
          <p:cNvSpPr txBox="1"/>
          <p:nvPr/>
        </p:nvSpPr>
        <p:spPr>
          <a:xfrm>
            <a:off x="8683620" y="2330782"/>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29" name="TextBox 28"/>
          <p:cNvSpPr txBox="1"/>
          <p:nvPr/>
        </p:nvSpPr>
        <p:spPr>
          <a:xfrm>
            <a:off x="8818155" y="1940175"/>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p>
        </p:txBody>
      </p:sp>
      <p:sp>
        <p:nvSpPr>
          <p:cNvPr id="30" name="TextBox 29"/>
          <p:cNvSpPr txBox="1"/>
          <p:nvPr/>
        </p:nvSpPr>
        <p:spPr>
          <a:xfrm>
            <a:off x="2056333" y="245555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p>
        </p:txBody>
      </p:sp>
      <p:sp>
        <p:nvSpPr>
          <p:cNvPr id="31" name="TextBox 30"/>
          <p:cNvSpPr txBox="1"/>
          <p:nvPr/>
        </p:nvSpPr>
        <p:spPr>
          <a:xfrm>
            <a:off x="6904771" y="245555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p>
        </p:txBody>
      </p:sp>
      <p:sp>
        <p:nvSpPr>
          <p:cNvPr id="32" name="TextBox 31"/>
          <p:cNvSpPr txBox="1"/>
          <p:nvPr/>
        </p:nvSpPr>
        <p:spPr>
          <a:xfrm>
            <a:off x="4564175" y="521422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p>
        </p:txBody>
      </p:sp>
      <p:sp>
        <p:nvSpPr>
          <p:cNvPr id="33" name="TextBox 32"/>
          <p:cNvSpPr txBox="1"/>
          <p:nvPr/>
        </p:nvSpPr>
        <p:spPr>
          <a:xfrm>
            <a:off x="9326201" y="521422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p>
        </p:txBody>
      </p:sp>
      <p:sp>
        <p:nvSpPr>
          <p:cNvPr id="35" name="TextBox 34"/>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250" autoRev="1" fill="hold">
                                          <p:stCondLst>
                                            <p:cond delay="0"/>
                                          </p:stCondLst>
                                        </p:cTn>
                                        <p:tgtEl>
                                          <p:spTgt spid="35"/>
                                        </p:tgtEl>
                                        <p:attrNameLst>
                                          <p:attrName>ppt_w</p:attrName>
                                        </p:attrNameLst>
                                      </p:cBhvr>
                                    </p:anim>
                                    <p:anim by="(#ppt_w*0.50)" calcmode="lin" valueType="num">
                                      <p:cBhvr>
                                        <p:cTn id="8" dur="250" decel="50000" autoRev="1" fill="hold">
                                          <p:stCondLst>
                                            <p:cond delay="0"/>
                                          </p:stCondLst>
                                        </p:cTn>
                                        <p:tgtEl>
                                          <p:spTgt spid="35"/>
                                        </p:tgtEl>
                                        <p:attrNameLst>
                                          <p:attrName>ppt_x</p:attrName>
                                        </p:attrNameLst>
                                      </p:cBhvr>
                                    </p:anim>
                                    <p:anim from="(-#ppt_h/2)" to="(#ppt_y)" calcmode="lin" valueType="num">
                                      <p:cBhvr>
                                        <p:cTn id="9" dur="500" fill="hold">
                                          <p:stCondLst>
                                            <p:cond delay="0"/>
                                          </p:stCondLst>
                                        </p:cTn>
                                        <p:tgtEl>
                                          <p:spTgt spid="35"/>
                                        </p:tgtEl>
                                        <p:attrNameLst>
                                          <p:attrName>ppt_y</p:attrName>
                                        </p:attrNameLst>
                                      </p:cBhvr>
                                    </p:anim>
                                    <p:animRot by="21600000">
                                      <p:cBhvr>
                                        <p:cTn id="10" dur="500" fill="hold">
                                          <p:stCondLst>
                                            <p:cond delay="0"/>
                                          </p:stCondLst>
                                        </p:cTn>
                                        <p:tgtEl>
                                          <p:spTgt spid="35"/>
                                        </p:tgtEl>
                                        <p:attrNameLst>
                                          <p:attrName>r</p:attrName>
                                        </p:attrNameLst>
                                      </p:cBhvr>
                                    </p:animRot>
                                  </p:childTnLst>
                                </p:cTn>
                              </p:par>
                            </p:childTnLst>
                          </p:cTn>
                        </p:par>
                        <p:par>
                          <p:cTn id="11" fill="hold">
                            <p:stCondLst>
                              <p:cond delay="0"/>
                            </p:stCondLst>
                            <p:childTnLst>
                              <p:par>
                                <p:cTn id="12" presetID="5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300" fill="hold"/>
                                        <p:tgtEl>
                                          <p:spTgt spid="17"/>
                                        </p:tgtEl>
                                        <p:attrNameLst>
                                          <p:attrName>ppt_w</p:attrName>
                                        </p:attrNameLst>
                                      </p:cBhvr>
                                      <p:tavLst>
                                        <p:tav tm="0">
                                          <p:val>
                                            <p:fltVal val="0"/>
                                          </p:val>
                                        </p:tav>
                                        <p:tav tm="100000">
                                          <p:val>
                                            <p:strVal val="#ppt_w"/>
                                          </p:val>
                                        </p:tav>
                                      </p:tavLst>
                                    </p:anim>
                                    <p:anim calcmode="lin" valueType="num">
                                      <p:cBhvr>
                                        <p:cTn id="15" dur="300" fill="hold"/>
                                        <p:tgtEl>
                                          <p:spTgt spid="17"/>
                                        </p:tgtEl>
                                        <p:attrNameLst>
                                          <p:attrName>ppt_h</p:attrName>
                                        </p:attrNameLst>
                                      </p:cBhvr>
                                      <p:tavLst>
                                        <p:tav tm="0">
                                          <p:val>
                                            <p:fltVal val="0"/>
                                          </p:val>
                                        </p:tav>
                                        <p:tav tm="100000">
                                          <p:val>
                                            <p:strVal val="#ppt_h"/>
                                          </p:val>
                                        </p:tav>
                                      </p:tavLst>
                                    </p:anim>
                                    <p:animEffect transition="in" filter="fade">
                                      <p:cBhvr>
                                        <p:cTn id="16" dur="3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300" fill="hold"/>
                                        <p:tgtEl>
                                          <p:spTgt spid="2"/>
                                        </p:tgtEl>
                                        <p:attrNameLst>
                                          <p:attrName>ppt_w</p:attrName>
                                        </p:attrNameLst>
                                      </p:cBhvr>
                                      <p:tavLst>
                                        <p:tav tm="0">
                                          <p:val>
                                            <p:fltVal val="0"/>
                                          </p:val>
                                        </p:tav>
                                        <p:tav tm="100000">
                                          <p:val>
                                            <p:strVal val="#ppt_w"/>
                                          </p:val>
                                        </p:tav>
                                      </p:tavLst>
                                    </p:anim>
                                    <p:anim calcmode="lin" valueType="num">
                                      <p:cBhvr>
                                        <p:cTn id="20" dur="300" fill="hold"/>
                                        <p:tgtEl>
                                          <p:spTgt spid="2"/>
                                        </p:tgtEl>
                                        <p:attrNameLst>
                                          <p:attrName>ppt_h</p:attrName>
                                        </p:attrNameLst>
                                      </p:cBhvr>
                                      <p:tavLst>
                                        <p:tav tm="0">
                                          <p:val>
                                            <p:fltVal val="0"/>
                                          </p:val>
                                        </p:tav>
                                        <p:tav tm="100000">
                                          <p:val>
                                            <p:strVal val="#ppt_h"/>
                                          </p:val>
                                        </p:tav>
                                      </p:tavLst>
                                    </p:anim>
                                    <p:animEffect transition="in" filter="fade">
                                      <p:cBhvr>
                                        <p:cTn id="21" dur="300"/>
                                        <p:tgtEl>
                                          <p:spTgt spid="2"/>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600"/>
                                        <p:tgtEl>
                                          <p:spTgt spid="16"/>
                                        </p:tgtEl>
                                      </p:cBhvr>
                                    </p:animEffect>
                                    <p:anim calcmode="lin" valueType="num">
                                      <p:cBhvr>
                                        <p:cTn id="26" dur="600" fill="hold"/>
                                        <p:tgtEl>
                                          <p:spTgt spid="16"/>
                                        </p:tgtEl>
                                        <p:attrNameLst>
                                          <p:attrName>ppt_x</p:attrName>
                                        </p:attrNameLst>
                                      </p:cBhvr>
                                      <p:tavLst>
                                        <p:tav tm="0">
                                          <p:val>
                                            <p:strVal val="#ppt_x"/>
                                          </p:val>
                                        </p:tav>
                                        <p:tav tm="100000">
                                          <p:val>
                                            <p:strVal val="#ppt_x"/>
                                          </p:val>
                                        </p:tav>
                                      </p:tavLst>
                                    </p:anim>
                                    <p:anim calcmode="lin" valueType="num">
                                      <p:cBhvr>
                                        <p:cTn id="27" dur="6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600"/>
                                        <p:tgtEl>
                                          <p:spTgt spid="15"/>
                                        </p:tgtEl>
                                      </p:cBhvr>
                                    </p:animEffect>
                                    <p:anim calcmode="lin" valueType="num">
                                      <p:cBhvr>
                                        <p:cTn id="31" dur="600" fill="hold"/>
                                        <p:tgtEl>
                                          <p:spTgt spid="15"/>
                                        </p:tgtEl>
                                        <p:attrNameLst>
                                          <p:attrName>ppt_x</p:attrName>
                                        </p:attrNameLst>
                                      </p:cBhvr>
                                      <p:tavLst>
                                        <p:tav tm="0">
                                          <p:val>
                                            <p:strVal val="#ppt_x"/>
                                          </p:val>
                                        </p:tav>
                                        <p:tav tm="100000">
                                          <p:val>
                                            <p:strVal val="#ppt_x"/>
                                          </p:val>
                                        </p:tav>
                                      </p:tavLst>
                                    </p:anim>
                                    <p:anim calcmode="lin" valueType="num">
                                      <p:cBhvr>
                                        <p:cTn id="32" dur="600" fill="hold"/>
                                        <p:tgtEl>
                                          <p:spTgt spid="1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600"/>
                                        <p:tgtEl>
                                          <p:spTgt spid="5"/>
                                        </p:tgtEl>
                                      </p:cBhvr>
                                    </p:animEffect>
                                    <p:anim calcmode="lin" valueType="num">
                                      <p:cBhvr>
                                        <p:cTn id="36" dur="600" fill="hold"/>
                                        <p:tgtEl>
                                          <p:spTgt spid="5"/>
                                        </p:tgtEl>
                                        <p:attrNameLst>
                                          <p:attrName>ppt_x</p:attrName>
                                        </p:attrNameLst>
                                      </p:cBhvr>
                                      <p:tavLst>
                                        <p:tav tm="0">
                                          <p:val>
                                            <p:strVal val="#ppt_x"/>
                                          </p:val>
                                        </p:tav>
                                        <p:tav tm="100000">
                                          <p:val>
                                            <p:strVal val="#ppt_x"/>
                                          </p:val>
                                        </p:tav>
                                      </p:tavLst>
                                    </p:anim>
                                    <p:anim calcmode="lin" valueType="num">
                                      <p:cBhvr>
                                        <p:cTn id="37" dur="600" fill="hold"/>
                                        <p:tgtEl>
                                          <p:spTgt spid="5"/>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600"/>
                                        <p:tgtEl>
                                          <p:spTgt spid="30"/>
                                        </p:tgtEl>
                                      </p:cBhvr>
                                    </p:animEffect>
                                    <p:anim calcmode="lin" valueType="num">
                                      <p:cBhvr>
                                        <p:cTn id="41" dur="600" fill="hold"/>
                                        <p:tgtEl>
                                          <p:spTgt spid="30"/>
                                        </p:tgtEl>
                                        <p:attrNameLst>
                                          <p:attrName>ppt_x</p:attrName>
                                        </p:attrNameLst>
                                      </p:cBhvr>
                                      <p:tavLst>
                                        <p:tav tm="0">
                                          <p:val>
                                            <p:strVal val="#ppt_x"/>
                                          </p:val>
                                        </p:tav>
                                        <p:tav tm="100000">
                                          <p:val>
                                            <p:strVal val="#ppt_x"/>
                                          </p:val>
                                        </p:tav>
                                      </p:tavLst>
                                    </p:anim>
                                    <p:anim calcmode="lin" valueType="num">
                                      <p:cBhvr>
                                        <p:cTn id="42" dur="6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300" fill="hold"/>
                                        <p:tgtEl>
                                          <p:spTgt spid="18"/>
                                        </p:tgtEl>
                                        <p:attrNameLst>
                                          <p:attrName>ppt_w</p:attrName>
                                        </p:attrNameLst>
                                      </p:cBhvr>
                                      <p:tavLst>
                                        <p:tav tm="0">
                                          <p:val>
                                            <p:fltVal val="0"/>
                                          </p:val>
                                        </p:tav>
                                        <p:tav tm="100000">
                                          <p:val>
                                            <p:strVal val="#ppt_w"/>
                                          </p:val>
                                        </p:tav>
                                      </p:tavLst>
                                    </p:anim>
                                    <p:anim calcmode="lin" valueType="num">
                                      <p:cBhvr>
                                        <p:cTn id="47" dur="300" fill="hold"/>
                                        <p:tgtEl>
                                          <p:spTgt spid="18"/>
                                        </p:tgtEl>
                                        <p:attrNameLst>
                                          <p:attrName>ppt_h</p:attrName>
                                        </p:attrNameLst>
                                      </p:cBhvr>
                                      <p:tavLst>
                                        <p:tav tm="0">
                                          <p:val>
                                            <p:fltVal val="0"/>
                                          </p:val>
                                        </p:tav>
                                        <p:tav tm="100000">
                                          <p:val>
                                            <p:strVal val="#ppt_h"/>
                                          </p:val>
                                        </p:tav>
                                      </p:tavLst>
                                    </p:anim>
                                    <p:animEffect transition="in" filter="fade">
                                      <p:cBhvr>
                                        <p:cTn id="48" dur="30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300" fill="hold"/>
                                        <p:tgtEl>
                                          <p:spTgt spid="6"/>
                                        </p:tgtEl>
                                        <p:attrNameLst>
                                          <p:attrName>ppt_w</p:attrName>
                                        </p:attrNameLst>
                                      </p:cBhvr>
                                      <p:tavLst>
                                        <p:tav tm="0">
                                          <p:val>
                                            <p:fltVal val="0"/>
                                          </p:val>
                                        </p:tav>
                                        <p:tav tm="100000">
                                          <p:val>
                                            <p:strVal val="#ppt_w"/>
                                          </p:val>
                                        </p:tav>
                                      </p:tavLst>
                                    </p:anim>
                                    <p:anim calcmode="lin" valueType="num">
                                      <p:cBhvr>
                                        <p:cTn id="52" dur="300" fill="hold"/>
                                        <p:tgtEl>
                                          <p:spTgt spid="6"/>
                                        </p:tgtEl>
                                        <p:attrNameLst>
                                          <p:attrName>ppt_h</p:attrName>
                                        </p:attrNameLst>
                                      </p:cBhvr>
                                      <p:tavLst>
                                        <p:tav tm="0">
                                          <p:val>
                                            <p:fltVal val="0"/>
                                          </p:val>
                                        </p:tav>
                                        <p:tav tm="100000">
                                          <p:val>
                                            <p:strVal val="#ppt_h"/>
                                          </p:val>
                                        </p:tav>
                                      </p:tavLst>
                                    </p:anim>
                                    <p:animEffect transition="in" filter="fade">
                                      <p:cBhvr>
                                        <p:cTn id="53" dur="300"/>
                                        <p:tgtEl>
                                          <p:spTgt spid="6"/>
                                        </p:tgtEl>
                                      </p:cBhvr>
                                    </p:animEffect>
                                  </p:childTnLst>
                                </p:cTn>
                              </p:par>
                            </p:childTnLst>
                          </p:cTn>
                        </p:par>
                        <p:par>
                          <p:cTn id="54" fill="hold">
                            <p:stCondLst>
                              <p:cond delay="2000"/>
                            </p:stCondLst>
                            <p:childTnLst>
                              <p:par>
                                <p:cTn id="55" presetID="47"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600"/>
                                        <p:tgtEl>
                                          <p:spTgt spid="25"/>
                                        </p:tgtEl>
                                      </p:cBhvr>
                                    </p:animEffect>
                                    <p:anim calcmode="lin" valueType="num">
                                      <p:cBhvr>
                                        <p:cTn id="58" dur="600" fill="hold"/>
                                        <p:tgtEl>
                                          <p:spTgt spid="25"/>
                                        </p:tgtEl>
                                        <p:attrNameLst>
                                          <p:attrName>ppt_x</p:attrName>
                                        </p:attrNameLst>
                                      </p:cBhvr>
                                      <p:tavLst>
                                        <p:tav tm="0">
                                          <p:val>
                                            <p:strVal val="#ppt_x"/>
                                          </p:val>
                                        </p:tav>
                                        <p:tav tm="100000">
                                          <p:val>
                                            <p:strVal val="#ppt_x"/>
                                          </p:val>
                                        </p:tav>
                                      </p:tavLst>
                                    </p:anim>
                                    <p:anim calcmode="lin" valueType="num">
                                      <p:cBhvr>
                                        <p:cTn id="59" dur="600" fill="hold"/>
                                        <p:tgtEl>
                                          <p:spTgt spid="2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600"/>
                                        <p:tgtEl>
                                          <p:spTgt spid="24"/>
                                        </p:tgtEl>
                                      </p:cBhvr>
                                    </p:animEffect>
                                    <p:anim calcmode="lin" valueType="num">
                                      <p:cBhvr>
                                        <p:cTn id="63" dur="600" fill="hold"/>
                                        <p:tgtEl>
                                          <p:spTgt spid="24"/>
                                        </p:tgtEl>
                                        <p:attrNameLst>
                                          <p:attrName>ppt_x</p:attrName>
                                        </p:attrNameLst>
                                      </p:cBhvr>
                                      <p:tavLst>
                                        <p:tav tm="0">
                                          <p:val>
                                            <p:strVal val="#ppt_x"/>
                                          </p:val>
                                        </p:tav>
                                        <p:tav tm="100000">
                                          <p:val>
                                            <p:strVal val="#ppt_x"/>
                                          </p:val>
                                        </p:tav>
                                      </p:tavLst>
                                    </p:anim>
                                    <p:anim calcmode="lin" valueType="num">
                                      <p:cBhvr>
                                        <p:cTn id="64" dur="6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600"/>
                                        <p:tgtEl>
                                          <p:spTgt spid="9"/>
                                        </p:tgtEl>
                                      </p:cBhvr>
                                    </p:animEffect>
                                    <p:anim calcmode="lin" valueType="num">
                                      <p:cBhvr>
                                        <p:cTn id="68" dur="600" fill="hold"/>
                                        <p:tgtEl>
                                          <p:spTgt spid="9"/>
                                        </p:tgtEl>
                                        <p:attrNameLst>
                                          <p:attrName>ppt_x</p:attrName>
                                        </p:attrNameLst>
                                      </p:cBhvr>
                                      <p:tavLst>
                                        <p:tav tm="0">
                                          <p:val>
                                            <p:strVal val="#ppt_x"/>
                                          </p:val>
                                        </p:tav>
                                        <p:tav tm="100000">
                                          <p:val>
                                            <p:strVal val="#ppt_x"/>
                                          </p:val>
                                        </p:tav>
                                      </p:tavLst>
                                    </p:anim>
                                    <p:anim calcmode="lin" valueType="num">
                                      <p:cBhvr>
                                        <p:cTn id="69" dur="600" fill="hold"/>
                                        <p:tgtEl>
                                          <p:spTgt spid="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600"/>
                                        <p:tgtEl>
                                          <p:spTgt spid="32"/>
                                        </p:tgtEl>
                                      </p:cBhvr>
                                    </p:animEffect>
                                    <p:anim calcmode="lin" valueType="num">
                                      <p:cBhvr>
                                        <p:cTn id="73" dur="600" fill="hold"/>
                                        <p:tgtEl>
                                          <p:spTgt spid="32"/>
                                        </p:tgtEl>
                                        <p:attrNameLst>
                                          <p:attrName>ppt_x</p:attrName>
                                        </p:attrNameLst>
                                      </p:cBhvr>
                                      <p:tavLst>
                                        <p:tav tm="0">
                                          <p:val>
                                            <p:strVal val="#ppt_x"/>
                                          </p:val>
                                        </p:tav>
                                        <p:tav tm="100000">
                                          <p:val>
                                            <p:strVal val="#ppt_x"/>
                                          </p:val>
                                        </p:tav>
                                      </p:tavLst>
                                    </p:anim>
                                    <p:anim calcmode="lin" valueType="num">
                                      <p:cBhvr>
                                        <p:cTn id="74" dur="600" fill="hold"/>
                                        <p:tgtEl>
                                          <p:spTgt spid="32"/>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53" presetClass="entr" presetSubtype="16"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300" fill="hold"/>
                                        <p:tgtEl>
                                          <p:spTgt spid="19"/>
                                        </p:tgtEl>
                                        <p:attrNameLst>
                                          <p:attrName>ppt_w</p:attrName>
                                        </p:attrNameLst>
                                      </p:cBhvr>
                                      <p:tavLst>
                                        <p:tav tm="0">
                                          <p:val>
                                            <p:fltVal val="0"/>
                                          </p:val>
                                        </p:tav>
                                        <p:tav tm="100000">
                                          <p:val>
                                            <p:strVal val="#ppt_w"/>
                                          </p:val>
                                        </p:tav>
                                      </p:tavLst>
                                    </p:anim>
                                    <p:anim calcmode="lin" valueType="num">
                                      <p:cBhvr>
                                        <p:cTn id="79" dur="300" fill="hold"/>
                                        <p:tgtEl>
                                          <p:spTgt spid="19"/>
                                        </p:tgtEl>
                                        <p:attrNameLst>
                                          <p:attrName>ppt_h</p:attrName>
                                        </p:attrNameLst>
                                      </p:cBhvr>
                                      <p:tavLst>
                                        <p:tav tm="0">
                                          <p:val>
                                            <p:fltVal val="0"/>
                                          </p:val>
                                        </p:tav>
                                        <p:tav tm="100000">
                                          <p:val>
                                            <p:strVal val="#ppt_h"/>
                                          </p:val>
                                        </p:tav>
                                      </p:tavLst>
                                    </p:anim>
                                    <p:animEffect transition="in" filter="fade">
                                      <p:cBhvr>
                                        <p:cTn id="80" dur="300"/>
                                        <p:tgtEl>
                                          <p:spTgt spid="19"/>
                                        </p:tgtEl>
                                      </p:cBhvr>
                                    </p:animEffect>
                                  </p:childTnLst>
                                </p:cTn>
                              </p:par>
                              <p:par>
                                <p:cTn id="81" presetID="53" presetClass="entr" presetSubtype="16"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300" fill="hold"/>
                                        <p:tgtEl>
                                          <p:spTgt spid="10"/>
                                        </p:tgtEl>
                                        <p:attrNameLst>
                                          <p:attrName>ppt_w</p:attrName>
                                        </p:attrNameLst>
                                      </p:cBhvr>
                                      <p:tavLst>
                                        <p:tav tm="0">
                                          <p:val>
                                            <p:fltVal val="0"/>
                                          </p:val>
                                        </p:tav>
                                        <p:tav tm="100000">
                                          <p:val>
                                            <p:strVal val="#ppt_w"/>
                                          </p:val>
                                        </p:tav>
                                      </p:tavLst>
                                    </p:anim>
                                    <p:anim calcmode="lin" valueType="num">
                                      <p:cBhvr>
                                        <p:cTn id="84" dur="300" fill="hold"/>
                                        <p:tgtEl>
                                          <p:spTgt spid="10"/>
                                        </p:tgtEl>
                                        <p:attrNameLst>
                                          <p:attrName>ppt_h</p:attrName>
                                        </p:attrNameLst>
                                      </p:cBhvr>
                                      <p:tavLst>
                                        <p:tav tm="0">
                                          <p:val>
                                            <p:fltVal val="0"/>
                                          </p:val>
                                        </p:tav>
                                        <p:tav tm="100000">
                                          <p:val>
                                            <p:strVal val="#ppt_h"/>
                                          </p:val>
                                        </p:tav>
                                      </p:tavLst>
                                    </p:anim>
                                    <p:animEffect transition="in" filter="fade">
                                      <p:cBhvr>
                                        <p:cTn id="85" dur="300"/>
                                        <p:tgtEl>
                                          <p:spTgt spid="10"/>
                                        </p:tgtEl>
                                      </p:cBhvr>
                                    </p:animEffect>
                                  </p:childTnLst>
                                </p:cTn>
                              </p:par>
                            </p:childTnLst>
                          </p:cTn>
                        </p:par>
                        <p:par>
                          <p:cTn id="86" fill="hold">
                            <p:stCondLst>
                              <p:cond delay="3500"/>
                            </p:stCondLst>
                            <p:childTnLst>
                              <p:par>
                                <p:cTn id="87" presetID="42" presetClass="entr" presetSubtype="0"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600"/>
                                        <p:tgtEl>
                                          <p:spTgt spid="27"/>
                                        </p:tgtEl>
                                      </p:cBhvr>
                                    </p:animEffect>
                                    <p:anim calcmode="lin" valueType="num">
                                      <p:cBhvr>
                                        <p:cTn id="90" dur="600" fill="hold"/>
                                        <p:tgtEl>
                                          <p:spTgt spid="27"/>
                                        </p:tgtEl>
                                        <p:attrNameLst>
                                          <p:attrName>ppt_x</p:attrName>
                                        </p:attrNameLst>
                                      </p:cBhvr>
                                      <p:tavLst>
                                        <p:tav tm="0">
                                          <p:val>
                                            <p:strVal val="#ppt_x"/>
                                          </p:val>
                                        </p:tav>
                                        <p:tav tm="100000">
                                          <p:val>
                                            <p:strVal val="#ppt_x"/>
                                          </p:val>
                                        </p:tav>
                                      </p:tavLst>
                                    </p:anim>
                                    <p:anim calcmode="lin" valueType="num">
                                      <p:cBhvr>
                                        <p:cTn id="91" dur="600" fill="hold"/>
                                        <p:tgtEl>
                                          <p:spTgt spid="2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600"/>
                                        <p:tgtEl>
                                          <p:spTgt spid="26"/>
                                        </p:tgtEl>
                                      </p:cBhvr>
                                    </p:animEffect>
                                    <p:anim calcmode="lin" valueType="num">
                                      <p:cBhvr>
                                        <p:cTn id="95" dur="600" fill="hold"/>
                                        <p:tgtEl>
                                          <p:spTgt spid="26"/>
                                        </p:tgtEl>
                                        <p:attrNameLst>
                                          <p:attrName>ppt_x</p:attrName>
                                        </p:attrNameLst>
                                      </p:cBhvr>
                                      <p:tavLst>
                                        <p:tav tm="0">
                                          <p:val>
                                            <p:strVal val="#ppt_x"/>
                                          </p:val>
                                        </p:tav>
                                        <p:tav tm="100000">
                                          <p:val>
                                            <p:strVal val="#ppt_x"/>
                                          </p:val>
                                        </p:tav>
                                      </p:tavLst>
                                    </p:anim>
                                    <p:anim calcmode="lin" valueType="num">
                                      <p:cBhvr>
                                        <p:cTn id="96" dur="600" fill="hold"/>
                                        <p:tgtEl>
                                          <p:spTgt spid="2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600"/>
                                        <p:tgtEl>
                                          <p:spTgt spid="13"/>
                                        </p:tgtEl>
                                      </p:cBhvr>
                                    </p:animEffect>
                                    <p:anim calcmode="lin" valueType="num">
                                      <p:cBhvr>
                                        <p:cTn id="100" dur="600" fill="hold"/>
                                        <p:tgtEl>
                                          <p:spTgt spid="13"/>
                                        </p:tgtEl>
                                        <p:attrNameLst>
                                          <p:attrName>ppt_x</p:attrName>
                                        </p:attrNameLst>
                                      </p:cBhvr>
                                      <p:tavLst>
                                        <p:tav tm="0">
                                          <p:val>
                                            <p:strVal val="#ppt_x"/>
                                          </p:val>
                                        </p:tav>
                                        <p:tav tm="100000">
                                          <p:val>
                                            <p:strVal val="#ppt_x"/>
                                          </p:val>
                                        </p:tav>
                                      </p:tavLst>
                                    </p:anim>
                                    <p:anim calcmode="lin" valueType="num">
                                      <p:cBhvr>
                                        <p:cTn id="101" dur="600" fill="hold"/>
                                        <p:tgtEl>
                                          <p:spTgt spid="13"/>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600"/>
                                        <p:tgtEl>
                                          <p:spTgt spid="31"/>
                                        </p:tgtEl>
                                      </p:cBhvr>
                                    </p:animEffect>
                                    <p:anim calcmode="lin" valueType="num">
                                      <p:cBhvr>
                                        <p:cTn id="105" dur="600" fill="hold"/>
                                        <p:tgtEl>
                                          <p:spTgt spid="31"/>
                                        </p:tgtEl>
                                        <p:attrNameLst>
                                          <p:attrName>ppt_x</p:attrName>
                                        </p:attrNameLst>
                                      </p:cBhvr>
                                      <p:tavLst>
                                        <p:tav tm="0">
                                          <p:val>
                                            <p:strVal val="#ppt_x"/>
                                          </p:val>
                                        </p:tav>
                                        <p:tav tm="100000">
                                          <p:val>
                                            <p:strVal val="#ppt_x"/>
                                          </p:val>
                                        </p:tav>
                                      </p:tavLst>
                                    </p:anim>
                                    <p:anim calcmode="lin" valueType="num">
                                      <p:cBhvr>
                                        <p:cTn id="106" dur="600" fill="hold"/>
                                        <p:tgtEl>
                                          <p:spTgt spid="31"/>
                                        </p:tgtEl>
                                        <p:attrNameLst>
                                          <p:attrName>ppt_y</p:attrName>
                                        </p:attrNameLst>
                                      </p:cBhvr>
                                      <p:tavLst>
                                        <p:tav tm="0">
                                          <p:val>
                                            <p:strVal val="#ppt_y-.1"/>
                                          </p:val>
                                        </p:tav>
                                        <p:tav tm="100000">
                                          <p:val>
                                            <p:strVal val="#ppt_y"/>
                                          </p:val>
                                        </p:tav>
                                      </p:tavLst>
                                    </p:anim>
                                  </p:childTnLst>
                                </p:cTn>
                              </p:par>
                            </p:childTnLst>
                          </p:cTn>
                        </p:par>
                        <p:par>
                          <p:cTn id="107" fill="hold">
                            <p:stCondLst>
                              <p:cond delay="4500"/>
                            </p:stCondLst>
                            <p:childTnLst>
                              <p:par>
                                <p:cTn id="108" presetID="53" presetClass="entr" presetSubtype="16"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 calcmode="lin" valueType="num">
                                      <p:cBhvr>
                                        <p:cTn id="110" dur="300" fill="hold"/>
                                        <p:tgtEl>
                                          <p:spTgt spid="23"/>
                                        </p:tgtEl>
                                        <p:attrNameLst>
                                          <p:attrName>ppt_w</p:attrName>
                                        </p:attrNameLst>
                                      </p:cBhvr>
                                      <p:tavLst>
                                        <p:tav tm="0">
                                          <p:val>
                                            <p:fltVal val="0"/>
                                          </p:val>
                                        </p:tav>
                                        <p:tav tm="100000">
                                          <p:val>
                                            <p:strVal val="#ppt_w"/>
                                          </p:val>
                                        </p:tav>
                                      </p:tavLst>
                                    </p:anim>
                                    <p:anim calcmode="lin" valueType="num">
                                      <p:cBhvr>
                                        <p:cTn id="111" dur="300" fill="hold"/>
                                        <p:tgtEl>
                                          <p:spTgt spid="23"/>
                                        </p:tgtEl>
                                        <p:attrNameLst>
                                          <p:attrName>ppt_h</p:attrName>
                                        </p:attrNameLst>
                                      </p:cBhvr>
                                      <p:tavLst>
                                        <p:tav tm="0">
                                          <p:val>
                                            <p:fltVal val="0"/>
                                          </p:val>
                                        </p:tav>
                                        <p:tav tm="100000">
                                          <p:val>
                                            <p:strVal val="#ppt_h"/>
                                          </p:val>
                                        </p:tav>
                                      </p:tavLst>
                                    </p:anim>
                                    <p:animEffect transition="in" filter="fade">
                                      <p:cBhvr>
                                        <p:cTn id="112" dur="300"/>
                                        <p:tgtEl>
                                          <p:spTgt spid="23"/>
                                        </p:tgtEl>
                                      </p:cBhvr>
                                    </p:animEffect>
                                  </p:childTnLst>
                                </p:cTn>
                              </p:par>
                              <p:par>
                                <p:cTn id="113" presetID="53" presetClass="entr" presetSubtype="16" fill="hold"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300" fill="hold"/>
                                        <p:tgtEl>
                                          <p:spTgt spid="20"/>
                                        </p:tgtEl>
                                        <p:attrNameLst>
                                          <p:attrName>ppt_w</p:attrName>
                                        </p:attrNameLst>
                                      </p:cBhvr>
                                      <p:tavLst>
                                        <p:tav tm="0">
                                          <p:val>
                                            <p:fltVal val="0"/>
                                          </p:val>
                                        </p:tav>
                                        <p:tav tm="100000">
                                          <p:val>
                                            <p:strVal val="#ppt_w"/>
                                          </p:val>
                                        </p:tav>
                                      </p:tavLst>
                                    </p:anim>
                                    <p:anim calcmode="lin" valueType="num">
                                      <p:cBhvr>
                                        <p:cTn id="116" dur="300" fill="hold"/>
                                        <p:tgtEl>
                                          <p:spTgt spid="20"/>
                                        </p:tgtEl>
                                        <p:attrNameLst>
                                          <p:attrName>ppt_h</p:attrName>
                                        </p:attrNameLst>
                                      </p:cBhvr>
                                      <p:tavLst>
                                        <p:tav tm="0">
                                          <p:val>
                                            <p:fltVal val="0"/>
                                          </p:val>
                                        </p:tav>
                                        <p:tav tm="100000">
                                          <p:val>
                                            <p:strVal val="#ppt_h"/>
                                          </p:val>
                                        </p:tav>
                                      </p:tavLst>
                                    </p:anim>
                                    <p:animEffect transition="in" filter="fade">
                                      <p:cBhvr>
                                        <p:cTn id="117" dur="300"/>
                                        <p:tgtEl>
                                          <p:spTgt spid="20"/>
                                        </p:tgtEl>
                                      </p:cBhvr>
                                    </p:animEffect>
                                  </p:childTnLst>
                                </p:cTn>
                              </p:par>
                            </p:childTnLst>
                          </p:cTn>
                        </p:par>
                        <p:par>
                          <p:cTn id="118" fill="hold">
                            <p:stCondLst>
                              <p:cond delay="5000"/>
                            </p:stCondLst>
                            <p:childTnLst>
                              <p:par>
                                <p:cTn id="119" presetID="47"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600"/>
                                        <p:tgtEl>
                                          <p:spTgt spid="29"/>
                                        </p:tgtEl>
                                      </p:cBhvr>
                                    </p:animEffect>
                                    <p:anim calcmode="lin" valueType="num">
                                      <p:cBhvr>
                                        <p:cTn id="122" dur="600" fill="hold"/>
                                        <p:tgtEl>
                                          <p:spTgt spid="29"/>
                                        </p:tgtEl>
                                        <p:attrNameLst>
                                          <p:attrName>ppt_x</p:attrName>
                                        </p:attrNameLst>
                                      </p:cBhvr>
                                      <p:tavLst>
                                        <p:tav tm="0">
                                          <p:val>
                                            <p:strVal val="#ppt_x"/>
                                          </p:val>
                                        </p:tav>
                                        <p:tav tm="100000">
                                          <p:val>
                                            <p:strVal val="#ppt_x"/>
                                          </p:val>
                                        </p:tav>
                                      </p:tavLst>
                                    </p:anim>
                                    <p:anim calcmode="lin" valueType="num">
                                      <p:cBhvr>
                                        <p:cTn id="123" dur="600" fill="hold"/>
                                        <p:tgtEl>
                                          <p:spTgt spid="29"/>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600"/>
                                        <p:tgtEl>
                                          <p:spTgt spid="28"/>
                                        </p:tgtEl>
                                      </p:cBhvr>
                                    </p:animEffect>
                                    <p:anim calcmode="lin" valueType="num">
                                      <p:cBhvr>
                                        <p:cTn id="127" dur="600" fill="hold"/>
                                        <p:tgtEl>
                                          <p:spTgt spid="28"/>
                                        </p:tgtEl>
                                        <p:attrNameLst>
                                          <p:attrName>ppt_x</p:attrName>
                                        </p:attrNameLst>
                                      </p:cBhvr>
                                      <p:tavLst>
                                        <p:tav tm="0">
                                          <p:val>
                                            <p:strVal val="#ppt_x"/>
                                          </p:val>
                                        </p:tav>
                                        <p:tav tm="100000">
                                          <p:val>
                                            <p:strVal val="#ppt_x"/>
                                          </p:val>
                                        </p:tav>
                                      </p:tavLst>
                                    </p:anim>
                                    <p:anim calcmode="lin" valueType="num">
                                      <p:cBhvr>
                                        <p:cTn id="128" dur="600" fill="hold"/>
                                        <p:tgtEl>
                                          <p:spTgt spid="2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600"/>
                                        <p:tgtEl>
                                          <p:spTgt spid="14"/>
                                        </p:tgtEl>
                                      </p:cBhvr>
                                    </p:animEffect>
                                    <p:anim calcmode="lin" valueType="num">
                                      <p:cBhvr>
                                        <p:cTn id="132" dur="600" fill="hold"/>
                                        <p:tgtEl>
                                          <p:spTgt spid="14"/>
                                        </p:tgtEl>
                                        <p:attrNameLst>
                                          <p:attrName>ppt_x</p:attrName>
                                        </p:attrNameLst>
                                      </p:cBhvr>
                                      <p:tavLst>
                                        <p:tav tm="0">
                                          <p:val>
                                            <p:strVal val="#ppt_x"/>
                                          </p:val>
                                        </p:tav>
                                        <p:tav tm="100000">
                                          <p:val>
                                            <p:strVal val="#ppt_x"/>
                                          </p:val>
                                        </p:tav>
                                      </p:tavLst>
                                    </p:anim>
                                    <p:anim calcmode="lin" valueType="num">
                                      <p:cBhvr>
                                        <p:cTn id="133" dur="600" fill="hold"/>
                                        <p:tgtEl>
                                          <p:spTgt spid="14"/>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fade">
                                      <p:cBhvr>
                                        <p:cTn id="136" dur="600"/>
                                        <p:tgtEl>
                                          <p:spTgt spid="33"/>
                                        </p:tgtEl>
                                      </p:cBhvr>
                                    </p:animEffect>
                                    <p:anim calcmode="lin" valueType="num">
                                      <p:cBhvr>
                                        <p:cTn id="137" dur="600" fill="hold"/>
                                        <p:tgtEl>
                                          <p:spTgt spid="33"/>
                                        </p:tgtEl>
                                        <p:attrNameLst>
                                          <p:attrName>ppt_x</p:attrName>
                                        </p:attrNameLst>
                                      </p:cBhvr>
                                      <p:tavLst>
                                        <p:tav tm="0">
                                          <p:val>
                                            <p:strVal val="#ppt_x"/>
                                          </p:val>
                                        </p:tav>
                                        <p:tav tm="100000">
                                          <p:val>
                                            <p:strVal val="#ppt_x"/>
                                          </p:val>
                                        </p:tav>
                                      </p:tavLst>
                                    </p:anim>
                                    <p:anim calcmode="lin" valueType="num">
                                      <p:cBhvr>
                                        <p:cTn id="138" dur="6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animBg="1"/>
      <p:bldP spid="15" grpId="0"/>
      <p:bldP spid="16" grpId="0"/>
      <p:bldP spid="17" grpId="0"/>
      <p:bldP spid="18" grpId="0"/>
      <p:bldP spid="19" grpId="0"/>
      <p:bldP spid="23" grpId="0"/>
      <p:bldP spid="24" grpId="0"/>
      <p:bldP spid="25" grpId="0"/>
      <p:bldP spid="26" grpId="0"/>
      <p:bldP spid="27" grpId="0"/>
      <p:bldP spid="28" grpId="0"/>
      <p:bldP spid="29" grpId="0"/>
      <p:bldP spid="30" grpId="0"/>
      <p:bldP spid="31" grpId="0"/>
      <p:bldP spid="32" grpId="0"/>
      <p:bldP spid="33"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82875" y="1881303"/>
            <a:ext cx="3663801" cy="3671942"/>
            <a:chOff x="3218020" y="2137420"/>
            <a:chExt cx="2752869" cy="2753319"/>
          </a:xfrm>
        </p:grpSpPr>
        <p:sp>
          <p:nvSpPr>
            <p:cNvPr id="7"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268518" y="3214227"/>
              <a:ext cx="651872" cy="651872"/>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442746" y="3401664"/>
              <a:ext cx="303417" cy="276999"/>
            </a:xfrm>
            <a:prstGeom prst="rect">
              <a:avLst/>
            </a:prstGeom>
            <a:noFill/>
          </p:spPr>
          <p:txBody>
            <a:bodyPr wrap="square" lIns="0" tIns="0" rIns="0" bIns="0" rtlCol="0">
              <a:spAutoFit/>
            </a:bodyPr>
            <a:lstStyle/>
            <a:p>
              <a:pPr algn="ctr"/>
              <a:r>
                <a:rPr lang="en-US" altLang="zh-CN" b="1" dirty="0">
                  <a:solidFill>
                    <a:schemeClr val="bg2"/>
                  </a:solidFill>
                  <a:latin typeface="微软雅黑" panose="020B0503020204020204" pitchFamily="34" charset="-122"/>
                  <a:ea typeface="微软雅黑" panose="020B0503020204020204" pitchFamily="34" charset="-122"/>
                </a:rPr>
                <a:t>4R</a:t>
              </a:r>
              <a:endParaRPr lang="zh-CN" altLang="en-US" b="1" dirty="0">
                <a:solidFill>
                  <a:schemeClr val="bg2"/>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463304" y="2655410"/>
              <a:ext cx="884467"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存在不足之处一</a:t>
              </a:r>
            </a:p>
          </p:txBody>
        </p:sp>
        <p:sp>
          <p:nvSpPr>
            <p:cNvPr id="14" name="TextBox 13"/>
            <p:cNvSpPr txBox="1"/>
            <p:nvPr/>
          </p:nvSpPr>
          <p:spPr>
            <a:xfrm>
              <a:off x="4784238" y="2569468"/>
              <a:ext cx="815013"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存在不足之处二</a:t>
              </a:r>
            </a:p>
          </p:txBody>
        </p:sp>
        <p:sp>
          <p:nvSpPr>
            <p:cNvPr id="15" name="TextBox 14"/>
            <p:cNvSpPr txBox="1"/>
            <p:nvPr/>
          </p:nvSpPr>
          <p:spPr>
            <a:xfrm>
              <a:off x="3506168" y="3943238"/>
              <a:ext cx="911515"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存在不足之处三</a:t>
              </a:r>
            </a:p>
          </p:txBody>
        </p:sp>
        <p:sp>
          <p:nvSpPr>
            <p:cNvPr id="16" name="TextBox 15"/>
            <p:cNvSpPr txBox="1"/>
            <p:nvPr/>
          </p:nvSpPr>
          <p:spPr>
            <a:xfrm>
              <a:off x="4881641" y="3886086"/>
              <a:ext cx="842487"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存在不足之处四</a:t>
              </a:r>
            </a:p>
          </p:txBody>
        </p:sp>
        <p:sp>
          <p:nvSpPr>
            <p:cNvPr id="17" name="椭圆 16"/>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30584" y="1635023"/>
            <a:ext cx="3402195" cy="2048260"/>
            <a:chOff x="323528" y="1423693"/>
            <a:chExt cx="2556306" cy="1535839"/>
          </a:xfrm>
        </p:grpSpPr>
        <p:sp>
          <p:nvSpPr>
            <p:cNvPr id="2" name="TextBox 1"/>
            <p:cNvSpPr txBox="1"/>
            <p:nvPr/>
          </p:nvSpPr>
          <p:spPr>
            <a:xfrm>
              <a:off x="323528" y="1851536"/>
              <a:ext cx="2556306" cy="1107996"/>
            </a:xfrm>
            <a:prstGeom prst="rect">
              <a:avLst/>
            </a:prstGeom>
            <a:noFill/>
          </p:spPr>
          <p:txBody>
            <a:bodyPr wrap="square" lIns="0" tIns="0" rIns="0" bIns="0" rtlCol="0">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a:p>
              <a:pPr lvl="0"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8" name="矩形 17"/>
            <p:cNvSpPr/>
            <p:nvPr/>
          </p:nvSpPr>
          <p:spPr>
            <a:xfrm>
              <a:off x="726109" y="1423693"/>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p>
          </p:txBody>
        </p:sp>
      </p:grpSp>
      <p:grpSp>
        <p:nvGrpSpPr>
          <p:cNvPr id="24" name="组合 23"/>
          <p:cNvGrpSpPr/>
          <p:nvPr/>
        </p:nvGrpSpPr>
        <p:grpSpPr>
          <a:xfrm>
            <a:off x="718091" y="3827720"/>
            <a:ext cx="3306359" cy="1833007"/>
            <a:chOff x="539552" y="3067833"/>
            <a:chExt cx="2484298" cy="1374437"/>
          </a:xfrm>
        </p:grpSpPr>
        <p:sp>
          <p:nvSpPr>
            <p:cNvPr id="5" name="TextBox 4"/>
            <p:cNvSpPr txBox="1"/>
            <p:nvPr/>
          </p:nvSpPr>
          <p:spPr>
            <a:xfrm>
              <a:off x="539552" y="3518940"/>
              <a:ext cx="2484298" cy="92333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19" name="矩形 18"/>
            <p:cNvSpPr/>
            <p:nvPr/>
          </p:nvSpPr>
          <p:spPr>
            <a:xfrm>
              <a:off x="870124" y="3067833"/>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p>
          </p:txBody>
        </p:sp>
      </p:grpSp>
      <p:grpSp>
        <p:nvGrpSpPr>
          <p:cNvPr id="23" name="组合 22"/>
          <p:cNvGrpSpPr/>
          <p:nvPr/>
        </p:nvGrpSpPr>
        <p:grpSpPr>
          <a:xfrm>
            <a:off x="8340682" y="1629594"/>
            <a:ext cx="3302677" cy="1807410"/>
            <a:chOff x="6266933" y="1419622"/>
            <a:chExt cx="2481531" cy="1355244"/>
          </a:xfrm>
        </p:grpSpPr>
        <p:sp>
          <p:nvSpPr>
            <p:cNvPr id="3" name="TextBox 2"/>
            <p:cNvSpPr txBox="1"/>
            <p:nvPr/>
          </p:nvSpPr>
          <p:spPr>
            <a:xfrm>
              <a:off x="6266933" y="1851536"/>
              <a:ext cx="2481531" cy="92333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0" name="矩形 19"/>
            <p:cNvSpPr/>
            <p:nvPr/>
          </p:nvSpPr>
          <p:spPr>
            <a:xfrm>
              <a:off x="6687672" y="1419622"/>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p>
          </p:txBody>
        </p:sp>
      </p:grpSp>
      <p:grpSp>
        <p:nvGrpSpPr>
          <p:cNvPr id="25" name="组合 24"/>
          <p:cNvGrpSpPr/>
          <p:nvPr/>
        </p:nvGrpSpPr>
        <p:grpSpPr>
          <a:xfrm>
            <a:off x="8340680" y="3703091"/>
            <a:ext cx="3302675" cy="1876245"/>
            <a:chOff x="6266934" y="2974384"/>
            <a:chExt cx="2481530" cy="1406858"/>
          </a:xfrm>
        </p:grpSpPr>
        <p:sp>
          <p:nvSpPr>
            <p:cNvPr id="4" name="TextBox 3"/>
            <p:cNvSpPr txBox="1"/>
            <p:nvPr/>
          </p:nvSpPr>
          <p:spPr>
            <a:xfrm>
              <a:off x="6266934" y="3457912"/>
              <a:ext cx="2481530" cy="92333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1" name="矩形 20"/>
            <p:cNvSpPr/>
            <p:nvPr/>
          </p:nvSpPr>
          <p:spPr>
            <a:xfrm>
              <a:off x="6414741" y="2974384"/>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p>
          </p:txBody>
        </p:sp>
      </p:grpSp>
      <p:sp>
        <p:nvSpPr>
          <p:cNvPr id="27" name="TextBox 26"/>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by="(-#ppt_w*2)" calcmode="lin" valueType="num">
                                      <p:cBhvr rctx="PPT">
                                        <p:cTn id="7" dur="250" autoRev="1" fill="hold">
                                          <p:stCondLst>
                                            <p:cond delay="0"/>
                                          </p:stCondLst>
                                        </p:cTn>
                                        <p:tgtEl>
                                          <p:spTgt spid="27"/>
                                        </p:tgtEl>
                                        <p:attrNameLst>
                                          <p:attrName>ppt_w</p:attrName>
                                        </p:attrNameLst>
                                      </p:cBhvr>
                                    </p:anim>
                                    <p:anim by="(#ppt_w*0.50)" calcmode="lin" valueType="num">
                                      <p:cBhvr>
                                        <p:cTn id="8" dur="250" decel="50000" autoRev="1" fill="hold">
                                          <p:stCondLst>
                                            <p:cond delay="0"/>
                                          </p:stCondLst>
                                        </p:cTn>
                                        <p:tgtEl>
                                          <p:spTgt spid="27"/>
                                        </p:tgtEl>
                                        <p:attrNameLst>
                                          <p:attrName>ppt_x</p:attrName>
                                        </p:attrNameLst>
                                      </p:cBhvr>
                                    </p:anim>
                                    <p:anim from="(-#ppt_h/2)" to="(#ppt_y)" calcmode="lin" valueType="num">
                                      <p:cBhvr>
                                        <p:cTn id="9" dur="500" fill="hold">
                                          <p:stCondLst>
                                            <p:cond delay="0"/>
                                          </p:stCondLst>
                                        </p:cTn>
                                        <p:tgtEl>
                                          <p:spTgt spid="27"/>
                                        </p:tgtEl>
                                        <p:attrNameLst>
                                          <p:attrName>ppt_y</p:attrName>
                                        </p:attrNameLst>
                                      </p:cBhvr>
                                    </p:anim>
                                    <p:animRot by="21600000">
                                      <p:cBhvr>
                                        <p:cTn id="10" dur="500" fill="hold">
                                          <p:stCondLst>
                                            <p:cond delay="0"/>
                                          </p:stCondLst>
                                        </p:cTn>
                                        <p:tgtEl>
                                          <p:spTgt spid="27"/>
                                        </p:tgtEl>
                                        <p:attrNameLst>
                                          <p:attrName>r</p:attrName>
                                        </p:attrNameLst>
                                      </p:cBhvr>
                                    </p:animRo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nodeType="withEffect">
                                  <p:stCondLst>
                                    <p:cond delay="0"/>
                                  </p:stCondLst>
                                  <p:childTnLst>
                                    <p:animRot by="21600000">
                                      <p:cBhvr>
                                        <p:cTn id="18" dur="1000" fill="hold"/>
                                        <p:tgtEl>
                                          <p:spTgt spid="6"/>
                                        </p:tgtEl>
                                        <p:attrNameLst>
                                          <p:attrName>r</p:attrName>
                                        </p:attrNameLst>
                                      </p:cBhvr>
                                    </p:animRo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26299" y="4549276"/>
            <a:ext cx="2917174" cy="369168"/>
          </a:xfrm>
          <a:prstGeom prst="rect">
            <a:avLst/>
          </a:prstGeom>
        </p:spPr>
        <p:txBody>
          <a:bodyPr wrap="square" lIns="121758" tIns="60879" rIns="121758" bIns="60879">
            <a:spAutoFit/>
          </a:bodyPr>
          <a:lstStyle/>
          <a:p>
            <a:pPr algn="just" fontAlgn="base">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方正兰亭纤黑简体"/>
              </a:rPr>
              <a:t>【www.lfppt.com】</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3" name="Freeform 6"/>
          <p:cNvSpPr/>
          <p:nvPr/>
        </p:nvSpPr>
        <p:spPr bwMode="auto">
          <a:xfrm>
            <a:off x="3229450" y="2513152"/>
            <a:ext cx="1869019" cy="1871469"/>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tx1">
              <a:lumMod val="75000"/>
              <a:lumOff val="25000"/>
            </a:schemeClr>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sz="2700"/>
          </a:p>
        </p:txBody>
      </p:sp>
      <p:sp>
        <p:nvSpPr>
          <p:cNvPr id="4" name="矩形 3"/>
          <p:cNvSpPr/>
          <p:nvPr/>
        </p:nvSpPr>
        <p:spPr>
          <a:xfrm>
            <a:off x="3504099" y="3182082"/>
            <a:ext cx="1319715" cy="707745"/>
          </a:xfrm>
          <a:prstGeom prst="rect">
            <a:avLst/>
          </a:prstGeom>
        </p:spPr>
        <p:txBody>
          <a:bodyPr wrap="square" lIns="121758" tIns="60879" rIns="121758" bIns="60879">
            <a:spAutoFit/>
          </a:bodyPr>
          <a:lstStyle/>
          <a:p>
            <a:pPr algn="ctr" defTabSz="2130425">
              <a:spcBef>
                <a:spcPct val="0"/>
              </a:spcBef>
            </a:pPr>
            <a:r>
              <a:rPr lang="en-US" altLang="zh-CN" sz="19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0425">
              <a:spcBef>
                <a:spcPct val="0"/>
              </a:spcBef>
            </a:pP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文字</a:t>
            </a:r>
          </a:p>
        </p:txBody>
      </p:sp>
      <p:sp>
        <p:nvSpPr>
          <p:cNvPr id="5" name="Freeform 6"/>
          <p:cNvSpPr/>
          <p:nvPr/>
        </p:nvSpPr>
        <p:spPr bwMode="auto">
          <a:xfrm>
            <a:off x="7061006" y="2513152"/>
            <a:ext cx="1869019" cy="1871469"/>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tx1">
              <a:lumMod val="75000"/>
              <a:lumOff val="25000"/>
            </a:schemeClr>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sz="2700"/>
          </a:p>
        </p:txBody>
      </p:sp>
      <p:sp>
        <p:nvSpPr>
          <p:cNvPr id="6" name="矩形 5"/>
          <p:cNvSpPr/>
          <p:nvPr/>
        </p:nvSpPr>
        <p:spPr>
          <a:xfrm>
            <a:off x="7335655" y="3182082"/>
            <a:ext cx="1319715" cy="707745"/>
          </a:xfrm>
          <a:prstGeom prst="rect">
            <a:avLst/>
          </a:prstGeom>
        </p:spPr>
        <p:txBody>
          <a:bodyPr wrap="square" lIns="121758" tIns="60879" rIns="121758" bIns="60879">
            <a:spAutoFit/>
          </a:bodyPr>
          <a:lstStyle/>
          <a:p>
            <a:pPr algn="ctr" defTabSz="2130425">
              <a:spcBef>
                <a:spcPct val="0"/>
              </a:spcBef>
            </a:pPr>
            <a:r>
              <a:rPr lang="en-US" altLang="zh-CN" sz="19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0425">
              <a:spcBef>
                <a:spcPct val="0"/>
              </a:spcBef>
            </a:pP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文字</a:t>
            </a:r>
          </a:p>
        </p:txBody>
      </p:sp>
      <p:sp>
        <p:nvSpPr>
          <p:cNvPr id="7" name="Freeform 6"/>
          <p:cNvSpPr/>
          <p:nvPr/>
        </p:nvSpPr>
        <p:spPr bwMode="auto">
          <a:xfrm>
            <a:off x="4967215" y="2022306"/>
            <a:ext cx="2235351" cy="2206077"/>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a:p>
        </p:txBody>
      </p:sp>
      <p:sp>
        <p:nvSpPr>
          <p:cNvPr id="8" name="矩形 7"/>
          <p:cNvSpPr/>
          <p:nvPr/>
        </p:nvSpPr>
        <p:spPr>
          <a:xfrm>
            <a:off x="5366385" y="2825501"/>
            <a:ext cx="1542663" cy="779881"/>
          </a:xfrm>
          <a:prstGeom prst="rect">
            <a:avLst/>
          </a:prstGeom>
        </p:spPr>
        <p:txBody>
          <a:bodyPr wrap="square" lIns="121758" tIns="60879" rIns="121758" bIns="60879">
            <a:spAutoFit/>
          </a:bodyPr>
          <a:lstStyle/>
          <a:p>
            <a:pPr algn="ctr" defTabSz="2130425">
              <a:spcBef>
                <a:spcPct val="0"/>
              </a:spcBef>
            </a:pPr>
            <a:r>
              <a:rPr lang="en-US" altLang="zh-CN" sz="21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0425">
              <a:spcBef>
                <a:spcPct val="0"/>
              </a:spcBef>
            </a:pP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文字</a:t>
            </a:r>
          </a:p>
        </p:txBody>
      </p:sp>
      <p:sp>
        <p:nvSpPr>
          <p:cNvPr id="9" name="矩形 8"/>
          <p:cNvSpPr/>
          <p:nvPr/>
        </p:nvSpPr>
        <p:spPr>
          <a:xfrm>
            <a:off x="8525578" y="2018049"/>
            <a:ext cx="3175374" cy="861974"/>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10" name="矩形 9"/>
          <p:cNvSpPr/>
          <p:nvPr/>
        </p:nvSpPr>
        <p:spPr>
          <a:xfrm>
            <a:off x="412038" y="2018053"/>
            <a:ext cx="3272489" cy="369168"/>
          </a:xfrm>
          <a:prstGeom prst="rect">
            <a:avLst/>
          </a:prstGeom>
        </p:spPr>
        <p:txBody>
          <a:bodyPr wrap="square" lIns="121758" tIns="60879" rIns="121758" bIns="60879">
            <a:spAutoFit/>
          </a:bodyPr>
          <a:lstStyle/>
          <a:p>
            <a:pPr algn="just" fontAlgn="base">
              <a:spcBef>
                <a:spcPct val="0"/>
              </a:spcBef>
              <a:spcAft>
                <a:spcPct val="0"/>
              </a:spcAft>
            </a:pPr>
            <a:r>
              <a:rPr lang="en-US" altLang="zh-CN" sz="1600" dirty="0">
                <a:solidFill>
                  <a:prstClr val="black"/>
                </a:solidFill>
                <a:latin typeface="微软雅黑" panose="020B0503020204020204" pitchFamily="34" charset="-122"/>
                <a:ea typeface="微软雅黑" panose="020B0503020204020204" pitchFamily="34" charset="-122"/>
                <a:cs typeface="方正兰亭纤黑简体"/>
              </a:rPr>
              <a:t>【</a:t>
            </a: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雷锋</a:t>
            </a:r>
            <a:r>
              <a:rPr lang="en-US" altLang="zh-CN" sz="1600" dirty="0">
                <a:solidFill>
                  <a:prstClr val="black"/>
                </a:solidFill>
                <a:latin typeface="微软雅黑" panose="020B0503020204020204" pitchFamily="34" charset="-122"/>
                <a:ea typeface="微软雅黑" panose="020B0503020204020204" pitchFamily="34" charset="-122"/>
                <a:cs typeface="方正兰亭纤黑简体"/>
              </a:rPr>
              <a:t>PPT</a:t>
            </a: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网 </a:t>
            </a:r>
            <a:r>
              <a:rPr lang="en-US" altLang="zh-CN" sz="1600" dirty="0">
                <a:solidFill>
                  <a:prstClr val="black"/>
                </a:solidFill>
                <a:latin typeface="微软雅黑" panose="020B0503020204020204" pitchFamily="34" charset="-122"/>
                <a:ea typeface="微软雅黑" panose="020B0503020204020204" pitchFamily="34" charset="-122"/>
                <a:cs typeface="方正兰亭纤黑简体"/>
              </a:rPr>
              <a:t>www.lfppt.com】</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1" name="Freeform 6"/>
          <p:cNvSpPr/>
          <p:nvPr/>
        </p:nvSpPr>
        <p:spPr bwMode="auto">
          <a:xfrm>
            <a:off x="2048280" y="3605378"/>
            <a:ext cx="1367574" cy="1369368"/>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a:p>
        </p:txBody>
      </p:sp>
      <p:sp>
        <p:nvSpPr>
          <p:cNvPr id="12" name="矩形 11"/>
          <p:cNvSpPr/>
          <p:nvPr/>
        </p:nvSpPr>
        <p:spPr>
          <a:xfrm>
            <a:off x="2048279" y="4048668"/>
            <a:ext cx="1319715" cy="533604"/>
          </a:xfrm>
          <a:prstGeom prst="rect">
            <a:avLst/>
          </a:prstGeom>
        </p:spPr>
        <p:txBody>
          <a:bodyPr wrap="square" lIns="121758" tIns="60879" rIns="121758" bIns="60879">
            <a:spAutoFit/>
          </a:bodyPr>
          <a:lstStyle/>
          <a:p>
            <a:pPr algn="ctr" defTabSz="2130425">
              <a:spcBef>
                <a:spcPct val="0"/>
              </a:spcBef>
            </a:pPr>
            <a:r>
              <a:rPr lang="en-US" altLang="zh-CN" sz="13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3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0425">
              <a:spcBef>
                <a:spcPct val="0"/>
              </a:spcBef>
            </a:pP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文字</a:t>
            </a:r>
          </a:p>
        </p:txBody>
      </p:sp>
      <p:sp>
        <p:nvSpPr>
          <p:cNvPr id="13" name="Freeform 6"/>
          <p:cNvSpPr/>
          <p:nvPr/>
        </p:nvSpPr>
        <p:spPr bwMode="auto">
          <a:xfrm>
            <a:off x="8745691" y="3605378"/>
            <a:ext cx="1367574" cy="1369368"/>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a:p>
        </p:txBody>
      </p:sp>
      <p:sp>
        <p:nvSpPr>
          <p:cNvPr id="14" name="矩形 13"/>
          <p:cNvSpPr/>
          <p:nvPr/>
        </p:nvSpPr>
        <p:spPr>
          <a:xfrm>
            <a:off x="8745691" y="4023262"/>
            <a:ext cx="1319715" cy="533604"/>
          </a:xfrm>
          <a:prstGeom prst="rect">
            <a:avLst/>
          </a:prstGeom>
        </p:spPr>
        <p:txBody>
          <a:bodyPr wrap="square" lIns="121758" tIns="60879" rIns="121758" bIns="60879">
            <a:spAutoFit/>
          </a:bodyPr>
          <a:lstStyle/>
          <a:p>
            <a:pPr algn="ctr" defTabSz="2130425">
              <a:spcBef>
                <a:spcPct val="0"/>
              </a:spcBef>
            </a:pPr>
            <a:r>
              <a:rPr lang="en-US" altLang="zh-CN" sz="13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3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0425">
              <a:spcBef>
                <a:spcPct val="0"/>
              </a:spcBef>
            </a:pP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文字</a:t>
            </a:r>
          </a:p>
        </p:txBody>
      </p:sp>
      <p:sp>
        <p:nvSpPr>
          <p:cNvPr id="15" name="矩形 14"/>
          <p:cNvSpPr/>
          <p:nvPr/>
        </p:nvSpPr>
        <p:spPr>
          <a:xfrm>
            <a:off x="8384947" y="5057231"/>
            <a:ext cx="3070713" cy="1847088"/>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a:p>
            <a:pPr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6" name="矩形 15"/>
          <p:cNvSpPr/>
          <p:nvPr/>
        </p:nvSpPr>
        <p:spPr>
          <a:xfrm>
            <a:off x="622255" y="4974750"/>
            <a:ext cx="3489638" cy="1600809"/>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a:p>
            <a:pPr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8" name="TextBox 17"/>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0"/>
                            </p:stCondLst>
                            <p:childTnLst>
                              <p:par>
                                <p:cTn id="12" presetID="53" presetClass="entr" presetSubtype="1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p:stCondLst>
                              <p:cond delay="1500"/>
                            </p:stCondLst>
                            <p:childTnLst>
                              <p:par>
                                <p:cTn id="40" presetID="8" presetClass="emph" presetSubtype="0" fill="hold" grpId="1" nodeType="afterEffect">
                                  <p:stCondLst>
                                    <p:cond delay="0"/>
                                  </p:stCondLst>
                                  <p:childTnLst>
                                    <p:animRot by="43200000">
                                      <p:cBhvr>
                                        <p:cTn id="41" dur="3000" fill="hold"/>
                                        <p:tgtEl>
                                          <p:spTgt spid="7"/>
                                        </p:tgtEl>
                                        <p:attrNameLst>
                                          <p:attrName>r</p:attrName>
                                        </p:attrNameLst>
                                      </p:cBhvr>
                                    </p:animRot>
                                  </p:childTnLst>
                                </p:cTn>
                              </p:par>
                              <p:par>
                                <p:cTn id="42" presetID="8" presetClass="emph" presetSubtype="0" fill="hold" grpId="1" nodeType="withEffect">
                                  <p:stCondLst>
                                    <p:cond delay="0"/>
                                  </p:stCondLst>
                                  <p:childTnLst>
                                    <p:animRot by="-43200000">
                                      <p:cBhvr>
                                        <p:cTn id="43" dur="3000" fill="hold"/>
                                        <p:tgtEl>
                                          <p:spTgt spid="5"/>
                                        </p:tgtEl>
                                        <p:attrNameLst>
                                          <p:attrName>r</p:attrName>
                                        </p:attrNameLst>
                                      </p:cBhvr>
                                    </p:animRot>
                                  </p:childTnLst>
                                </p:cTn>
                              </p:par>
                              <p:par>
                                <p:cTn id="44" presetID="8" presetClass="emph" presetSubtype="0" fill="hold" grpId="1" nodeType="withEffect">
                                  <p:stCondLst>
                                    <p:cond delay="0"/>
                                  </p:stCondLst>
                                  <p:childTnLst>
                                    <p:animRot by="-43200000">
                                      <p:cBhvr>
                                        <p:cTn id="45" dur="3000" fill="hold"/>
                                        <p:tgtEl>
                                          <p:spTgt spid="3"/>
                                        </p:tgtEl>
                                        <p:attrNameLst>
                                          <p:attrName>r</p:attrName>
                                        </p:attrNameLst>
                                      </p:cBhvr>
                                    </p:animRot>
                                  </p:childTnLst>
                                </p:cTn>
                              </p:par>
                              <p:par>
                                <p:cTn id="46" presetID="8" presetClass="emph" presetSubtype="0" fill="hold" grpId="1" nodeType="withEffect">
                                  <p:stCondLst>
                                    <p:cond delay="0"/>
                                  </p:stCondLst>
                                  <p:childTnLst>
                                    <p:animRot by="43200000">
                                      <p:cBhvr>
                                        <p:cTn id="47" dur="3000" fill="hold"/>
                                        <p:tgtEl>
                                          <p:spTgt spid="13"/>
                                        </p:tgtEl>
                                        <p:attrNameLst>
                                          <p:attrName>r</p:attrName>
                                        </p:attrNameLst>
                                      </p:cBhvr>
                                    </p:animRot>
                                  </p:childTnLst>
                                </p:cTn>
                              </p:par>
                              <p:par>
                                <p:cTn id="48" presetID="8" presetClass="emph" presetSubtype="0" fill="hold" grpId="1" nodeType="withEffect">
                                  <p:stCondLst>
                                    <p:cond delay="0"/>
                                  </p:stCondLst>
                                  <p:childTnLst>
                                    <p:animRot by="43200000">
                                      <p:cBhvr>
                                        <p:cTn id="49" dur="3000" fill="hold"/>
                                        <p:tgtEl>
                                          <p:spTgt spid="11"/>
                                        </p:tgtEl>
                                        <p:attrNameLst>
                                          <p:attrName>r</p:attrName>
                                        </p:attrNameLst>
                                      </p:cBhvr>
                                    </p:animRot>
                                  </p:childTnLst>
                                </p:cTn>
                              </p:par>
                              <p:par>
                                <p:cTn id="50" presetID="53" presetClass="entr" presetSubtype="16" fill="hold" grpId="0" nodeType="withEffect">
                                  <p:stCondLst>
                                    <p:cond delay="100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53" presetClass="entr" presetSubtype="16" fill="hold" grpId="0" nodeType="withEffect">
                                  <p:stCondLst>
                                    <p:cond delay="100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par>
                                <p:cTn id="70" presetID="53" presetClass="entr" presetSubtype="16" fill="hold" grpId="0" nodeType="withEffect">
                                  <p:stCondLst>
                                    <p:cond delay="100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par>
                                <p:cTn id="75" presetID="16" presetClass="entr" presetSubtype="21" fill="hold" grpId="0" nodeType="withEffect">
                                  <p:stCondLst>
                                    <p:cond delay="1500"/>
                                  </p:stCondLst>
                                  <p:childTnLst>
                                    <p:set>
                                      <p:cBhvr>
                                        <p:cTn id="76" dur="1" fill="hold">
                                          <p:stCondLst>
                                            <p:cond delay="0"/>
                                          </p:stCondLst>
                                        </p:cTn>
                                        <p:tgtEl>
                                          <p:spTgt spid="10"/>
                                        </p:tgtEl>
                                        <p:attrNameLst>
                                          <p:attrName>style.visibility</p:attrName>
                                        </p:attrNameLst>
                                      </p:cBhvr>
                                      <p:to>
                                        <p:strVal val="visible"/>
                                      </p:to>
                                    </p:set>
                                    <p:animEffect transition="in" filter="barn(inVertical)">
                                      <p:cBhvr>
                                        <p:cTn id="77" dur="500"/>
                                        <p:tgtEl>
                                          <p:spTgt spid="10"/>
                                        </p:tgtEl>
                                      </p:cBhvr>
                                    </p:animEffect>
                                  </p:childTnLst>
                                </p:cTn>
                              </p:par>
                              <p:par>
                                <p:cTn id="78" presetID="16" presetClass="entr" presetSubtype="21" fill="hold" grpId="0" nodeType="withEffect">
                                  <p:stCondLst>
                                    <p:cond delay="1500"/>
                                  </p:stCondLst>
                                  <p:childTnLst>
                                    <p:set>
                                      <p:cBhvr>
                                        <p:cTn id="79" dur="1" fill="hold">
                                          <p:stCondLst>
                                            <p:cond delay="0"/>
                                          </p:stCondLst>
                                        </p:cTn>
                                        <p:tgtEl>
                                          <p:spTgt spid="16"/>
                                        </p:tgtEl>
                                        <p:attrNameLst>
                                          <p:attrName>style.visibility</p:attrName>
                                        </p:attrNameLst>
                                      </p:cBhvr>
                                      <p:to>
                                        <p:strVal val="visible"/>
                                      </p:to>
                                    </p:set>
                                    <p:animEffect transition="in" filter="barn(inVertical)">
                                      <p:cBhvr>
                                        <p:cTn id="80" dur="500"/>
                                        <p:tgtEl>
                                          <p:spTgt spid="16"/>
                                        </p:tgtEl>
                                      </p:cBhvr>
                                    </p:animEffect>
                                  </p:childTnLst>
                                </p:cTn>
                              </p:par>
                              <p:par>
                                <p:cTn id="81" presetID="16" presetClass="entr" presetSubtype="21" fill="hold" grpId="0" nodeType="withEffect">
                                  <p:stCondLst>
                                    <p:cond delay="1500"/>
                                  </p:stCondLst>
                                  <p:childTnLst>
                                    <p:set>
                                      <p:cBhvr>
                                        <p:cTn id="82" dur="1" fill="hold">
                                          <p:stCondLst>
                                            <p:cond delay="0"/>
                                          </p:stCondLst>
                                        </p:cTn>
                                        <p:tgtEl>
                                          <p:spTgt spid="2"/>
                                        </p:tgtEl>
                                        <p:attrNameLst>
                                          <p:attrName>style.visibility</p:attrName>
                                        </p:attrNameLst>
                                      </p:cBhvr>
                                      <p:to>
                                        <p:strVal val="visible"/>
                                      </p:to>
                                    </p:set>
                                    <p:animEffect transition="in" filter="barn(inVertical)">
                                      <p:cBhvr>
                                        <p:cTn id="83" dur="500"/>
                                        <p:tgtEl>
                                          <p:spTgt spid="2"/>
                                        </p:tgtEl>
                                      </p:cBhvr>
                                    </p:animEffect>
                                  </p:childTnLst>
                                </p:cTn>
                              </p:par>
                              <p:par>
                                <p:cTn id="84" presetID="16" presetClass="entr" presetSubtype="21" fill="hold" grpId="0" nodeType="withEffect">
                                  <p:stCondLst>
                                    <p:cond delay="1500"/>
                                  </p:stCondLst>
                                  <p:childTnLst>
                                    <p:set>
                                      <p:cBhvr>
                                        <p:cTn id="85" dur="1" fill="hold">
                                          <p:stCondLst>
                                            <p:cond delay="0"/>
                                          </p:stCondLst>
                                        </p:cTn>
                                        <p:tgtEl>
                                          <p:spTgt spid="15"/>
                                        </p:tgtEl>
                                        <p:attrNameLst>
                                          <p:attrName>style.visibility</p:attrName>
                                        </p:attrNameLst>
                                      </p:cBhvr>
                                      <p:to>
                                        <p:strVal val="visible"/>
                                      </p:to>
                                    </p:set>
                                    <p:animEffect transition="in" filter="barn(inVertical)">
                                      <p:cBhvr>
                                        <p:cTn id="86" dur="500"/>
                                        <p:tgtEl>
                                          <p:spTgt spid="15"/>
                                        </p:tgtEl>
                                      </p:cBhvr>
                                    </p:animEffect>
                                  </p:childTnLst>
                                </p:cTn>
                              </p:par>
                              <p:par>
                                <p:cTn id="87" presetID="16" presetClass="entr" presetSubtype="21" fill="hold" grpId="0" nodeType="withEffect">
                                  <p:stCondLst>
                                    <p:cond delay="1500"/>
                                  </p:stCondLst>
                                  <p:childTnLst>
                                    <p:set>
                                      <p:cBhvr>
                                        <p:cTn id="88" dur="1" fill="hold">
                                          <p:stCondLst>
                                            <p:cond delay="0"/>
                                          </p:stCondLst>
                                        </p:cTn>
                                        <p:tgtEl>
                                          <p:spTgt spid="9"/>
                                        </p:tgtEl>
                                        <p:attrNameLst>
                                          <p:attrName>style.visibility</p:attrName>
                                        </p:attrNameLst>
                                      </p:cBhvr>
                                      <p:to>
                                        <p:strVal val="visible"/>
                                      </p:to>
                                    </p:set>
                                    <p:animEffect transition="in" filter="barn(inVertical)">
                                      <p:cBhvr>
                                        <p:cTn id="8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p:bldP spid="5" grpId="0" animBg="1"/>
      <p:bldP spid="5" grpId="1" animBg="1"/>
      <p:bldP spid="6" grpId="0"/>
      <p:bldP spid="7" grpId="0" animBg="1"/>
      <p:bldP spid="7" grpId="1" animBg="1"/>
      <p:bldP spid="8" grpId="0"/>
      <p:bldP spid="9" grpId="0"/>
      <p:bldP spid="10" grpId="0"/>
      <p:bldP spid="11" grpId="0" animBg="1"/>
      <p:bldP spid="11" grpId="1" animBg="1"/>
      <p:bldP spid="12" grpId="0"/>
      <p:bldP spid="13" grpId="0" animBg="1"/>
      <p:bldP spid="13" grpId="1" animBg="1"/>
      <p:bldP spid="14" grpId="0"/>
      <p:bldP spid="15"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0311" y="1358900"/>
            <a:ext cx="10513168" cy="4752528"/>
          </a:xfrm>
          <a:prstGeom prst="rect">
            <a:avLst/>
          </a:prstGeom>
          <a:solidFill>
            <a:schemeClr val="bg1">
              <a:alpha val="78000"/>
            </a:schemeClr>
          </a:solidFill>
          <a:effectLst>
            <a:outerShdw blurRad="139700" sx="102000" sy="102000" algn="ctr" rotWithShape="0">
              <a:prstClr val="black">
                <a:alpha val="20000"/>
              </a:prstClr>
            </a:outerShdw>
          </a:effectLst>
        </p:spPr>
        <p:txBody>
          <a:bodyPr wrap="square" lIns="121758" tIns="60879" rIns="121758" bIns="60879" rtlCol="0" anchor="ctr">
            <a:spAutoFit/>
          </a:bodyPr>
          <a:lstStyle/>
          <a:p>
            <a:pPr algn="ctr" defTabSz="124333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756295" y="1502916"/>
            <a:ext cx="2304256" cy="2232248"/>
          </a:xfrm>
          <a:prstGeom prst="roundRect">
            <a:avLst/>
          </a:prstGeom>
        </p:spPr>
        <p:txBody>
          <a:bodyPr wrap="square" lIns="121758" tIns="60879" rIns="121758" bIns="60879" rtlCol="0" anchor="ctr">
            <a:spAutoFit/>
          </a:bodyPr>
          <a:lstStyle/>
          <a:p>
            <a:pPr algn="ctr" defTabSz="124333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4" name="TextBox 4"/>
          <p:cNvSpPr txBox="1"/>
          <p:nvPr/>
        </p:nvSpPr>
        <p:spPr>
          <a:xfrm>
            <a:off x="252239" y="253891"/>
            <a:ext cx="3456383" cy="923330"/>
          </a:xfrm>
          <a:prstGeom prst="rect">
            <a:avLst/>
          </a:prstGeom>
          <a:noFill/>
        </p:spPr>
        <p:txBody>
          <a:bodyPr wrap="square" rtlCol="0">
            <a:spAutoFit/>
          </a:bodyPr>
          <a:lstStyle/>
          <a:p>
            <a:r>
              <a:rPr lang="zh-CN" altLang="en-US" sz="5400" b="1" dirty="0">
                <a:solidFill>
                  <a:srgbClr val="99003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前 言</a:t>
            </a:r>
          </a:p>
        </p:txBody>
      </p:sp>
      <p:sp>
        <p:nvSpPr>
          <p:cNvPr id="5" name="矩形 4"/>
          <p:cNvSpPr/>
          <p:nvPr/>
        </p:nvSpPr>
        <p:spPr>
          <a:xfrm>
            <a:off x="5724847" y="1790948"/>
            <a:ext cx="5472607" cy="1988218"/>
          </a:xfrm>
          <a:prstGeom prst="rect">
            <a:avLst/>
          </a:prstGeom>
        </p:spPr>
        <p:txBody>
          <a:bodyPr wrap="square" lIns="91424" tIns="45711" rIns="91424" bIns="45711">
            <a:spAutoFit/>
          </a:bodyPr>
          <a:lstStyle/>
          <a:p>
            <a:pPr>
              <a:lnSpc>
                <a:spcPct val="140000"/>
              </a:lnSpc>
            </a:pPr>
            <a:r>
              <a:rPr lang="zh-CN" altLang="en-US" b="1" dirty="0">
                <a:solidFill>
                  <a:srgbClr val="9A2222"/>
                </a:solidFill>
                <a:latin typeface="微软雅黑" panose="020B0503020204020204" pitchFamily="34" charset="-122"/>
                <a:ea typeface="微软雅黑" panose="020B0503020204020204" pitchFamily="34" charset="-122"/>
              </a:rPr>
              <a:t>回顾</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前期这段时间以来，我们取得了骄人的成绩，建立了公司网络销售渠道，产品得到用户的广泛认可，效果甚好，但期间也发现了部分工作中存在的问题，主要反应在工作时时间管理欠佳，部分项目计划安排未能落实等方面，展望未来，我们将继续努力前行，力争各项工作更上一个新台阶</a:t>
            </a:r>
          </a:p>
        </p:txBody>
      </p:sp>
      <p:sp>
        <p:nvSpPr>
          <p:cNvPr id="6" name="矩形 5"/>
          <p:cNvSpPr/>
          <p:nvPr/>
        </p:nvSpPr>
        <p:spPr>
          <a:xfrm>
            <a:off x="5724847" y="3807172"/>
            <a:ext cx="5472607" cy="1471154"/>
          </a:xfrm>
          <a:prstGeom prst="rect">
            <a:avLst/>
          </a:prstGeom>
        </p:spPr>
        <p:txBody>
          <a:bodyPr wrap="square" lIns="91424" tIns="45711" rIns="91424" bIns="45711">
            <a:spAutoFit/>
          </a:bodyPr>
          <a:lstStyle/>
          <a:p>
            <a:pPr>
              <a:lnSpc>
                <a:spcPct val="14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可以根据自己的需要更换自己喜欢的颜色与修改图表的布局，适当的增加或删除部分内容，以让您的报告内容更加生动形象，像工作报告总结之类演示文稿的，在修改模板或利用模板内容时，尽量简洁大方，动画效果到不一定占主要因素。</a:t>
            </a:r>
          </a:p>
        </p:txBody>
      </p:sp>
      <p:sp>
        <p:nvSpPr>
          <p:cNvPr id="7" name="TextBox 14"/>
          <p:cNvSpPr txBox="1"/>
          <p:nvPr/>
        </p:nvSpPr>
        <p:spPr>
          <a:xfrm>
            <a:off x="1799821" y="783538"/>
            <a:ext cx="2268842" cy="342000"/>
          </a:xfrm>
          <a:prstGeom prst="rect">
            <a:avLst/>
          </a:prstGeom>
          <a:noFill/>
          <a:ln>
            <a:noFill/>
          </a:ln>
          <a:effectLst>
            <a:outerShdw blurRad="50800" dist="38100" dir="5400000" algn="t" rotWithShape="0">
              <a:prstClr val="black">
                <a:alpha val="40000"/>
              </a:prstClr>
            </a:outerShdw>
          </a:effectLst>
        </p:spPr>
        <p:txBody>
          <a:bodyPr wrap="square" rtlCol="0" anchor="b">
            <a:noAutofit/>
          </a:bodyP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Introduction</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4" y="2214585"/>
            <a:ext cx="3853221" cy="323472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750"/>
                                        <p:tgtEl>
                                          <p:spTgt spid="5"/>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 y="2913642"/>
            <a:ext cx="6726654" cy="368385"/>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6" name="文本框 3"/>
          <p:cNvSpPr>
            <a:spLocks noChangeArrowheads="1"/>
          </p:cNvSpPr>
          <p:nvPr/>
        </p:nvSpPr>
        <p:spPr bwMode="auto">
          <a:xfrm>
            <a:off x="6228507" y="1667869"/>
            <a:ext cx="1105958" cy="108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600" b="1" dirty="0">
                <a:solidFill>
                  <a:srgbClr val="7B1B1B"/>
                </a:solidFill>
                <a:latin typeface="微软雅黑" panose="020B0503020204020204" pitchFamily="34" charset="-122"/>
                <a:ea typeface="微软雅黑" panose="020B0503020204020204" pitchFamily="34" charset="-122"/>
                <a:sym typeface="方正兰亭黑_GBK" pitchFamily="2" charset="-122"/>
              </a:rPr>
              <a:t>不足</a:t>
            </a:r>
            <a:endParaRPr lang="en-US" altLang="zh-CN" sz="36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a:p>
            <a:pPr algn="ctr" eaLnBrk="1" hangingPunct="1">
              <a:lnSpc>
                <a:spcPct val="90000"/>
              </a:lnSpc>
            </a:pPr>
            <a:r>
              <a:rPr lang="zh-CN" altLang="en-US" sz="3600" b="1" dirty="0">
                <a:solidFill>
                  <a:srgbClr val="7B1B1B"/>
                </a:solidFill>
                <a:latin typeface="微软雅黑" panose="020B0503020204020204" pitchFamily="34" charset="-122"/>
                <a:ea typeface="微软雅黑" panose="020B0503020204020204" pitchFamily="34" charset="-122"/>
                <a:sym typeface="方正兰亭黑_GBK" pitchFamily="2" charset="-122"/>
              </a:rPr>
              <a:t>一</a:t>
            </a:r>
            <a:endParaRPr lang="zh-CN" altLang="en-US" sz="60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矩形 6"/>
          <p:cNvSpPr>
            <a:spLocks noChangeArrowheads="1"/>
          </p:cNvSpPr>
          <p:nvPr/>
        </p:nvSpPr>
        <p:spPr bwMode="auto">
          <a:xfrm flipV="1">
            <a:off x="1" y="3617066"/>
            <a:ext cx="4587436" cy="369972"/>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8" name="文本框 16"/>
          <p:cNvSpPr>
            <a:spLocks noChangeArrowheads="1"/>
          </p:cNvSpPr>
          <p:nvPr/>
        </p:nvSpPr>
        <p:spPr bwMode="auto">
          <a:xfrm>
            <a:off x="4028482" y="4223738"/>
            <a:ext cx="1140094" cy="11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不足</a:t>
            </a:r>
            <a:endParaRPr lang="en-US" altLang="zh-CN" sz="37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二</a:t>
            </a:r>
          </a:p>
        </p:txBody>
      </p:sp>
      <p:grpSp>
        <p:nvGrpSpPr>
          <p:cNvPr id="9" name="组合 8"/>
          <p:cNvGrpSpPr/>
          <p:nvPr/>
        </p:nvGrpSpPr>
        <p:grpSpPr bwMode="auto">
          <a:xfrm flipV="1">
            <a:off x="3448109" y="3617065"/>
            <a:ext cx="2310355" cy="2313522"/>
            <a:chOff x="0" y="0"/>
            <a:chExt cx="1970470" cy="1970470"/>
          </a:xfrm>
        </p:grpSpPr>
        <p:sp>
          <p:nvSpPr>
            <p:cNvPr id="10"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w="12700" cap="flat" cmpd="sng">
              <a:noFill/>
              <a:bevel/>
            </a:ln>
          </p:spPr>
          <p:txBody>
            <a:bodyPr anchor="ctr"/>
            <a:lstStyle/>
            <a:p>
              <a:endParaRPr lang="zh-CN" altLang="en-US"/>
            </a:p>
          </p:txBody>
        </p:sp>
      </p:grpSp>
      <p:sp>
        <p:nvSpPr>
          <p:cNvPr id="12" name="矩形 11"/>
          <p:cNvSpPr>
            <a:spLocks noChangeArrowheads="1"/>
          </p:cNvSpPr>
          <p:nvPr/>
        </p:nvSpPr>
        <p:spPr bwMode="auto">
          <a:xfrm flipV="1">
            <a:off x="6978606" y="3617066"/>
            <a:ext cx="5191170" cy="369972"/>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13" name="文本框 24"/>
          <p:cNvSpPr>
            <a:spLocks noChangeArrowheads="1"/>
          </p:cNvSpPr>
          <p:nvPr/>
        </p:nvSpPr>
        <p:spPr bwMode="auto">
          <a:xfrm>
            <a:off x="6516313" y="4223738"/>
            <a:ext cx="1140094" cy="11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不足</a:t>
            </a:r>
            <a:endParaRPr lang="en-US" altLang="zh-CN" sz="37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三</a:t>
            </a:r>
          </a:p>
        </p:txBody>
      </p:sp>
      <p:grpSp>
        <p:nvGrpSpPr>
          <p:cNvPr id="14" name="组合 13"/>
          <p:cNvGrpSpPr/>
          <p:nvPr/>
        </p:nvGrpSpPr>
        <p:grpSpPr bwMode="auto">
          <a:xfrm flipV="1">
            <a:off x="5888400" y="3617065"/>
            <a:ext cx="2308772" cy="2313522"/>
            <a:chOff x="0" y="0"/>
            <a:chExt cx="1970470" cy="1970470"/>
          </a:xfrm>
        </p:grpSpPr>
        <p:sp>
          <p:nvSpPr>
            <p:cNvPr id="15"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6"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grpSp>
      <p:sp>
        <p:nvSpPr>
          <p:cNvPr id="17" name="TextBox 59"/>
          <p:cNvSpPr>
            <a:spLocks noChangeArrowheads="1"/>
          </p:cNvSpPr>
          <p:nvPr/>
        </p:nvSpPr>
        <p:spPr bwMode="auto">
          <a:xfrm flipH="1">
            <a:off x="2635204" y="1413103"/>
            <a:ext cx="2584492"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方正兰亭黑_GBK" pitchFamily="2" charset="-122"/>
              </a:rPr>
              <a:t>此处添加文本标题</a:t>
            </a:r>
          </a:p>
        </p:txBody>
      </p:sp>
      <p:sp>
        <p:nvSpPr>
          <p:cNvPr id="18" name="矩形 17"/>
          <p:cNvSpPr>
            <a:spLocks noChangeArrowheads="1"/>
          </p:cNvSpPr>
          <p:nvPr/>
        </p:nvSpPr>
        <p:spPr bwMode="auto">
          <a:xfrm>
            <a:off x="1350087" y="1786257"/>
            <a:ext cx="3961516" cy="107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19" name="TextBox 59"/>
          <p:cNvSpPr>
            <a:spLocks noChangeArrowheads="1"/>
          </p:cNvSpPr>
          <p:nvPr/>
        </p:nvSpPr>
        <p:spPr bwMode="auto">
          <a:xfrm flipH="1">
            <a:off x="8224108" y="4141060"/>
            <a:ext cx="2582908"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方正兰亭黑_GBK" pitchFamily="2" charset="-122"/>
              </a:rPr>
              <a:t>此处添加文本标题</a:t>
            </a:r>
          </a:p>
        </p:txBody>
      </p:sp>
      <p:sp>
        <p:nvSpPr>
          <p:cNvPr id="20" name="矩形 17"/>
          <p:cNvSpPr>
            <a:spLocks noChangeArrowheads="1"/>
          </p:cNvSpPr>
          <p:nvPr/>
        </p:nvSpPr>
        <p:spPr bwMode="auto">
          <a:xfrm>
            <a:off x="8423768" y="4526914"/>
            <a:ext cx="3315423" cy="132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1" name="TextBox 59"/>
          <p:cNvSpPr>
            <a:spLocks noChangeArrowheads="1"/>
          </p:cNvSpPr>
          <p:nvPr/>
        </p:nvSpPr>
        <p:spPr bwMode="auto">
          <a:xfrm flipH="1">
            <a:off x="988797" y="4110890"/>
            <a:ext cx="2584493"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方正兰亭黑_GBK" pitchFamily="2" charset="-122"/>
              </a:rPr>
              <a:t>此处添加文本标题</a:t>
            </a:r>
          </a:p>
        </p:txBody>
      </p:sp>
      <p:sp>
        <p:nvSpPr>
          <p:cNvPr id="22" name="矩形 17"/>
          <p:cNvSpPr>
            <a:spLocks noChangeArrowheads="1"/>
          </p:cNvSpPr>
          <p:nvPr/>
        </p:nvSpPr>
        <p:spPr bwMode="auto">
          <a:xfrm>
            <a:off x="334752" y="4496747"/>
            <a:ext cx="2872497" cy="157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grpSp>
        <p:nvGrpSpPr>
          <p:cNvPr id="25" name="组合 24"/>
          <p:cNvGrpSpPr/>
          <p:nvPr/>
        </p:nvGrpSpPr>
        <p:grpSpPr bwMode="auto">
          <a:xfrm rot="10800000" flipV="1">
            <a:off x="5627100" y="968502"/>
            <a:ext cx="2308772" cy="2313522"/>
            <a:chOff x="0" y="0"/>
            <a:chExt cx="1970470" cy="1970470"/>
          </a:xfrm>
        </p:grpSpPr>
        <p:sp>
          <p:nvSpPr>
            <p:cNvPr id="26" name="任意多边形 25"/>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7" name="任意多边形 26"/>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grpSp>
      <p:sp>
        <p:nvSpPr>
          <p:cNvPr id="24" name="TextBox 23"/>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by="(-#ppt_w*2)" calcmode="lin" valueType="num">
                                      <p:cBhvr rctx="PPT">
                                        <p:cTn id="7" dur="250" autoRev="1" fill="hold">
                                          <p:stCondLst>
                                            <p:cond delay="0"/>
                                          </p:stCondLst>
                                        </p:cTn>
                                        <p:tgtEl>
                                          <p:spTgt spid="24"/>
                                        </p:tgtEl>
                                        <p:attrNameLst>
                                          <p:attrName>ppt_w</p:attrName>
                                        </p:attrNameLst>
                                      </p:cBhvr>
                                    </p:anim>
                                    <p:anim by="(#ppt_w*0.50)" calcmode="lin" valueType="num">
                                      <p:cBhvr>
                                        <p:cTn id="8" dur="250" decel="50000" autoRev="1" fill="hold">
                                          <p:stCondLst>
                                            <p:cond delay="0"/>
                                          </p:stCondLst>
                                        </p:cTn>
                                        <p:tgtEl>
                                          <p:spTgt spid="24"/>
                                        </p:tgtEl>
                                        <p:attrNameLst>
                                          <p:attrName>ppt_x</p:attrName>
                                        </p:attrNameLst>
                                      </p:cBhvr>
                                    </p:anim>
                                    <p:anim from="(-#ppt_h/2)" to="(#ppt_y)" calcmode="lin" valueType="num">
                                      <p:cBhvr>
                                        <p:cTn id="9" dur="500" fill="hold">
                                          <p:stCondLst>
                                            <p:cond delay="0"/>
                                          </p:stCondLst>
                                        </p:cTn>
                                        <p:tgtEl>
                                          <p:spTgt spid="24"/>
                                        </p:tgtEl>
                                        <p:attrNameLst>
                                          <p:attrName>ppt_y</p:attrName>
                                        </p:attrNameLst>
                                      </p:cBhvr>
                                    </p:anim>
                                    <p:animRot by="21600000">
                                      <p:cBhvr>
                                        <p:cTn id="10" dur="500" fill="hold">
                                          <p:stCondLst>
                                            <p:cond delay="0"/>
                                          </p:stCondLst>
                                        </p:cTn>
                                        <p:tgtEl>
                                          <p:spTgt spid="24"/>
                                        </p:tgtEl>
                                        <p:attrNameLst>
                                          <p:attrName>r</p:attrName>
                                        </p:attrNameLst>
                                      </p:cBhvr>
                                    </p:animRo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3000"/>
                            </p:stCondLst>
                            <p:childTnLst>
                              <p:par>
                                <p:cTn id="40" presetID="2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3500"/>
                            </p:stCondLst>
                            <p:childTnLst>
                              <p:par>
                                <p:cTn id="44" presetID="16" presetClass="entr" presetSubtype="2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par>
                          <p:cTn id="47" fill="hold">
                            <p:stCondLst>
                              <p:cond delay="4000"/>
                            </p:stCondLst>
                            <p:childTnLst>
                              <p:par>
                                <p:cTn id="48" presetID="47"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anim calcmode="lin" valueType="num">
                                      <p:cBhvr>
                                        <p:cTn id="51" dur="500" fill="hold"/>
                                        <p:tgtEl>
                                          <p:spTgt spid="21"/>
                                        </p:tgtEl>
                                        <p:attrNameLst>
                                          <p:attrName>ppt_x</p:attrName>
                                        </p:attrNameLst>
                                      </p:cBhvr>
                                      <p:tavLst>
                                        <p:tav tm="0">
                                          <p:val>
                                            <p:strVal val="#ppt_x"/>
                                          </p:val>
                                        </p:tav>
                                        <p:tav tm="100000">
                                          <p:val>
                                            <p:strVal val="#ppt_x"/>
                                          </p:val>
                                        </p:tav>
                                      </p:tavLst>
                                    </p:anim>
                                    <p:anim calcmode="lin" valueType="num">
                                      <p:cBhvr>
                                        <p:cTn id="52" dur="500" fill="hold"/>
                                        <p:tgtEl>
                                          <p:spTgt spid="21"/>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47"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anim calcmode="lin" valueType="num">
                                      <p:cBhvr>
                                        <p:cTn id="57" dur="500" fill="hold"/>
                                        <p:tgtEl>
                                          <p:spTgt spid="22"/>
                                        </p:tgtEl>
                                        <p:attrNameLst>
                                          <p:attrName>ppt_x</p:attrName>
                                        </p:attrNameLst>
                                      </p:cBhvr>
                                      <p:tavLst>
                                        <p:tav tm="0">
                                          <p:val>
                                            <p:strVal val="#ppt_x"/>
                                          </p:val>
                                        </p:tav>
                                        <p:tav tm="100000">
                                          <p:val>
                                            <p:strVal val="#ppt_x"/>
                                          </p:val>
                                        </p:tav>
                                      </p:tavLst>
                                    </p:anim>
                                    <p:anim calcmode="lin" valueType="num">
                                      <p:cBhvr>
                                        <p:cTn id="58" dur="500" fill="hold"/>
                                        <p:tgtEl>
                                          <p:spTgt spid="22"/>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right)">
                                      <p:cBhvr>
                                        <p:cTn id="62" dur="500"/>
                                        <p:tgtEl>
                                          <p:spTgt spid="12"/>
                                        </p:tgtEl>
                                      </p:cBhvr>
                                    </p:animEffect>
                                  </p:childTnLst>
                                </p:cTn>
                              </p:par>
                            </p:childTnLst>
                          </p:cTn>
                        </p:par>
                        <p:par>
                          <p:cTn id="63" fill="hold">
                            <p:stCondLst>
                              <p:cond delay="5500"/>
                            </p:stCondLst>
                            <p:childTnLst>
                              <p:par>
                                <p:cTn id="64" presetID="22" presetClass="entr" presetSubtype="1"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6000"/>
                            </p:stCondLst>
                            <p:childTnLst>
                              <p:par>
                                <p:cTn id="68" presetID="16" presetClass="entr" presetSubtype="21"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arn(inVertical)">
                                      <p:cBhvr>
                                        <p:cTn id="70" dur="500"/>
                                        <p:tgtEl>
                                          <p:spTgt spid="13"/>
                                        </p:tgtEl>
                                      </p:cBhvr>
                                    </p:animEffect>
                                  </p:childTnLst>
                                </p:cTn>
                              </p:par>
                            </p:childTnLst>
                          </p:cTn>
                        </p:par>
                        <p:par>
                          <p:cTn id="71" fill="hold">
                            <p:stCondLst>
                              <p:cond delay="6500"/>
                            </p:stCondLst>
                            <p:childTnLst>
                              <p:par>
                                <p:cTn id="72" presetID="47"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anim calcmode="lin" valueType="num">
                                      <p:cBhvr>
                                        <p:cTn id="75" dur="500" fill="hold"/>
                                        <p:tgtEl>
                                          <p:spTgt spid="19"/>
                                        </p:tgtEl>
                                        <p:attrNameLst>
                                          <p:attrName>ppt_x</p:attrName>
                                        </p:attrNameLst>
                                      </p:cBhvr>
                                      <p:tavLst>
                                        <p:tav tm="0">
                                          <p:val>
                                            <p:strVal val="#ppt_x"/>
                                          </p:val>
                                        </p:tav>
                                        <p:tav tm="100000">
                                          <p:val>
                                            <p:strVal val="#ppt_x"/>
                                          </p:val>
                                        </p:tav>
                                      </p:tavLst>
                                    </p:anim>
                                    <p:anim calcmode="lin" valueType="num">
                                      <p:cBhvr>
                                        <p:cTn id="76" dur="500" fill="hold"/>
                                        <p:tgtEl>
                                          <p:spTgt spid="19"/>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47"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anim calcmode="lin" valueType="num">
                                      <p:cBhvr>
                                        <p:cTn id="81" dur="500" fill="hold"/>
                                        <p:tgtEl>
                                          <p:spTgt spid="20"/>
                                        </p:tgtEl>
                                        <p:attrNameLst>
                                          <p:attrName>ppt_x</p:attrName>
                                        </p:attrNameLst>
                                      </p:cBhvr>
                                      <p:tavLst>
                                        <p:tav tm="0">
                                          <p:val>
                                            <p:strVal val="#ppt_x"/>
                                          </p:val>
                                        </p:tav>
                                        <p:tav tm="100000">
                                          <p:val>
                                            <p:strVal val="#ppt_x"/>
                                          </p:val>
                                        </p:tav>
                                      </p:tavLst>
                                    </p:anim>
                                    <p:anim calcmode="lin" valueType="num">
                                      <p:cBhvr>
                                        <p:cTn id="8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2" grpId="0" animBg="1"/>
      <p:bldP spid="13" grpId="0"/>
      <p:bldP spid="17" grpId="0"/>
      <p:bldP spid="18" grpId="0"/>
      <p:bldP spid="19" grpId="0"/>
      <p:bldP spid="20" grpId="0"/>
      <p:bldP spid="21" grpId="0"/>
      <p:bldP spid="22"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33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明年工作计划</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0" name="任意多边形 27"/>
          <p:cNvSpPr>
            <a:spLocks noChangeArrowheads="1"/>
          </p:cNvSpPr>
          <p:nvPr/>
        </p:nvSpPr>
        <p:spPr bwMode="auto">
          <a:xfrm>
            <a:off x="5652839" y="2555325"/>
            <a:ext cx="740021" cy="658445"/>
          </a:xfrm>
          <a:custGeom>
            <a:avLst/>
            <a:gdLst>
              <a:gd name="T0" fmla="*/ 152941 w 574972"/>
              <a:gd name="T1" fmla="*/ 399844 h 399845"/>
              <a:gd name="T2" fmla="*/ 61228 w 574972"/>
              <a:gd name="T3" fmla="*/ 398217 h 399845"/>
              <a:gd name="T4" fmla="*/ 121790 w 574972"/>
              <a:gd name="T5" fmla="*/ 346388 h 399845"/>
              <a:gd name="T6" fmla="*/ 147415 w 574972"/>
              <a:gd name="T7" fmla="*/ 328444 h 399845"/>
              <a:gd name="T8" fmla="*/ 270881 w 574972"/>
              <a:gd name="T9" fmla="*/ 219691 h 399845"/>
              <a:gd name="T10" fmla="*/ 179168 w 574972"/>
              <a:gd name="T11" fmla="*/ 399845 h 399845"/>
              <a:gd name="T12" fmla="*/ 185489 w 574972"/>
              <a:gd name="T13" fmla="*/ 291396 h 399845"/>
              <a:gd name="T14" fmla="*/ 226257 w 574972"/>
              <a:gd name="T15" fmla="*/ 259235 h 399845"/>
              <a:gd name="T16" fmla="*/ 263531 w 574972"/>
              <a:gd name="T17" fmla="*/ 225912 h 399845"/>
              <a:gd name="T18" fmla="*/ 297108 w 574972"/>
              <a:gd name="T19" fmla="*/ 209429 h 399845"/>
              <a:gd name="T20" fmla="*/ 309758 w 574972"/>
              <a:gd name="T21" fmla="*/ 223349 h 399845"/>
              <a:gd name="T22" fmla="*/ 342372 w 574972"/>
              <a:gd name="T23" fmla="*/ 256672 h 399845"/>
              <a:gd name="T24" fmla="*/ 370328 w 574972"/>
              <a:gd name="T25" fmla="*/ 264362 h 399845"/>
              <a:gd name="T26" fmla="*/ 388821 w 574972"/>
              <a:gd name="T27" fmla="*/ 248907 h 399845"/>
              <a:gd name="T28" fmla="*/ 297108 w 574972"/>
              <a:gd name="T29" fmla="*/ 399844 h 399845"/>
              <a:gd name="T30" fmla="*/ 506761 w 574972"/>
              <a:gd name="T31" fmla="*/ 139370 h 399845"/>
              <a:gd name="T32" fmla="*/ 415048 w 574972"/>
              <a:gd name="T33" fmla="*/ 399844 h 399845"/>
              <a:gd name="T34" fmla="*/ 418375 w 574972"/>
              <a:gd name="T35" fmla="*/ 219183 h 399845"/>
              <a:gd name="T36" fmla="*/ 458488 w 574972"/>
              <a:gd name="T37" fmla="*/ 184898 h 399845"/>
              <a:gd name="T38" fmla="*/ 506761 w 574972"/>
              <a:gd name="T39" fmla="*/ 139370 h 399845"/>
              <a:gd name="T40" fmla="*/ 533039 w 574972"/>
              <a:gd name="T41" fmla="*/ 0 h 399845"/>
              <a:gd name="T42" fmla="*/ 567983 w 574972"/>
              <a:gd name="T43" fmla="*/ 5127 h 399845"/>
              <a:gd name="T44" fmla="*/ 574972 w 574972"/>
              <a:gd name="T45" fmla="*/ 117913 h 399845"/>
              <a:gd name="T46" fmla="*/ 535369 w 574972"/>
              <a:gd name="T47" fmla="*/ 117913 h 399845"/>
              <a:gd name="T48" fmla="*/ 533039 w 574972"/>
              <a:gd name="T49" fmla="*/ 69209 h 399845"/>
              <a:gd name="T50" fmla="*/ 437526 w 574972"/>
              <a:gd name="T51" fmla="*/ 156362 h 399845"/>
              <a:gd name="T52" fmla="*/ 383945 w 574972"/>
              <a:gd name="T53" fmla="*/ 202502 h 399845"/>
              <a:gd name="T54" fmla="*/ 349001 w 574972"/>
              <a:gd name="T55" fmla="*/ 207629 h 399845"/>
              <a:gd name="T56" fmla="*/ 337353 w 574972"/>
              <a:gd name="T57" fmla="*/ 194812 h 399845"/>
              <a:gd name="T58" fmla="*/ 293091 w 574972"/>
              <a:gd name="T59" fmla="*/ 146109 h 399845"/>
              <a:gd name="T60" fmla="*/ 239510 w 574972"/>
              <a:gd name="T61" fmla="*/ 192249 h 399845"/>
              <a:gd name="T62" fmla="*/ 216214 w 574972"/>
              <a:gd name="T63" fmla="*/ 210192 h 399845"/>
              <a:gd name="T64" fmla="*/ 139337 w 574972"/>
              <a:gd name="T65" fmla="*/ 274275 h 399845"/>
              <a:gd name="T66" fmla="*/ 32175 w 574972"/>
              <a:gd name="T67" fmla="*/ 363992 h 399845"/>
              <a:gd name="T68" fmla="*/ 4220 w 574972"/>
              <a:gd name="T69" fmla="*/ 358865 h 399845"/>
              <a:gd name="T70" fmla="*/ 18197 w 574972"/>
              <a:gd name="T71" fmla="*/ 317851 h 399845"/>
              <a:gd name="T72" fmla="*/ 139337 w 574972"/>
              <a:gd name="T73" fmla="*/ 220445 h 399845"/>
              <a:gd name="T74" fmla="*/ 216214 w 574972"/>
              <a:gd name="T75" fmla="*/ 156362 h 399845"/>
              <a:gd name="T76" fmla="*/ 239510 w 574972"/>
              <a:gd name="T77" fmla="*/ 138419 h 399845"/>
              <a:gd name="T78" fmla="*/ 283772 w 574972"/>
              <a:gd name="T79" fmla="*/ 99969 h 399845"/>
              <a:gd name="T80" fmla="*/ 314057 w 574972"/>
              <a:gd name="T81" fmla="*/ 107659 h 399845"/>
              <a:gd name="T82" fmla="*/ 346671 w 574972"/>
              <a:gd name="T83" fmla="*/ 140982 h 399845"/>
              <a:gd name="T84" fmla="*/ 383945 w 574972"/>
              <a:gd name="T85" fmla="*/ 146109 h 399845"/>
              <a:gd name="T86" fmla="*/ 437526 w 574972"/>
              <a:gd name="T87" fmla="*/ 99969 h 399845"/>
              <a:gd name="T88" fmla="*/ 498095 w 574972"/>
              <a:gd name="T89" fmla="*/ 43576 h 399845"/>
              <a:gd name="T90" fmla="*/ 463151 w 574972"/>
              <a:gd name="T91" fmla="*/ 43576 h 399845"/>
              <a:gd name="T92" fmla="*/ 442185 w 574972"/>
              <a:gd name="T93" fmla="*/ 20506 h 399845"/>
              <a:gd name="T94" fmla="*/ 456163 w 574972"/>
              <a:gd name="T95" fmla="*/ 2563 h 399845"/>
              <a:gd name="T96" fmla="*/ 0 w 574972"/>
              <a:gd name="T97" fmla="*/ 0 h 399845"/>
              <a:gd name="T98" fmla="*/ 574972 w 574972"/>
              <a:gd name="T99" fmla="*/ 399845 h 399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rgbClr val="7B1B1B"/>
          </a:solidFill>
          <a:ln>
            <a:noFill/>
          </a:ln>
          <a:effectLst>
            <a:outerShdw blurRad="63500" sx="102000" sy="102000" algn="ctr" rotWithShape="0">
              <a:prstClr val="black">
                <a:alpha val="40000"/>
              </a:prstClr>
            </a:outerShdw>
          </a:effectLst>
        </p:spPr>
        <p:txBody>
          <a:bodyPr lIns="68580" tIns="34290" rIns="68580" bIns="34290"/>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6"/>
          <p:cNvSpPr>
            <a:spLocks noChangeArrowheads="1"/>
          </p:cNvSpPr>
          <p:nvPr/>
        </p:nvSpPr>
        <p:spPr bwMode="auto">
          <a:xfrm rot="-5400000">
            <a:off x="-172958" y="3594390"/>
            <a:ext cx="3447261" cy="244029"/>
          </a:xfrm>
          <a:prstGeom prst="rightArrow">
            <a:avLst>
              <a:gd name="adj1" fmla="val 28481"/>
              <a:gd name="adj2" fmla="val 87195"/>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4" name="矩形 8"/>
          <p:cNvSpPr>
            <a:spLocks noChangeArrowheads="1"/>
          </p:cNvSpPr>
          <p:nvPr/>
        </p:nvSpPr>
        <p:spPr bwMode="auto">
          <a:xfrm>
            <a:off x="1891358" y="4838234"/>
            <a:ext cx="598981" cy="601802"/>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5" name="矩形 9"/>
          <p:cNvSpPr>
            <a:spLocks noChangeArrowheads="1"/>
          </p:cNvSpPr>
          <p:nvPr/>
        </p:nvSpPr>
        <p:spPr bwMode="auto">
          <a:xfrm>
            <a:off x="2884908" y="4328527"/>
            <a:ext cx="597396" cy="1111508"/>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6" name="矩形 10"/>
          <p:cNvSpPr>
            <a:spLocks noChangeArrowheads="1"/>
          </p:cNvSpPr>
          <p:nvPr/>
        </p:nvSpPr>
        <p:spPr bwMode="auto">
          <a:xfrm>
            <a:off x="3876871" y="3898216"/>
            <a:ext cx="597396" cy="1541820"/>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7" name="矩形 11"/>
          <p:cNvSpPr>
            <a:spLocks noChangeArrowheads="1"/>
          </p:cNvSpPr>
          <p:nvPr/>
        </p:nvSpPr>
        <p:spPr bwMode="auto">
          <a:xfrm>
            <a:off x="4870419" y="3768011"/>
            <a:ext cx="597397" cy="167202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8" name="矩形 12"/>
          <p:cNvSpPr>
            <a:spLocks noChangeArrowheads="1"/>
          </p:cNvSpPr>
          <p:nvPr/>
        </p:nvSpPr>
        <p:spPr bwMode="auto">
          <a:xfrm>
            <a:off x="5862382" y="3526657"/>
            <a:ext cx="598981" cy="1913380"/>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10" name="矩形 14"/>
          <p:cNvSpPr>
            <a:spLocks noChangeArrowheads="1"/>
          </p:cNvSpPr>
          <p:nvPr/>
        </p:nvSpPr>
        <p:spPr bwMode="auto">
          <a:xfrm>
            <a:off x="6920108" y="3141695"/>
            <a:ext cx="597396" cy="2235718"/>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11" name="右箭头 15"/>
          <p:cNvSpPr>
            <a:spLocks noChangeArrowheads="1"/>
          </p:cNvSpPr>
          <p:nvPr/>
        </p:nvSpPr>
        <p:spPr bwMode="auto">
          <a:xfrm rot="-1109557">
            <a:off x="1758256" y="3072525"/>
            <a:ext cx="5874135" cy="473184"/>
          </a:xfrm>
          <a:prstGeom prst="rightArrow">
            <a:avLst>
              <a:gd name="adj1" fmla="val 52352"/>
              <a:gd name="adj2" fmla="val 115297"/>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6"/>
          <p:cNvSpPr>
            <a:spLocks noChangeArrowheads="1"/>
          </p:cNvSpPr>
          <p:nvPr/>
        </p:nvSpPr>
        <p:spPr bwMode="auto">
          <a:xfrm>
            <a:off x="1873930" y="5586122"/>
            <a:ext cx="6301513"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a:latin typeface="微软雅黑" panose="020B0503020204020204" pitchFamily="34" charset="-122"/>
                <a:ea typeface="微软雅黑" panose="020B0503020204020204" pitchFamily="34" charset="-122"/>
                <a:sym typeface="方正兰亭黑_GBK" pitchFamily="2" charset="-122"/>
              </a:rPr>
              <a:t>项目一        项目二         项目三          项目四         项目五          项目六</a:t>
            </a:r>
            <a:endParaRPr lang="zh-CN" altLang="en-US">
              <a:latin typeface="微软雅黑" panose="020B0503020204020204" pitchFamily="34" charset="-122"/>
              <a:ea typeface="微软雅黑" panose="020B0503020204020204" pitchFamily="34" charset="-122"/>
            </a:endParaRPr>
          </a:p>
        </p:txBody>
      </p:sp>
      <p:sp>
        <p:nvSpPr>
          <p:cNvPr id="13" name="文本框 17"/>
          <p:cNvSpPr>
            <a:spLocks noChangeArrowheads="1"/>
          </p:cNvSpPr>
          <p:nvPr/>
        </p:nvSpPr>
        <p:spPr bwMode="auto">
          <a:xfrm>
            <a:off x="88591" y="4258399"/>
            <a:ext cx="1338615"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dirty="0">
                <a:latin typeface="微软雅黑" panose="020B0503020204020204" pitchFamily="34" charset="-122"/>
                <a:ea typeface="微软雅黑" panose="020B0503020204020204" pitchFamily="34" charset="-122"/>
                <a:sym typeface="方正兰亭黑_GBK" pitchFamily="2" charset="-122"/>
              </a:rPr>
              <a:t>点击输入文字</a:t>
            </a:r>
            <a:endParaRPr lang="zh-CN" altLang="en-US" dirty="0">
              <a:latin typeface="微软雅黑" panose="020B0503020204020204" pitchFamily="34" charset="-122"/>
              <a:ea typeface="微软雅黑" panose="020B0503020204020204" pitchFamily="34" charset="-122"/>
            </a:endParaRPr>
          </a:p>
        </p:txBody>
      </p:sp>
      <p:sp>
        <p:nvSpPr>
          <p:cNvPr id="14" name="文本框 18"/>
          <p:cNvSpPr>
            <a:spLocks noChangeArrowheads="1"/>
          </p:cNvSpPr>
          <p:nvPr/>
        </p:nvSpPr>
        <p:spPr bwMode="auto">
          <a:xfrm>
            <a:off x="3346143" y="2487833"/>
            <a:ext cx="1338615"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dirty="0">
                <a:latin typeface="微软雅黑" panose="020B0503020204020204" pitchFamily="34" charset="-122"/>
                <a:ea typeface="微软雅黑" panose="020B0503020204020204" pitchFamily="34" charset="-122"/>
                <a:sym typeface="方正兰亭黑_GBK" pitchFamily="2" charset="-122"/>
              </a:rPr>
              <a:t>点击输入文字</a:t>
            </a:r>
            <a:endParaRPr lang="zh-CN" altLang="en-US" dirty="0">
              <a:latin typeface="微软雅黑" panose="020B0503020204020204" pitchFamily="34" charset="-122"/>
              <a:ea typeface="微软雅黑" panose="020B0503020204020204" pitchFamily="34" charset="-122"/>
            </a:endParaRPr>
          </a:p>
        </p:txBody>
      </p:sp>
      <p:sp>
        <p:nvSpPr>
          <p:cNvPr id="15" name="矩形 85"/>
          <p:cNvSpPr>
            <a:spLocks noChangeArrowheads="1"/>
          </p:cNvSpPr>
          <p:nvPr/>
        </p:nvSpPr>
        <p:spPr bwMode="auto">
          <a:xfrm>
            <a:off x="8480779" y="2295076"/>
            <a:ext cx="2875069" cy="44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15057" tIns="57526" rIns="115057" bIns="5752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buNone/>
            </a:pPr>
            <a:r>
              <a:rPr lang="zh-CN" altLang="en-US" sz="2400" b="1" dirty="0">
                <a:latin typeface="微软雅黑" panose="020B0503020204020204" pitchFamily="34" charset="-122"/>
                <a:ea typeface="微软雅黑" panose="020B0503020204020204" pitchFamily="34" charset="-122"/>
              </a:rPr>
              <a:t>此处添加文本标题</a:t>
            </a:r>
          </a:p>
        </p:txBody>
      </p:sp>
      <p:sp>
        <p:nvSpPr>
          <p:cNvPr id="16" name="文本框 13"/>
          <p:cNvSpPr>
            <a:spLocks noChangeArrowheads="1"/>
          </p:cNvSpPr>
          <p:nvPr/>
        </p:nvSpPr>
        <p:spPr bwMode="auto">
          <a:xfrm>
            <a:off x="7989226" y="2849539"/>
            <a:ext cx="4019012" cy="230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5" tIns="45655" rIns="91315"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a:p>
            <a:pPr lvl="0" algn="just" eaLnBrk="1" fontAlgn="base" hangingPunct="1">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7" name="右箭头 7"/>
          <p:cNvSpPr>
            <a:spLocks noChangeArrowheads="1"/>
          </p:cNvSpPr>
          <p:nvPr/>
        </p:nvSpPr>
        <p:spPr bwMode="auto">
          <a:xfrm>
            <a:off x="1533239" y="5287600"/>
            <a:ext cx="6468362" cy="244531"/>
          </a:xfrm>
          <a:prstGeom prst="rightArrow">
            <a:avLst>
              <a:gd name="adj1" fmla="val 28481"/>
              <a:gd name="adj2" fmla="val 87128"/>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18" name="TextBox 17"/>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250"/>
                                        <p:tgtEl>
                                          <p:spTgt spid="4"/>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250"/>
                                        <p:tgtEl>
                                          <p:spTgt spid="5"/>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250"/>
                                        <p:tgtEl>
                                          <p:spTgt spid="6"/>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250"/>
                                        <p:tgtEl>
                                          <p:spTgt spid="7"/>
                                        </p:tgtEl>
                                      </p:cBhvr>
                                    </p:animEffect>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50"/>
                                        <p:tgtEl>
                                          <p:spTgt spid="8"/>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250"/>
                                        <p:tgtEl>
                                          <p:spTgt spid="10"/>
                                        </p:tgtEl>
                                      </p:cBhvr>
                                    </p:animEffect>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anim calcmode="lin" valueType="num">
                                      <p:cBhvr>
                                        <p:cTn id="66" dur="500" fill="hold"/>
                                        <p:tgtEl>
                                          <p:spTgt spid="16"/>
                                        </p:tgtEl>
                                        <p:attrNameLst>
                                          <p:attrName>ppt_x</p:attrName>
                                        </p:attrNameLst>
                                      </p:cBhvr>
                                      <p:tavLst>
                                        <p:tav tm="0">
                                          <p:val>
                                            <p:strVal val="#ppt_x"/>
                                          </p:val>
                                        </p:tav>
                                        <p:tav tm="100000">
                                          <p:val>
                                            <p:strVal val="#ppt_x"/>
                                          </p:val>
                                        </p:tav>
                                      </p:tavLst>
                                    </p:anim>
                                    <p:anim calcmode="lin" valueType="num">
                                      <p:cBhvr>
                                        <p:cTn id="6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0" grpId="0" animBg="1"/>
      <p:bldP spid="11" grpId="0" animBg="1"/>
      <p:bldP spid="12" grpId="0"/>
      <p:bldP spid="13" grpId="0"/>
      <p:bldP spid="14" grpId="0"/>
      <p:bldP spid="15" grpId="0"/>
      <p:bldP spid="16" grpId="0"/>
      <p:bldP spid="17"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2048" y="1887214"/>
            <a:ext cx="6107002" cy="1035880"/>
            <a:chOff x="3224915" y="1122758"/>
            <a:chExt cx="4588616" cy="776730"/>
          </a:xfrm>
        </p:grpSpPr>
        <p:sp>
          <p:nvSpPr>
            <p:cNvPr id="3" name="Freeform 14"/>
            <p:cNvSpPr/>
            <p:nvPr/>
          </p:nvSpPr>
          <p:spPr bwMode="auto">
            <a:xfrm>
              <a:off x="3224915" y="1317540"/>
              <a:ext cx="4390340" cy="581948"/>
            </a:xfrm>
            <a:custGeom>
              <a:avLst/>
              <a:gdLst>
                <a:gd name="T0" fmla="*/ 1666 w 3327"/>
                <a:gd name="T1" fmla="*/ 441 h 441"/>
                <a:gd name="T2" fmla="*/ 219 w 3327"/>
                <a:gd name="T3" fmla="*/ 441 h 441"/>
                <a:gd name="T4" fmla="*/ 219 w 3327"/>
                <a:gd name="T5" fmla="*/ 441 h 441"/>
                <a:gd name="T6" fmla="*/ 198 w 3327"/>
                <a:gd name="T7" fmla="*/ 439 h 441"/>
                <a:gd name="T8" fmla="*/ 176 w 3327"/>
                <a:gd name="T9" fmla="*/ 435 h 441"/>
                <a:gd name="T10" fmla="*/ 154 w 3327"/>
                <a:gd name="T11" fmla="*/ 431 h 441"/>
                <a:gd name="T12" fmla="*/ 134 w 3327"/>
                <a:gd name="T13" fmla="*/ 423 h 441"/>
                <a:gd name="T14" fmla="*/ 116 w 3327"/>
                <a:gd name="T15" fmla="*/ 413 h 441"/>
                <a:gd name="T16" fmla="*/ 96 w 3327"/>
                <a:gd name="T17" fmla="*/ 403 h 441"/>
                <a:gd name="T18" fmla="*/ 80 w 3327"/>
                <a:gd name="T19" fmla="*/ 389 h 441"/>
                <a:gd name="T20" fmla="*/ 64 w 3327"/>
                <a:gd name="T21" fmla="*/ 375 h 441"/>
                <a:gd name="T22" fmla="*/ 50 w 3327"/>
                <a:gd name="T23" fmla="*/ 359 h 441"/>
                <a:gd name="T24" fmla="*/ 38 w 3327"/>
                <a:gd name="T25" fmla="*/ 343 h 441"/>
                <a:gd name="T26" fmla="*/ 26 w 3327"/>
                <a:gd name="T27" fmla="*/ 325 h 441"/>
                <a:gd name="T28" fmla="*/ 16 w 3327"/>
                <a:gd name="T29" fmla="*/ 305 h 441"/>
                <a:gd name="T30" fmla="*/ 10 w 3327"/>
                <a:gd name="T31" fmla="*/ 285 h 441"/>
                <a:gd name="T32" fmla="*/ 4 w 3327"/>
                <a:gd name="T33" fmla="*/ 263 h 441"/>
                <a:gd name="T34" fmla="*/ 0 w 3327"/>
                <a:gd name="T35" fmla="*/ 241 h 441"/>
                <a:gd name="T36" fmla="*/ 0 w 3327"/>
                <a:gd name="T37" fmla="*/ 219 h 441"/>
                <a:gd name="T38" fmla="*/ 0 w 3327"/>
                <a:gd name="T39" fmla="*/ 219 h 441"/>
                <a:gd name="T40" fmla="*/ 0 w 3327"/>
                <a:gd name="T41" fmla="*/ 219 h 441"/>
                <a:gd name="T42" fmla="*/ 0 w 3327"/>
                <a:gd name="T43" fmla="*/ 198 h 441"/>
                <a:gd name="T44" fmla="*/ 4 w 3327"/>
                <a:gd name="T45" fmla="*/ 176 h 441"/>
                <a:gd name="T46" fmla="*/ 10 w 3327"/>
                <a:gd name="T47" fmla="*/ 154 h 441"/>
                <a:gd name="T48" fmla="*/ 16 w 3327"/>
                <a:gd name="T49" fmla="*/ 134 h 441"/>
                <a:gd name="T50" fmla="*/ 26 w 3327"/>
                <a:gd name="T51" fmla="*/ 114 h 441"/>
                <a:gd name="T52" fmla="*/ 38 w 3327"/>
                <a:gd name="T53" fmla="*/ 96 h 441"/>
                <a:gd name="T54" fmla="*/ 50 w 3327"/>
                <a:gd name="T55" fmla="*/ 80 h 441"/>
                <a:gd name="T56" fmla="*/ 64 w 3327"/>
                <a:gd name="T57" fmla="*/ 64 h 441"/>
                <a:gd name="T58" fmla="*/ 80 w 3327"/>
                <a:gd name="T59" fmla="*/ 50 h 441"/>
                <a:gd name="T60" fmla="*/ 96 w 3327"/>
                <a:gd name="T61" fmla="*/ 38 h 441"/>
                <a:gd name="T62" fmla="*/ 116 w 3327"/>
                <a:gd name="T63" fmla="*/ 26 h 441"/>
                <a:gd name="T64" fmla="*/ 134 w 3327"/>
                <a:gd name="T65" fmla="*/ 16 h 441"/>
                <a:gd name="T66" fmla="*/ 154 w 3327"/>
                <a:gd name="T67" fmla="*/ 10 h 441"/>
                <a:gd name="T68" fmla="*/ 176 w 3327"/>
                <a:gd name="T69" fmla="*/ 4 h 441"/>
                <a:gd name="T70" fmla="*/ 198 w 3327"/>
                <a:gd name="T71" fmla="*/ 0 h 441"/>
                <a:gd name="T72" fmla="*/ 219 w 3327"/>
                <a:gd name="T73" fmla="*/ 0 h 441"/>
                <a:gd name="T74" fmla="*/ 3327 w 3327"/>
                <a:gd name="T7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7" h="441">
                  <a:moveTo>
                    <a:pt x="1666" y="441"/>
                  </a:moveTo>
                  <a:lnTo>
                    <a:pt x="219" y="441"/>
                  </a:lnTo>
                  <a:lnTo>
                    <a:pt x="219" y="441"/>
                  </a:lnTo>
                  <a:lnTo>
                    <a:pt x="198" y="439"/>
                  </a:lnTo>
                  <a:lnTo>
                    <a:pt x="176" y="435"/>
                  </a:lnTo>
                  <a:lnTo>
                    <a:pt x="154" y="431"/>
                  </a:lnTo>
                  <a:lnTo>
                    <a:pt x="134" y="423"/>
                  </a:lnTo>
                  <a:lnTo>
                    <a:pt x="116" y="413"/>
                  </a:lnTo>
                  <a:lnTo>
                    <a:pt x="96" y="403"/>
                  </a:lnTo>
                  <a:lnTo>
                    <a:pt x="80" y="389"/>
                  </a:lnTo>
                  <a:lnTo>
                    <a:pt x="64" y="375"/>
                  </a:lnTo>
                  <a:lnTo>
                    <a:pt x="50" y="359"/>
                  </a:lnTo>
                  <a:lnTo>
                    <a:pt x="38" y="343"/>
                  </a:lnTo>
                  <a:lnTo>
                    <a:pt x="26" y="325"/>
                  </a:lnTo>
                  <a:lnTo>
                    <a:pt x="16" y="305"/>
                  </a:lnTo>
                  <a:lnTo>
                    <a:pt x="10" y="285"/>
                  </a:lnTo>
                  <a:lnTo>
                    <a:pt x="4" y="263"/>
                  </a:lnTo>
                  <a:lnTo>
                    <a:pt x="0" y="241"/>
                  </a:lnTo>
                  <a:lnTo>
                    <a:pt x="0" y="219"/>
                  </a:lnTo>
                  <a:lnTo>
                    <a:pt x="0" y="219"/>
                  </a:lnTo>
                  <a:lnTo>
                    <a:pt x="0" y="219"/>
                  </a:lnTo>
                  <a:lnTo>
                    <a:pt x="0" y="198"/>
                  </a:lnTo>
                  <a:lnTo>
                    <a:pt x="4" y="176"/>
                  </a:lnTo>
                  <a:lnTo>
                    <a:pt x="10" y="154"/>
                  </a:lnTo>
                  <a:lnTo>
                    <a:pt x="16" y="134"/>
                  </a:lnTo>
                  <a:lnTo>
                    <a:pt x="26" y="114"/>
                  </a:lnTo>
                  <a:lnTo>
                    <a:pt x="38" y="96"/>
                  </a:lnTo>
                  <a:lnTo>
                    <a:pt x="50" y="80"/>
                  </a:lnTo>
                  <a:lnTo>
                    <a:pt x="64" y="64"/>
                  </a:lnTo>
                  <a:lnTo>
                    <a:pt x="80" y="50"/>
                  </a:lnTo>
                  <a:lnTo>
                    <a:pt x="96" y="38"/>
                  </a:lnTo>
                  <a:lnTo>
                    <a:pt x="116" y="26"/>
                  </a:lnTo>
                  <a:lnTo>
                    <a:pt x="134" y="16"/>
                  </a:lnTo>
                  <a:lnTo>
                    <a:pt x="154" y="10"/>
                  </a:lnTo>
                  <a:lnTo>
                    <a:pt x="176" y="4"/>
                  </a:lnTo>
                  <a:lnTo>
                    <a:pt x="198" y="0"/>
                  </a:lnTo>
                  <a:lnTo>
                    <a:pt x="219" y="0"/>
                  </a:lnTo>
                  <a:lnTo>
                    <a:pt x="3327" y="0"/>
                  </a:lnTo>
                </a:path>
              </a:pathLst>
            </a:custGeom>
            <a:noFill/>
            <a:ln w="190500">
              <a:solidFill>
                <a:srgbClr val="7B1B1B"/>
              </a:solidFill>
              <a:prstDash val="solid"/>
              <a:round/>
            </a:ln>
          </p:spPr>
          <p:txBody>
            <a:bodyPr vert="horz" wrap="square" lIns="91440" tIns="45720" rIns="91440" bIns="45720" numCol="1" anchor="t" anchorCtr="0" compatLnSpc="1"/>
            <a:lstStyle/>
            <a:p>
              <a:endParaRPr lang="zh-CN" altLang="en-US"/>
            </a:p>
          </p:txBody>
        </p:sp>
        <p:sp>
          <p:nvSpPr>
            <p:cNvPr id="4" name="等腰三角形 3"/>
            <p:cNvSpPr/>
            <p:nvPr/>
          </p:nvSpPr>
          <p:spPr>
            <a:xfrm rot="5400000">
              <a:off x="7466715" y="1196033"/>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6074946" y="2659804"/>
            <a:ext cx="2918924" cy="1056238"/>
            <a:chOff x="4564530" y="1702066"/>
            <a:chExt cx="2193191" cy="791995"/>
          </a:xfrm>
        </p:grpSpPr>
        <p:sp>
          <p:nvSpPr>
            <p:cNvPr id="6" name="Freeform 15"/>
            <p:cNvSpPr/>
            <p:nvPr/>
          </p:nvSpPr>
          <p:spPr bwMode="auto">
            <a:xfrm>
              <a:off x="4564530" y="1914752"/>
              <a:ext cx="2193191" cy="579309"/>
            </a:xfrm>
            <a:custGeom>
              <a:avLst/>
              <a:gdLst>
                <a:gd name="T0" fmla="*/ 640 w 1662"/>
                <a:gd name="T1" fmla="*/ 0 h 439"/>
                <a:gd name="T2" fmla="*/ 1441 w 1662"/>
                <a:gd name="T3" fmla="*/ 0 h 439"/>
                <a:gd name="T4" fmla="*/ 1441 w 1662"/>
                <a:gd name="T5" fmla="*/ 0 h 439"/>
                <a:gd name="T6" fmla="*/ 1465 w 1662"/>
                <a:gd name="T7" fmla="*/ 0 h 439"/>
                <a:gd name="T8" fmla="*/ 1487 w 1662"/>
                <a:gd name="T9" fmla="*/ 4 h 439"/>
                <a:gd name="T10" fmla="*/ 1507 w 1662"/>
                <a:gd name="T11" fmla="*/ 8 h 439"/>
                <a:gd name="T12" fmla="*/ 1527 w 1662"/>
                <a:gd name="T13" fmla="*/ 16 h 439"/>
                <a:gd name="T14" fmla="*/ 1547 w 1662"/>
                <a:gd name="T15" fmla="*/ 26 h 439"/>
                <a:gd name="T16" fmla="*/ 1565 w 1662"/>
                <a:gd name="T17" fmla="*/ 36 h 439"/>
                <a:gd name="T18" fmla="*/ 1581 w 1662"/>
                <a:gd name="T19" fmla="*/ 50 h 439"/>
                <a:gd name="T20" fmla="*/ 1596 w 1662"/>
                <a:gd name="T21" fmla="*/ 64 h 439"/>
                <a:gd name="T22" fmla="*/ 1610 w 1662"/>
                <a:gd name="T23" fmla="*/ 80 h 439"/>
                <a:gd name="T24" fmla="*/ 1624 w 1662"/>
                <a:gd name="T25" fmla="*/ 96 h 439"/>
                <a:gd name="T26" fmla="*/ 1634 w 1662"/>
                <a:gd name="T27" fmla="*/ 114 h 439"/>
                <a:gd name="T28" fmla="*/ 1644 w 1662"/>
                <a:gd name="T29" fmla="*/ 134 h 439"/>
                <a:gd name="T30" fmla="*/ 1652 w 1662"/>
                <a:gd name="T31" fmla="*/ 154 h 439"/>
                <a:gd name="T32" fmla="*/ 1656 w 1662"/>
                <a:gd name="T33" fmla="*/ 176 h 439"/>
                <a:gd name="T34" fmla="*/ 1660 w 1662"/>
                <a:gd name="T35" fmla="*/ 198 h 439"/>
                <a:gd name="T36" fmla="*/ 1662 w 1662"/>
                <a:gd name="T37" fmla="*/ 219 h 439"/>
                <a:gd name="T38" fmla="*/ 1662 w 1662"/>
                <a:gd name="T39" fmla="*/ 219 h 439"/>
                <a:gd name="T40" fmla="*/ 1662 w 1662"/>
                <a:gd name="T41" fmla="*/ 219 h 439"/>
                <a:gd name="T42" fmla="*/ 1660 w 1662"/>
                <a:gd name="T43" fmla="*/ 241 h 439"/>
                <a:gd name="T44" fmla="*/ 1656 w 1662"/>
                <a:gd name="T45" fmla="*/ 263 h 439"/>
                <a:gd name="T46" fmla="*/ 1652 w 1662"/>
                <a:gd name="T47" fmla="*/ 285 h 439"/>
                <a:gd name="T48" fmla="*/ 1644 w 1662"/>
                <a:gd name="T49" fmla="*/ 305 h 439"/>
                <a:gd name="T50" fmla="*/ 1634 w 1662"/>
                <a:gd name="T51" fmla="*/ 325 h 439"/>
                <a:gd name="T52" fmla="*/ 1624 w 1662"/>
                <a:gd name="T53" fmla="*/ 343 h 439"/>
                <a:gd name="T54" fmla="*/ 1610 w 1662"/>
                <a:gd name="T55" fmla="*/ 359 h 439"/>
                <a:gd name="T56" fmla="*/ 1596 w 1662"/>
                <a:gd name="T57" fmla="*/ 375 h 439"/>
                <a:gd name="T58" fmla="*/ 1581 w 1662"/>
                <a:gd name="T59" fmla="*/ 389 h 439"/>
                <a:gd name="T60" fmla="*/ 1565 w 1662"/>
                <a:gd name="T61" fmla="*/ 401 h 439"/>
                <a:gd name="T62" fmla="*/ 1547 w 1662"/>
                <a:gd name="T63" fmla="*/ 413 h 439"/>
                <a:gd name="T64" fmla="*/ 1527 w 1662"/>
                <a:gd name="T65" fmla="*/ 423 h 439"/>
                <a:gd name="T66" fmla="*/ 1507 w 1662"/>
                <a:gd name="T67" fmla="*/ 429 h 439"/>
                <a:gd name="T68" fmla="*/ 1487 w 1662"/>
                <a:gd name="T69" fmla="*/ 435 h 439"/>
                <a:gd name="T70" fmla="*/ 1465 w 1662"/>
                <a:gd name="T71" fmla="*/ 439 h 439"/>
                <a:gd name="T72" fmla="*/ 1441 w 1662"/>
                <a:gd name="T73" fmla="*/ 439 h 439"/>
                <a:gd name="T74" fmla="*/ 0 w 1662"/>
                <a:gd name="T75"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2" h="439">
                  <a:moveTo>
                    <a:pt x="640" y="0"/>
                  </a:moveTo>
                  <a:lnTo>
                    <a:pt x="1441" y="0"/>
                  </a:lnTo>
                  <a:lnTo>
                    <a:pt x="1441" y="0"/>
                  </a:lnTo>
                  <a:lnTo>
                    <a:pt x="1465" y="0"/>
                  </a:lnTo>
                  <a:lnTo>
                    <a:pt x="1487" y="4"/>
                  </a:lnTo>
                  <a:lnTo>
                    <a:pt x="1507" y="8"/>
                  </a:lnTo>
                  <a:lnTo>
                    <a:pt x="1527" y="16"/>
                  </a:lnTo>
                  <a:lnTo>
                    <a:pt x="1547" y="26"/>
                  </a:lnTo>
                  <a:lnTo>
                    <a:pt x="1565" y="36"/>
                  </a:lnTo>
                  <a:lnTo>
                    <a:pt x="1581" y="50"/>
                  </a:lnTo>
                  <a:lnTo>
                    <a:pt x="1596" y="64"/>
                  </a:lnTo>
                  <a:lnTo>
                    <a:pt x="1610" y="80"/>
                  </a:lnTo>
                  <a:lnTo>
                    <a:pt x="1624" y="96"/>
                  </a:lnTo>
                  <a:lnTo>
                    <a:pt x="1634" y="114"/>
                  </a:lnTo>
                  <a:lnTo>
                    <a:pt x="1644" y="134"/>
                  </a:lnTo>
                  <a:lnTo>
                    <a:pt x="1652" y="154"/>
                  </a:lnTo>
                  <a:lnTo>
                    <a:pt x="1656" y="176"/>
                  </a:lnTo>
                  <a:lnTo>
                    <a:pt x="1660" y="198"/>
                  </a:lnTo>
                  <a:lnTo>
                    <a:pt x="1662" y="219"/>
                  </a:lnTo>
                  <a:lnTo>
                    <a:pt x="1662" y="219"/>
                  </a:lnTo>
                  <a:lnTo>
                    <a:pt x="1662" y="219"/>
                  </a:lnTo>
                  <a:lnTo>
                    <a:pt x="1660" y="241"/>
                  </a:lnTo>
                  <a:lnTo>
                    <a:pt x="1656" y="263"/>
                  </a:lnTo>
                  <a:lnTo>
                    <a:pt x="1652" y="285"/>
                  </a:lnTo>
                  <a:lnTo>
                    <a:pt x="1644" y="305"/>
                  </a:lnTo>
                  <a:lnTo>
                    <a:pt x="1634" y="325"/>
                  </a:lnTo>
                  <a:lnTo>
                    <a:pt x="1624" y="343"/>
                  </a:lnTo>
                  <a:lnTo>
                    <a:pt x="1610" y="359"/>
                  </a:lnTo>
                  <a:lnTo>
                    <a:pt x="1596" y="375"/>
                  </a:lnTo>
                  <a:lnTo>
                    <a:pt x="1581" y="389"/>
                  </a:lnTo>
                  <a:lnTo>
                    <a:pt x="1565" y="401"/>
                  </a:lnTo>
                  <a:lnTo>
                    <a:pt x="1547" y="413"/>
                  </a:lnTo>
                  <a:lnTo>
                    <a:pt x="1527" y="423"/>
                  </a:lnTo>
                  <a:lnTo>
                    <a:pt x="1507" y="429"/>
                  </a:lnTo>
                  <a:lnTo>
                    <a:pt x="1487" y="435"/>
                  </a:lnTo>
                  <a:lnTo>
                    <a:pt x="1465" y="439"/>
                  </a:lnTo>
                  <a:lnTo>
                    <a:pt x="1441" y="439"/>
                  </a:lnTo>
                  <a:lnTo>
                    <a:pt x="0" y="439"/>
                  </a:lnTo>
                </a:path>
              </a:pathLst>
            </a:custGeom>
            <a:noFill/>
            <a:ln w="190500">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等腰三角形 6"/>
            <p:cNvSpPr/>
            <p:nvPr/>
          </p:nvSpPr>
          <p:spPr>
            <a:xfrm rot="16200000">
              <a:off x="5172875" y="1775341"/>
              <a:ext cx="420091" cy="27354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a:off x="4273012" y="3439439"/>
            <a:ext cx="2925948" cy="1052713"/>
            <a:chOff x="3210611" y="2286656"/>
            <a:chExt cx="2198469" cy="789352"/>
          </a:xfrm>
        </p:grpSpPr>
        <p:sp>
          <p:nvSpPr>
            <p:cNvPr id="9" name="Freeform 16"/>
            <p:cNvSpPr/>
            <p:nvPr/>
          </p:nvSpPr>
          <p:spPr bwMode="auto">
            <a:xfrm>
              <a:off x="3210611" y="2494060"/>
              <a:ext cx="2198469" cy="581948"/>
            </a:xfrm>
            <a:custGeom>
              <a:avLst/>
              <a:gdLst>
                <a:gd name="T0" fmla="*/ 1666 w 1666"/>
                <a:gd name="T1" fmla="*/ 441 h 441"/>
                <a:gd name="T2" fmla="*/ 219 w 1666"/>
                <a:gd name="T3" fmla="*/ 441 h 441"/>
                <a:gd name="T4" fmla="*/ 219 w 1666"/>
                <a:gd name="T5" fmla="*/ 441 h 441"/>
                <a:gd name="T6" fmla="*/ 198 w 1666"/>
                <a:gd name="T7" fmla="*/ 441 h 441"/>
                <a:gd name="T8" fmla="*/ 176 w 1666"/>
                <a:gd name="T9" fmla="*/ 437 h 441"/>
                <a:gd name="T10" fmla="*/ 154 w 1666"/>
                <a:gd name="T11" fmla="*/ 431 h 441"/>
                <a:gd name="T12" fmla="*/ 134 w 1666"/>
                <a:gd name="T13" fmla="*/ 425 h 441"/>
                <a:gd name="T14" fmla="*/ 116 w 1666"/>
                <a:gd name="T15" fmla="*/ 415 h 441"/>
                <a:gd name="T16" fmla="*/ 96 w 1666"/>
                <a:gd name="T17" fmla="*/ 403 h 441"/>
                <a:gd name="T18" fmla="*/ 80 w 1666"/>
                <a:gd name="T19" fmla="*/ 391 h 441"/>
                <a:gd name="T20" fmla="*/ 64 w 1666"/>
                <a:gd name="T21" fmla="*/ 377 h 441"/>
                <a:gd name="T22" fmla="*/ 50 w 1666"/>
                <a:gd name="T23" fmla="*/ 361 h 441"/>
                <a:gd name="T24" fmla="*/ 38 w 1666"/>
                <a:gd name="T25" fmla="*/ 345 h 441"/>
                <a:gd name="T26" fmla="*/ 26 w 1666"/>
                <a:gd name="T27" fmla="*/ 325 h 441"/>
                <a:gd name="T28" fmla="*/ 16 w 1666"/>
                <a:gd name="T29" fmla="*/ 307 h 441"/>
                <a:gd name="T30" fmla="*/ 10 w 1666"/>
                <a:gd name="T31" fmla="*/ 287 h 441"/>
                <a:gd name="T32" fmla="*/ 4 w 1666"/>
                <a:gd name="T33" fmla="*/ 265 h 441"/>
                <a:gd name="T34" fmla="*/ 0 w 1666"/>
                <a:gd name="T35" fmla="*/ 243 h 441"/>
                <a:gd name="T36" fmla="*/ 0 w 1666"/>
                <a:gd name="T37" fmla="*/ 222 h 441"/>
                <a:gd name="T38" fmla="*/ 0 w 1666"/>
                <a:gd name="T39" fmla="*/ 222 h 441"/>
                <a:gd name="T40" fmla="*/ 0 w 1666"/>
                <a:gd name="T41" fmla="*/ 222 h 441"/>
                <a:gd name="T42" fmla="*/ 0 w 1666"/>
                <a:gd name="T43" fmla="*/ 198 h 441"/>
                <a:gd name="T44" fmla="*/ 4 w 1666"/>
                <a:gd name="T45" fmla="*/ 178 h 441"/>
                <a:gd name="T46" fmla="*/ 10 w 1666"/>
                <a:gd name="T47" fmla="*/ 156 h 441"/>
                <a:gd name="T48" fmla="*/ 16 w 1666"/>
                <a:gd name="T49" fmla="*/ 136 h 441"/>
                <a:gd name="T50" fmla="*/ 26 w 1666"/>
                <a:gd name="T51" fmla="*/ 116 h 441"/>
                <a:gd name="T52" fmla="*/ 38 w 1666"/>
                <a:gd name="T53" fmla="*/ 98 h 441"/>
                <a:gd name="T54" fmla="*/ 50 w 1666"/>
                <a:gd name="T55" fmla="*/ 82 h 441"/>
                <a:gd name="T56" fmla="*/ 64 w 1666"/>
                <a:gd name="T57" fmla="*/ 66 h 441"/>
                <a:gd name="T58" fmla="*/ 80 w 1666"/>
                <a:gd name="T59" fmla="*/ 52 h 441"/>
                <a:gd name="T60" fmla="*/ 96 w 1666"/>
                <a:gd name="T61" fmla="*/ 38 h 441"/>
                <a:gd name="T62" fmla="*/ 116 w 1666"/>
                <a:gd name="T63" fmla="*/ 28 h 441"/>
                <a:gd name="T64" fmla="*/ 134 w 1666"/>
                <a:gd name="T65" fmla="*/ 18 h 441"/>
                <a:gd name="T66" fmla="*/ 154 w 1666"/>
                <a:gd name="T67" fmla="*/ 10 h 441"/>
                <a:gd name="T68" fmla="*/ 176 w 1666"/>
                <a:gd name="T69" fmla="*/ 6 h 441"/>
                <a:gd name="T70" fmla="*/ 198 w 1666"/>
                <a:gd name="T71" fmla="*/ 2 h 441"/>
                <a:gd name="T72" fmla="*/ 219 w 1666"/>
                <a:gd name="T73" fmla="*/ 0 h 441"/>
                <a:gd name="T74" fmla="*/ 1026 w 1666"/>
                <a:gd name="T7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6" h="441">
                  <a:moveTo>
                    <a:pt x="1666" y="441"/>
                  </a:moveTo>
                  <a:lnTo>
                    <a:pt x="219" y="441"/>
                  </a:lnTo>
                  <a:lnTo>
                    <a:pt x="219" y="441"/>
                  </a:lnTo>
                  <a:lnTo>
                    <a:pt x="198" y="441"/>
                  </a:lnTo>
                  <a:lnTo>
                    <a:pt x="176" y="437"/>
                  </a:lnTo>
                  <a:lnTo>
                    <a:pt x="154" y="431"/>
                  </a:lnTo>
                  <a:lnTo>
                    <a:pt x="134" y="425"/>
                  </a:lnTo>
                  <a:lnTo>
                    <a:pt x="116" y="415"/>
                  </a:lnTo>
                  <a:lnTo>
                    <a:pt x="96" y="403"/>
                  </a:lnTo>
                  <a:lnTo>
                    <a:pt x="80" y="391"/>
                  </a:lnTo>
                  <a:lnTo>
                    <a:pt x="64" y="377"/>
                  </a:lnTo>
                  <a:lnTo>
                    <a:pt x="50" y="361"/>
                  </a:lnTo>
                  <a:lnTo>
                    <a:pt x="38" y="345"/>
                  </a:lnTo>
                  <a:lnTo>
                    <a:pt x="26" y="325"/>
                  </a:lnTo>
                  <a:lnTo>
                    <a:pt x="16" y="307"/>
                  </a:lnTo>
                  <a:lnTo>
                    <a:pt x="10" y="287"/>
                  </a:lnTo>
                  <a:lnTo>
                    <a:pt x="4" y="265"/>
                  </a:lnTo>
                  <a:lnTo>
                    <a:pt x="0" y="243"/>
                  </a:lnTo>
                  <a:lnTo>
                    <a:pt x="0" y="222"/>
                  </a:lnTo>
                  <a:lnTo>
                    <a:pt x="0" y="222"/>
                  </a:lnTo>
                  <a:lnTo>
                    <a:pt x="0" y="222"/>
                  </a:lnTo>
                  <a:lnTo>
                    <a:pt x="0" y="198"/>
                  </a:lnTo>
                  <a:lnTo>
                    <a:pt x="4" y="178"/>
                  </a:lnTo>
                  <a:lnTo>
                    <a:pt x="10" y="156"/>
                  </a:lnTo>
                  <a:lnTo>
                    <a:pt x="16" y="136"/>
                  </a:lnTo>
                  <a:lnTo>
                    <a:pt x="26" y="116"/>
                  </a:lnTo>
                  <a:lnTo>
                    <a:pt x="38" y="98"/>
                  </a:lnTo>
                  <a:lnTo>
                    <a:pt x="50" y="82"/>
                  </a:lnTo>
                  <a:lnTo>
                    <a:pt x="64" y="66"/>
                  </a:lnTo>
                  <a:lnTo>
                    <a:pt x="80" y="52"/>
                  </a:lnTo>
                  <a:lnTo>
                    <a:pt x="96" y="38"/>
                  </a:lnTo>
                  <a:lnTo>
                    <a:pt x="116" y="28"/>
                  </a:lnTo>
                  <a:lnTo>
                    <a:pt x="134" y="18"/>
                  </a:lnTo>
                  <a:lnTo>
                    <a:pt x="154" y="10"/>
                  </a:lnTo>
                  <a:lnTo>
                    <a:pt x="176" y="6"/>
                  </a:lnTo>
                  <a:lnTo>
                    <a:pt x="198" y="2"/>
                  </a:lnTo>
                  <a:lnTo>
                    <a:pt x="219" y="0"/>
                  </a:lnTo>
                  <a:lnTo>
                    <a:pt x="1026" y="0"/>
                  </a:lnTo>
                </a:path>
              </a:pathLst>
            </a:custGeom>
            <a:noFill/>
            <a:ln w="190500">
              <a:solidFill>
                <a:srgbClr val="7B1B1B"/>
              </a:solidFill>
              <a:prstDash val="solid"/>
              <a:round/>
            </a:ln>
          </p:spPr>
          <p:txBody>
            <a:bodyPr vert="horz" wrap="square" lIns="91440" tIns="45720" rIns="91440" bIns="45720" numCol="1" anchor="t" anchorCtr="0" compatLnSpc="1"/>
            <a:lstStyle/>
            <a:p>
              <a:endParaRPr lang="zh-CN" altLang="en-US">
                <a:ln>
                  <a:solidFill>
                    <a:sysClr val="windowText" lastClr="000000"/>
                  </a:solidFill>
                </a:ln>
              </a:endParaRPr>
            </a:p>
          </p:txBody>
        </p:sp>
        <p:sp>
          <p:nvSpPr>
            <p:cNvPr id="10" name="等腰三角形 9"/>
            <p:cNvSpPr/>
            <p:nvPr/>
          </p:nvSpPr>
          <p:spPr>
            <a:xfrm rot="5400000">
              <a:off x="4407824" y="2359931"/>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 name="组合 10"/>
          <p:cNvGrpSpPr/>
          <p:nvPr/>
        </p:nvGrpSpPr>
        <p:grpSpPr>
          <a:xfrm>
            <a:off x="6074946" y="4208505"/>
            <a:ext cx="2918924" cy="1059759"/>
            <a:chOff x="4564530" y="2863321"/>
            <a:chExt cx="2193191" cy="794635"/>
          </a:xfrm>
        </p:grpSpPr>
        <p:sp>
          <p:nvSpPr>
            <p:cNvPr id="12" name="Freeform 17"/>
            <p:cNvSpPr/>
            <p:nvPr/>
          </p:nvSpPr>
          <p:spPr bwMode="auto">
            <a:xfrm>
              <a:off x="4564530" y="3076008"/>
              <a:ext cx="2193191" cy="581948"/>
            </a:xfrm>
            <a:custGeom>
              <a:avLst/>
              <a:gdLst>
                <a:gd name="T0" fmla="*/ 640 w 1662"/>
                <a:gd name="T1" fmla="*/ 0 h 441"/>
                <a:gd name="T2" fmla="*/ 1441 w 1662"/>
                <a:gd name="T3" fmla="*/ 0 h 441"/>
                <a:gd name="T4" fmla="*/ 1441 w 1662"/>
                <a:gd name="T5" fmla="*/ 0 h 441"/>
                <a:gd name="T6" fmla="*/ 1465 w 1662"/>
                <a:gd name="T7" fmla="*/ 2 h 441"/>
                <a:gd name="T8" fmla="*/ 1487 w 1662"/>
                <a:gd name="T9" fmla="*/ 4 h 441"/>
                <a:gd name="T10" fmla="*/ 1507 w 1662"/>
                <a:gd name="T11" fmla="*/ 10 h 441"/>
                <a:gd name="T12" fmla="*/ 1527 w 1662"/>
                <a:gd name="T13" fmla="*/ 18 h 441"/>
                <a:gd name="T14" fmla="*/ 1547 w 1662"/>
                <a:gd name="T15" fmla="*/ 28 h 441"/>
                <a:gd name="T16" fmla="*/ 1565 w 1662"/>
                <a:gd name="T17" fmla="*/ 38 h 441"/>
                <a:gd name="T18" fmla="*/ 1581 w 1662"/>
                <a:gd name="T19" fmla="*/ 50 h 441"/>
                <a:gd name="T20" fmla="*/ 1596 w 1662"/>
                <a:gd name="T21" fmla="*/ 66 h 441"/>
                <a:gd name="T22" fmla="*/ 1610 w 1662"/>
                <a:gd name="T23" fmla="*/ 80 h 441"/>
                <a:gd name="T24" fmla="*/ 1624 w 1662"/>
                <a:gd name="T25" fmla="*/ 98 h 441"/>
                <a:gd name="T26" fmla="*/ 1634 w 1662"/>
                <a:gd name="T27" fmla="*/ 116 h 441"/>
                <a:gd name="T28" fmla="*/ 1644 w 1662"/>
                <a:gd name="T29" fmla="*/ 136 h 441"/>
                <a:gd name="T30" fmla="*/ 1652 w 1662"/>
                <a:gd name="T31" fmla="*/ 156 h 441"/>
                <a:gd name="T32" fmla="*/ 1656 w 1662"/>
                <a:gd name="T33" fmla="*/ 176 h 441"/>
                <a:gd name="T34" fmla="*/ 1660 w 1662"/>
                <a:gd name="T35" fmla="*/ 198 h 441"/>
                <a:gd name="T36" fmla="*/ 1662 w 1662"/>
                <a:gd name="T37" fmla="*/ 222 h 441"/>
                <a:gd name="T38" fmla="*/ 1662 w 1662"/>
                <a:gd name="T39" fmla="*/ 222 h 441"/>
                <a:gd name="T40" fmla="*/ 1662 w 1662"/>
                <a:gd name="T41" fmla="*/ 222 h 441"/>
                <a:gd name="T42" fmla="*/ 1660 w 1662"/>
                <a:gd name="T43" fmla="*/ 243 h 441"/>
                <a:gd name="T44" fmla="*/ 1656 w 1662"/>
                <a:gd name="T45" fmla="*/ 265 h 441"/>
                <a:gd name="T46" fmla="*/ 1652 w 1662"/>
                <a:gd name="T47" fmla="*/ 285 h 441"/>
                <a:gd name="T48" fmla="*/ 1644 w 1662"/>
                <a:gd name="T49" fmla="*/ 307 h 441"/>
                <a:gd name="T50" fmla="*/ 1634 w 1662"/>
                <a:gd name="T51" fmla="*/ 325 h 441"/>
                <a:gd name="T52" fmla="*/ 1624 w 1662"/>
                <a:gd name="T53" fmla="*/ 343 h 441"/>
                <a:gd name="T54" fmla="*/ 1610 w 1662"/>
                <a:gd name="T55" fmla="*/ 361 h 441"/>
                <a:gd name="T56" fmla="*/ 1596 w 1662"/>
                <a:gd name="T57" fmla="*/ 377 h 441"/>
                <a:gd name="T58" fmla="*/ 1581 w 1662"/>
                <a:gd name="T59" fmla="*/ 391 h 441"/>
                <a:gd name="T60" fmla="*/ 1565 w 1662"/>
                <a:gd name="T61" fmla="*/ 403 h 441"/>
                <a:gd name="T62" fmla="*/ 1547 w 1662"/>
                <a:gd name="T63" fmla="*/ 415 h 441"/>
                <a:gd name="T64" fmla="*/ 1527 w 1662"/>
                <a:gd name="T65" fmla="*/ 423 h 441"/>
                <a:gd name="T66" fmla="*/ 1507 w 1662"/>
                <a:gd name="T67" fmla="*/ 431 h 441"/>
                <a:gd name="T68" fmla="*/ 1487 w 1662"/>
                <a:gd name="T69" fmla="*/ 437 h 441"/>
                <a:gd name="T70" fmla="*/ 1465 w 1662"/>
                <a:gd name="T71" fmla="*/ 439 h 441"/>
                <a:gd name="T72" fmla="*/ 1441 w 1662"/>
                <a:gd name="T73" fmla="*/ 441 h 441"/>
                <a:gd name="T74" fmla="*/ 0 w 1662"/>
                <a:gd name="T75"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2" h="441">
                  <a:moveTo>
                    <a:pt x="640" y="0"/>
                  </a:moveTo>
                  <a:lnTo>
                    <a:pt x="1441" y="0"/>
                  </a:lnTo>
                  <a:lnTo>
                    <a:pt x="1441" y="0"/>
                  </a:lnTo>
                  <a:lnTo>
                    <a:pt x="1465" y="2"/>
                  </a:lnTo>
                  <a:lnTo>
                    <a:pt x="1487" y="4"/>
                  </a:lnTo>
                  <a:lnTo>
                    <a:pt x="1507" y="10"/>
                  </a:lnTo>
                  <a:lnTo>
                    <a:pt x="1527" y="18"/>
                  </a:lnTo>
                  <a:lnTo>
                    <a:pt x="1547" y="28"/>
                  </a:lnTo>
                  <a:lnTo>
                    <a:pt x="1565" y="38"/>
                  </a:lnTo>
                  <a:lnTo>
                    <a:pt x="1581" y="50"/>
                  </a:lnTo>
                  <a:lnTo>
                    <a:pt x="1596" y="66"/>
                  </a:lnTo>
                  <a:lnTo>
                    <a:pt x="1610" y="80"/>
                  </a:lnTo>
                  <a:lnTo>
                    <a:pt x="1624" y="98"/>
                  </a:lnTo>
                  <a:lnTo>
                    <a:pt x="1634" y="116"/>
                  </a:lnTo>
                  <a:lnTo>
                    <a:pt x="1644" y="136"/>
                  </a:lnTo>
                  <a:lnTo>
                    <a:pt x="1652" y="156"/>
                  </a:lnTo>
                  <a:lnTo>
                    <a:pt x="1656" y="176"/>
                  </a:lnTo>
                  <a:lnTo>
                    <a:pt x="1660" y="198"/>
                  </a:lnTo>
                  <a:lnTo>
                    <a:pt x="1662" y="222"/>
                  </a:lnTo>
                  <a:lnTo>
                    <a:pt x="1662" y="222"/>
                  </a:lnTo>
                  <a:lnTo>
                    <a:pt x="1662" y="222"/>
                  </a:lnTo>
                  <a:lnTo>
                    <a:pt x="1660" y="243"/>
                  </a:lnTo>
                  <a:lnTo>
                    <a:pt x="1656" y="265"/>
                  </a:lnTo>
                  <a:lnTo>
                    <a:pt x="1652" y="285"/>
                  </a:lnTo>
                  <a:lnTo>
                    <a:pt x="1644" y="307"/>
                  </a:lnTo>
                  <a:lnTo>
                    <a:pt x="1634" y="325"/>
                  </a:lnTo>
                  <a:lnTo>
                    <a:pt x="1624" y="343"/>
                  </a:lnTo>
                  <a:lnTo>
                    <a:pt x="1610" y="361"/>
                  </a:lnTo>
                  <a:lnTo>
                    <a:pt x="1596" y="377"/>
                  </a:lnTo>
                  <a:lnTo>
                    <a:pt x="1581" y="391"/>
                  </a:lnTo>
                  <a:lnTo>
                    <a:pt x="1565" y="403"/>
                  </a:lnTo>
                  <a:lnTo>
                    <a:pt x="1547" y="415"/>
                  </a:lnTo>
                  <a:lnTo>
                    <a:pt x="1527" y="423"/>
                  </a:lnTo>
                  <a:lnTo>
                    <a:pt x="1507" y="431"/>
                  </a:lnTo>
                  <a:lnTo>
                    <a:pt x="1487" y="437"/>
                  </a:lnTo>
                  <a:lnTo>
                    <a:pt x="1465" y="439"/>
                  </a:lnTo>
                  <a:lnTo>
                    <a:pt x="1441" y="441"/>
                  </a:lnTo>
                  <a:lnTo>
                    <a:pt x="0" y="441"/>
                  </a:lnTo>
                </a:path>
              </a:pathLst>
            </a:custGeom>
            <a:noFill/>
            <a:ln w="190500">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等腰三角形 12"/>
            <p:cNvSpPr/>
            <p:nvPr/>
          </p:nvSpPr>
          <p:spPr>
            <a:xfrm rot="16200000">
              <a:off x="5172875" y="2936596"/>
              <a:ext cx="420091" cy="27354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 name="组合 13"/>
          <p:cNvGrpSpPr/>
          <p:nvPr/>
        </p:nvGrpSpPr>
        <p:grpSpPr>
          <a:xfrm>
            <a:off x="2" y="4984616"/>
            <a:ext cx="6327962" cy="560251"/>
            <a:chOff x="1" y="3445269"/>
            <a:chExt cx="4754639" cy="420091"/>
          </a:xfrm>
        </p:grpSpPr>
        <p:sp>
          <p:nvSpPr>
            <p:cNvPr id="15" name="Line 18"/>
            <p:cNvSpPr>
              <a:spLocks noChangeShapeType="1"/>
            </p:cNvSpPr>
            <p:nvPr/>
          </p:nvSpPr>
          <p:spPr bwMode="auto">
            <a:xfrm flipH="1">
              <a:off x="1" y="3657955"/>
              <a:ext cx="4564529" cy="0"/>
            </a:xfrm>
            <a:prstGeom prst="line">
              <a:avLst/>
            </a:prstGeom>
            <a:noFill/>
            <a:ln w="190500">
              <a:solidFill>
                <a:srgbClr val="7B1B1B"/>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等腰三角形 15"/>
            <p:cNvSpPr/>
            <p:nvPr/>
          </p:nvSpPr>
          <p:spPr>
            <a:xfrm rot="5400000">
              <a:off x="4407824" y="3518544"/>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矩形 16"/>
          <p:cNvSpPr/>
          <p:nvPr/>
        </p:nvSpPr>
        <p:spPr>
          <a:xfrm>
            <a:off x="685289" y="2098555"/>
            <a:ext cx="3238512" cy="1169821"/>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18" name="矩形 17"/>
          <p:cNvSpPr/>
          <p:nvPr/>
        </p:nvSpPr>
        <p:spPr>
          <a:xfrm>
            <a:off x="685289" y="3697448"/>
            <a:ext cx="3238512" cy="1169821"/>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19" name="矩形 18"/>
          <p:cNvSpPr/>
          <p:nvPr/>
        </p:nvSpPr>
        <p:spPr>
          <a:xfrm>
            <a:off x="9468820" y="2720393"/>
            <a:ext cx="2366208" cy="1416100"/>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20" name="矩形 19"/>
          <p:cNvSpPr/>
          <p:nvPr/>
        </p:nvSpPr>
        <p:spPr>
          <a:xfrm>
            <a:off x="9468818" y="4291719"/>
            <a:ext cx="2557881" cy="1416100"/>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21" name="矩形 20"/>
          <p:cNvSpPr/>
          <p:nvPr/>
        </p:nvSpPr>
        <p:spPr>
          <a:xfrm>
            <a:off x="321232" y="5654478"/>
            <a:ext cx="7488697" cy="677265"/>
          </a:xfrm>
          <a:prstGeom prst="rect">
            <a:avLst/>
          </a:prstGeom>
        </p:spPr>
        <p:txBody>
          <a:bodyPr wrap="square" lIns="121758" tIns="60879" rIns="121758" bIns="60879">
            <a:spAutoFit/>
          </a:bodyPr>
          <a:lstStyle/>
          <a:p>
            <a:pPr algn="ctr" defTabSz="1217295"/>
            <a:r>
              <a:rPr lang="zh-CN" altLang="en-US" sz="2000" dirty="0">
                <a:solidFill>
                  <a:prstClr val="black">
                    <a:lumMod val="65000"/>
                    <a:lumOff val="35000"/>
                  </a:prstClr>
                </a:solidFill>
                <a:latin typeface="百度综艺简体" pitchFamily="2" charset="-122"/>
                <a:ea typeface="百度综艺简体"/>
              </a:rPr>
              <a:t>此处添加文本标题</a:t>
            </a: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22" name="等腰三角形 21"/>
          <p:cNvSpPr/>
          <p:nvPr/>
        </p:nvSpPr>
        <p:spPr>
          <a:xfrm rot="16200000">
            <a:off x="3832831" y="2452886"/>
            <a:ext cx="318580" cy="164308"/>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3" name="等腰三角形 22"/>
          <p:cNvSpPr/>
          <p:nvPr/>
        </p:nvSpPr>
        <p:spPr>
          <a:xfrm rot="16200000">
            <a:off x="3832831" y="4011114"/>
            <a:ext cx="318580" cy="164308"/>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4" name="等腰三角形 23"/>
          <p:cNvSpPr/>
          <p:nvPr/>
        </p:nvSpPr>
        <p:spPr>
          <a:xfrm rot="5400000">
            <a:off x="9114652" y="4798052"/>
            <a:ext cx="318580" cy="16430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5" name="等腰三角形 24"/>
          <p:cNvSpPr/>
          <p:nvPr/>
        </p:nvSpPr>
        <p:spPr>
          <a:xfrm rot="5400000">
            <a:off x="9114652" y="3247592"/>
            <a:ext cx="318580" cy="16430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6" name="等腰三角形 25"/>
          <p:cNvSpPr/>
          <p:nvPr/>
        </p:nvSpPr>
        <p:spPr>
          <a:xfrm rot="10800000">
            <a:off x="2983607" y="5486079"/>
            <a:ext cx="317926" cy="164646"/>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8" name="TextBox 27"/>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by="(-#ppt_w*2)" calcmode="lin" valueType="num">
                                      <p:cBhvr rctx="PPT">
                                        <p:cTn id="7" dur="250" autoRev="1" fill="hold">
                                          <p:stCondLst>
                                            <p:cond delay="0"/>
                                          </p:stCondLst>
                                        </p:cTn>
                                        <p:tgtEl>
                                          <p:spTgt spid="28"/>
                                        </p:tgtEl>
                                        <p:attrNameLst>
                                          <p:attrName>ppt_w</p:attrName>
                                        </p:attrNameLst>
                                      </p:cBhvr>
                                    </p:anim>
                                    <p:anim by="(#ppt_w*0.50)" calcmode="lin" valueType="num">
                                      <p:cBhvr>
                                        <p:cTn id="8" dur="250" decel="50000" autoRev="1" fill="hold">
                                          <p:stCondLst>
                                            <p:cond delay="0"/>
                                          </p:stCondLst>
                                        </p:cTn>
                                        <p:tgtEl>
                                          <p:spTgt spid="28"/>
                                        </p:tgtEl>
                                        <p:attrNameLst>
                                          <p:attrName>ppt_x</p:attrName>
                                        </p:attrNameLst>
                                      </p:cBhvr>
                                    </p:anim>
                                    <p:anim from="(-#ppt_h/2)" to="(#ppt_y)" calcmode="lin" valueType="num">
                                      <p:cBhvr>
                                        <p:cTn id="9" dur="500" fill="hold">
                                          <p:stCondLst>
                                            <p:cond delay="0"/>
                                          </p:stCondLst>
                                        </p:cTn>
                                        <p:tgtEl>
                                          <p:spTgt spid="28"/>
                                        </p:tgtEl>
                                        <p:attrNameLst>
                                          <p:attrName>ppt_y</p:attrName>
                                        </p:attrNameLst>
                                      </p:cBhvr>
                                    </p:anim>
                                    <p:animRot by="21600000">
                                      <p:cBhvr>
                                        <p:cTn id="10" dur="500" fill="hold">
                                          <p:stCondLst>
                                            <p:cond delay="0"/>
                                          </p:stCondLst>
                                        </p:cTn>
                                        <p:tgtEl>
                                          <p:spTgt spid="28"/>
                                        </p:tgtEl>
                                        <p:attrNameLst>
                                          <p:attrName>r</p:attrName>
                                        </p:attrNameLst>
                                      </p:cBhvr>
                                    </p:animRo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300"/>
                                        <p:tgtEl>
                                          <p:spTgt spid="14"/>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300"/>
                                        <p:tgtEl>
                                          <p:spTgt spid="11"/>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300"/>
                                        <p:tgtEl>
                                          <p:spTgt spid="8"/>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300"/>
                                        <p:tgtEl>
                                          <p:spTgt spid="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300"/>
                                        <p:tgtEl>
                                          <p:spTgt spid="2"/>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300" fill="hold"/>
                                        <p:tgtEl>
                                          <p:spTgt spid="26"/>
                                        </p:tgtEl>
                                        <p:attrNameLst>
                                          <p:attrName>ppt_x</p:attrName>
                                        </p:attrNameLst>
                                      </p:cBhvr>
                                      <p:tavLst>
                                        <p:tav tm="0">
                                          <p:val>
                                            <p:strVal val="#ppt_x"/>
                                          </p:val>
                                        </p:tav>
                                        <p:tav tm="100000">
                                          <p:val>
                                            <p:strVal val="#ppt_x"/>
                                          </p:val>
                                        </p:tav>
                                      </p:tavLst>
                                    </p:anim>
                                    <p:anim calcmode="lin" valueType="num">
                                      <p:cBhvr additive="base">
                                        <p:cTn id="35" dur="300" fill="hold"/>
                                        <p:tgtEl>
                                          <p:spTgt spid="26"/>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300"/>
                                        <p:tgtEl>
                                          <p:spTgt spid="21"/>
                                        </p:tgtEl>
                                      </p:cBhvr>
                                    </p:animEffect>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300" fill="hold"/>
                                        <p:tgtEl>
                                          <p:spTgt spid="24"/>
                                        </p:tgtEl>
                                        <p:attrNameLst>
                                          <p:attrName>ppt_x</p:attrName>
                                        </p:attrNameLst>
                                      </p:cBhvr>
                                      <p:tavLst>
                                        <p:tav tm="0">
                                          <p:val>
                                            <p:strVal val="1+#ppt_w/2"/>
                                          </p:val>
                                        </p:tav>
                                        <p:tav tm="100000">
                                          <p:val>
                                            <p:strVal val="#ppt_x"/>
                                          </p:val>
                                        </p:tav>
                                      </p:tavLst>
                                    </p:anim>
                                    <p:anim calcmode="lin" valueType="num">
                                      <p:cBhvr additive="base">
                                        <p:cTn id="44" dur="3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300"/>
                                        <p:tgtEl>
                                          <p:spTgt spid="20"/>
                                        </p:tgtEl>
                                      </p:cBhvr>
                                    </p:animEffect>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300" fill="hold"/>
                                        <p:tgtEl>
                                          <p:spTgt spid="23"/>
                                        </p:tgtEl>
                                        <p:attrNameLst>
                                          <p:attrName>ppt_x</p:attrName>
                                        </p:attrNameLst>
                                      </p:cBhvr>
                                      <p:tavLst>
                                        <p:tav tm="0">
                                          <p:val>
                                            <p:strVal val="0-#ppt_w/2"/>
                                          </p:val>
                                        </p:tav>
                                        <p:tav tm="100000">
                                          <p:val>
                                            <p:strVal val="#ppt_x"/>
                                          </p:val>
                                        </p:tav>
                                      </p:tavLst>
                                    </p:anim>
                                    <p:anim calcmode="lin" valueType="num">
                                      <p:cBhvr additive="base">
                                        <p:cTn id="53" dur="30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300"/>
                                        <p:tgtEl>
                                          <p:spTgt spid="18"/>
                                        </p:tgtEl>
                                      </p:cBhvr>
                                    </p:animEffect>
                                  </p:childTnLst>
                                </p:cTn>
                              </p:par>
                            </p:childTnLst>
                          </p:cTn>
                        </p:par>
                        <p:par>
                          <p:cTn id="58" fill="hold">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300" fill="hold"/>
                                        <p:tgtEl>
                                          <p:spTgt spid="25"/>
                                        </p:tgtEl>
                                        <p:attrNameLst>
                                          <p:attrName>ppt_x</p:attrName>
                                        </p:attrNameLst>
                                      </p:cBhvr>
                                      <p:tavLst>
                                        <p:tav tm="0">
                                          <p:val>
                                            <p:strVal val="1+#ppt_w/2"/>
                                          </p:val>
                                        </p:tav>
                                        <p:tav tm="100000">
                                          <p:val>
                                            <p:strVal val="#ppt_x"/>
                                          </p:val>
                                        </p:tav>
                                      </p:tavLst>
                                    </p:anim>
                                    <p:anim calcmode="lin" valueType="num">
                                      <p:cBhvr additive="base">
                                        <p:cTn id="62" dur="3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300"/>
                                        <p:tgtEl>
                                          <p:spTgt spid="19"/>
                                        </p:tgtEl>
                                      </p:cBhvr>
                                    </p:animEffect>
                                  </p:childTnLst>
                                </p:cTn>
                              </p:par>
                            </p:childTnLst>
                          </p:cTn>
                        </p:par>
                        <p:par>
                          <p:cTn id="67" fill="hold">
                            <p:stCondLst>
                              <p:cond delay="6500"/>
                            </p:stCondLst>
                            <p:childTnLst>
                              <p:par>
                                <p:cTn id="68" presetID="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300" fill="hold"/>
                                        <p:tgtEl>
                                          <p:spTgt spid="22"/>
                                        </p:tgtEl>
                                        <p:attrNameLst>
                                          <p:attrName>ppt_x</p:attrName>
                                        </p:attrNameLst>
                                      </p:cBhvr>
                                      <p:tavLst>
                                        <p:tav tm="0">
                                          <p:val>
                                            <p:strVal val="0-#ppt_w/2"/>
                                          </p:val>
                                        </p:tav>
                                        <p:tav tm="100000">
                                          <p:val>
                                            <p:strVal val="#ppt_x"/>
                                          </p:val>
                                        </p:tav>
                                      </p:tavLst>
                                    </p:anim>
                                    <p:anim calcmode="lin" valueType="num">
                                      <p:cBhvr additive="base">
                                        <p:cTn id="71" dur="300" fill="hold"/>
                                        <p:tgtEl>
                                          <p:spTgt spid="22"/>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animBg="1"/>
      <p:bldP spid="23" grpId="0" animBg="1"/>
      <p:bldP spid="24" grpId="0" animBg="1"/>
      <p:bldP spid="25" grpId="0" animBg="1"/>
      <p:bldP spid="26" grpId="0" animBg="1"/>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椭圆 14"/>
          <p:cNvSpPr>
            <a:spLocks noChangeArrowheads="1"/>
          </p:cNvSpPr>
          <p:nvPr/>
        </p:nvSpPr>
        <p:spPr bwMode="auto">
          <a:xfrm>
            <a:off x="5069785" y="2774898"/>
            <a:ext cx="2151895" cy="2154736"/>
          </a:xfrm>
          <a:prstGeom prst="ellipse">
            <a:avLst/>
          </a:prstGeom>
          <a:blipFill dpi="0" rotWithShape="1">
            <a:blip r:embed="rId3" cstate="print"/>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4" name="任意多边形 15"/>
          <p:cNvSpPr>
            <a:spLocks noChangeArrowheads="1"/>
          </p:cNvSpPr>
          <p:nvPr/>
        </p:nvSpPr>
        <p:spPr bwMode="auto">
          <a:xfrm>
            <a:off x="1125697" y="2112760"/>
            <a:ext cx="4955063" cy="1678377"/>
          </a:xfrm>
          <a:custGeom>
            <a:avLst/>
            <a:gdLst>
              <a:gd name="T0" fmla="*/ 4963098 w 4963098"/>
              <a:gd name="T1" fmla="*/ 0 h 1676733"/>
              <a:gd name="T2" fmla="*/ 4963098 w 4963098"/>
              <a:gd name="T3" fmla="*/ 529569 h 1676733"/>
              <a:gd name="T4" fmla="*/ 4904851 w 4963098"/>
              <a:gd name="T5" fmla="*/ 532510 h 1676733"/>
              <a:gd name="T6" fmla="*/ 3822718 w 4963098"/>
              <a:gd name="T7" fmla="*/ 1614644 h 1676733"/>
              <a:gd name="T8" fmla="*/ 3819744 w 4963098"/>
              <a:gd name="T9" fmla="*/ 1673539 h 1676733"/>
              <a:gd name="T10" fmla="*/ 3461656 w 4963098"/>
              <a:gd name="T11" fmla="*/ 1673539 h 1676733"/>
              <a:gd name="T12" fmla="*/ 3461656 w 4963098"/>
              <a:gd name="T13" fmla="*/ 1676733 h 1676733"/>
              <a:gd name="T14" fmla="*/ 0 w 4963098"/>
              <a:gd name="T15" fmla="*/ 1676733 h 1676733"/>
              <a:gd name="T16" fmla="*/ 0 w 4963098"/>
              <a:gd name="T17" fmla="*/ 1210789 h 1676733"/>
              <a:gd name="T18" fmla="*/ 3317336 w 4963098"/>
              <a:gd name="T19" fmla="*/ 1210789 h 1676733"/>
              <a:gd name="T20" fmla="*/ 3397184 w 4963098"/>
              <a:gd name="T21" fmla="*/ 997304 h 1676733"/>
              <a:gd name="T22" fmla="*/ 4798481 w 4963098"/>
              <a:gd name="T23" fmla="*/ 8312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8"/>
              <a:gd name="T37" fmla="*/ 0 h 1676733"/>
              <a:gd name="T38" fmla="*/ 4963098 w 4963098"/>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8" h="1676733">
                <a:moveTo>
                  <a:pt x="4963098" y="0"/>
                </a:moveTo>
                <a:lnTo>
                  <a:pt x="4963098" y="529569"/>
                </a:lnTo>
                <a:lnTo>
                  <a:pt x="4904851" y="532510"/>
                </a:lnTo>
                <a:cubicBezTo>
                  <a:pt x="4334273" y="590456"/>
                  <a:pt x="3880663" y="1044066"/>
                  <a:pt x="3822718" y="1614644"/>
                </a:cubicBezTo>
                <a:lnTo>
                  <a:pt x="3819744" y="1673539"/>
                </a:lnTo>
                <a:lnTo>
                  <a:pt x="3461656" y="1673539"/>
                </a:lnTo>
                <a:lnTo>
                  <a:pt x="3461656" y="1676733"/>
                </a:lnTo>
                <a:lnTo>
                  <a:pt x="0" y="1676733"/>
                </a:lnTo>
                <a:lnTo>
                  <a:pt x="0" y="1210789"/>
                </a:lnTo>
                <a:lnTo>
                  <a:pt x="3317336" y="1210789"/>
                </a:lnTo>
                <a:lnTo>
                  <a:pt x="3397184" y="997304"/>
                </a:lnTo>
                <a:cubicBezTo>
                  <a:pt x="3653890" y="458266"/>
                  <a:pt x="4178296" y="71296"/>
                  <a:pt x="4798481" y="8312"/>
                </a:cubicBezTo>
                <a:close/>
              </a:path>
            </a:pathLst>
          </a:custGeom>
          <a:solidFill>
            <a:srgbClr val="7B1B1B"/>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5" name="任意多边形 16"/>
          <p:cNvSpPr>
            <a:spLocks noChangeArrowheads="1"/>
          </p:cNvSpPr>
          <p:nvPr/>
        </p:nvSpPr>
        <p:spPr bwMode="auto">
          <a:xfrm rot="10800000" flipV="1">
            <a:off x="6226545" y="2115937"/>
            <a:ext cx="4937633" cy="1673613"/>
          </a:xfrm>
          <a:custGeom>
            <a:avLst/>
            <a:gdLst>
              <a:gd name="T0" fmla="*/ 4946769 w 4946769"/>
              <a:gd name="T1" fmla="*/ 0 h 1673539"/>
              <a:gd name="T2" fmla="*/ 4782152 w 4946769"/>
              <a:gd name="T3" fmla="*/ 8312 h 1673539"/>
              <a:gd name="T4" fmla="*/ 3380855 w 4946769"/>
              <a:gd name="T5" fmla="*/ 997304 h 1673539"/>
              <a:gd name="T6" fmla="*/ 3303396 w 4946769"/>
              <a:gd name="T7" fmla="*/ 1204401 h 1673539"/>
              <a:gd name="T8" fmla="*/ 0 w 4946769"/>
              <a:gd name="T9" fmla="*/ 1204401 h 1673539"/>
              <a:gd name="T10" fmla="*/ 0 w 4946769"/>
              <a:gd name="T11" fmla="*/ 1670345 h 1673539"/>
              <a:gd name="T12" fmla="*/ 3215503 w 4946769"/>
              <a:gd name="T13" fmla="*/ 1670345 h 1673539"/>
              <a:gd name="T14" fmla="*/ 3215352 w 4946769"/>
              <a:gd name="T15" fmla="*/ 1673539 h 1673539"/>
              <a:gd name="T16" fmla="*/ 3803415 w 4946769"/>
              <a:gd name="T17" fmla="*/ 1673539 h 1673539"/>
              <a:gd name="T18" fmla="*/ 3806389 w 4946769"/>
              <a:gd name="T19" fmla="*/ 1614644 h 1673539"/>
              <a:gd name="T20" fmla="*/ 4888522 w 4946769"/>
              <a:gd name="T21" fmla="*/ 532510 h 1673539"/>
              <a:gd name="T22" fmla="*/ 4946769 w 4946769"/>
              <a:gd name="T23" fmla="*/ 529569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3539"/>
              <a:gd name="T38" fmla="*/ 4946769 w 4946769"/>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3539">
                <a:moveTo>
                  <a:pt x="4946769" y="0"/>
                </a:moveTo>
                <a:lnTo>
                  <a:pt x="4782152" y="8312"/>
                </a:lnTo>
                <a:cubicBezTo>
                  <a:pt x="4161967" y="71296"/>
                  <a:pt x="3637561" y="458266"/>
                  <a:pt x="3380855" y="997304"/>
                </a:cubicBezTo>
                <a:lnTo>
                  <a:pt x="3303396" y="1204401"/>
                </a:lnTo>
                <a:lnTo>
                  <a:pt x="0" y="1204401"/>
                </a:lnTo>
                <a:lnTo>
                  <a:pt x="0" y="1670345"/>
                </a:lnTo>
                <a:lnTo>
                  <a:pt x="3215503" y="1670345"/>
                </a:lnTo>
                <a:lnTo>
                  <a:pt x="3215352" y="1673539"/>
                </a:lnTo>
                <a:lnTo>
                  <a:pt x="3803415" y="1673539"/>
                </a:lnTo>
                <a:lnTo>
                  <a:pt x="3806389" y="1614644"/>
                </a:lnTo>
                <a:cubicBezTo>
                  <a:pt x="3864334" y="1044066"/>
                  <a:pt x="4317944" y="590456"/>
                  <a:pt x="4888522" y="532510"/>
                </a:cubicBezTo>
                <a:lnTo>
                  <a:pt x="4946769" y="529569"/>
                </a:lnTo>
                <a:close/>
              </a:path>
            </a:pathLst>
          </a:custGeom>
          <a:solidFill>
            <a:srgbClr val="7B1B1B"/>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6" name="任意多边形 17"/>
          <p:cNvSpPr>
            <a:spLocks noChangeArrowheads="1"/>
          </p:cNvSpPr>
          <p:nvPr/>
        </p:nvSpPr>
        <p:spPr bwMode="auto">
          <a:xfrm rot="10800000">
            <a:off x="6226545" y="3927691"/>
            <a:ext cx="4937633" cy="1676788"/>
          </a:xfrm>
          <a:custGeom>
            <a:avLst/>
            <a:gdLst>
              <a:gd name="T0" fmla="*/ 3461656 w 4946769"/>
              <a:gd name="T1" fmla="*/ 1676733 h 1676733"/>
              <a:gd name="T2" fmla="*/ 0 w 4946769"/>
              <a:gd name="T3" fmla="*/ 1676733 h 1676733"/>
              <a:gd name="T4" fmla="*/ 0 w 4946769"/>
              <a:gd name="T5" fmla="*/ 1210789 h 1676733"/>
              <a:gd name="T6" fmla="*/ 3301007 w 4946769"/>
              <a:gd name="T7" fmla="*/ 1210789 h 1676733"/>
              <a:gd name="T8" fmla="*/ 3380855 w 4946769"/>
              <a:gd name="T9" fmla="*/ 997304 h 1676733"/>
              <a:gd name="T10" fmla="*/ 4782152 w 4946769"/>
              <a:gd name="T11" fmla="*/ 8312 h 1676733"/>
              <a:gd name="T12" fmla="*/ 4946769 w 4946769"/>
              <a:gd name="T13" fmla="*/ 0 h 1676733"/>
              <a:gd name="T14" fmla="*/ 4946769 w 4946769"/>
              <a:gd name="T15" fmla="*/ 529569 h 1676733"/>
              <a:gd name="T16" fmla="*/ 4888522 w 4946769"/>
              <a:gd name="T17" fmla="*/ 532510 h 1676733"/>
              <a:gd name="T18" fmla="*/ 3806389 w 4946769"/>
              <a:gd name="T19" fmla="*/ 1614644 h 1676733"/>
              <a:gd name="T20" fmla="*/ 3803415 w 4946769"/>
              <a:gd name="T21" fmla="*/ 1673539 h 1676733"/>
              <a:gd name="T22" fmla="*/ 3461656 w 4946769"/>
              <a:gd name="T23" fmla="*/ 1673539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6733"/>
              <a:gd name="T38" fmla="*/ 4946769 w 4946769"/>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6733">
                <a:moveTo>
                  <a:pt x="3461656" y="1676733"/>
                </a:moveTo>
                <a:lnTo>
                  <a:pt x="0" y="1676733"/>
                </a:lnTo>
                <a:lnTo>
                  <a:pt x="0" y="1210789"/>
                </a:lnTo>
                <a:lnTo>
                  <a:pt x="3301007" y="1210789"/>
                </a:lnTo>
                <a:lnTo>
                  <a:pt x="3380855" y="997304"/>
                </a:lnTo>
                <a:cubicBezTo>
                  <a:pt x="3637561" y="458266"/>
                  <a:pt x="4161967" y="71296"/>
                  <a:pt x="4782152" y="8312"/>
                </a:cubicBezTo>
                <a:lnTo>
                  <a:pt x="4946769" y="0"/>
                </a:lnTo>
                <a:lnTo>
                  <a:pt x="4946769" y="529569"/>
                </a:lnTo>
                <a:lnTo>
                  <a:pt x="4888522" y="532510"/>
                </a:lnTo>
                <a:cubicBezTo>
                  <a:pt x="4317944" y="590456"/>
                  <a:pt x="3864334" y="1044066"/>
                  <a:pt x="3806389" y="1614644"/>
                </a:cubicBezTo>
                <a:lnTo>
                  <a:pt x="3803415" y="1673539"/>
                </a:lnTo>
                <a:lnTo>
                  <a:pt x="3461656" y="1673539"/>
                </a:lnTo>
                <a:close/>
              </a:path>
            </a:pathLst>
          </a:custGeom>
          <a:solidFill>
            <a:schemeClr val="tx1">
              <a:lumMod val="75000"/>
              <a:lumOff val="25000"/>
            </a:schemeClr>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7" name="任意多边形 18"/>
          <p:cNvSpPr>
            <a:spLocks noChangeArrowheads="1"/>
          </p:cNvSpPr>
          <p:nvPr/>
        </p:nvSpPr>
        <p:spPr bwMode="auto">
          <a:xfrm flipV="1">
            <a:off x="1125697" y="3930869"/>
            <a:ext cx="4955063" cy="1673613"/>
          </a:xfrm>
          <a:custGeom>
            <a:avLst/>
            <a:gdLst>
              <a:gd name="T0" fmla="*/ 3231680 w 4963097"/>
              <a:gd name="T1" fmla="*/ 1673539 h 1673539"/>
              <a:gd name="T2" fmla="*/ 3819743 w 4963097"/>
              <a:gd name="T3" fmla="*/ 1673539 h 1673539"/>
              <a:gd name="T4" fmla="*/ 3822717 w 4963097"/>
              <a:gd name="T5" fmla="*/ 1614644 h 1673539"/>
              <a:gd name="T6" fmla="*/ 4904850 w 4963097"/>
              <a:gd name="T7" fmla="*/ 532510 h 1673539"/>
              <a:gd name="T8" fmla="*/ 4963097 w 4963097"/>
              <a:gd name="T9" fmla="*/ 529569 h 1673539"/>
              <a:gd name="T10" fmla="*/ 4963097 w 4963097"/>
              <a:gd name="T11" fmla="*/ 0 h 1673539"/>
              <a:gd name="T12" fmla="*/ 4798480 w 4963097"/>
              <a:gd name="T13" fmla="*/ 8312 h 1673539"/>
              <a:gd name="T14" fmla="*/ 3397183 w 4963097"/>
              <a:gd name="T15" fmla="*/ 997304 h 1673539"/>
              <a:gd name="T16" fmla="*/ 3319938 w 4963097"/>
              <a:gd name="T17" fmla="*/ 1203828 h 1673539"/>
              <a:gd name="T18" fmla="*/ 0 w 4963097"/>
              <a:gd name="T19" fmla="*/ 1203828 h 1673539"/>
              <a:gd name="T20" fmla="*/ 0 w 4963097"/>
              <a:gd name="T21" fmla="*/ 1669772 h 1673539"/>
              <a:gd name="T22" fmla="*/ 3231859 w 4963097"/>
              <a:gd name="T23" fmla="*/ 1669772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7"/>
              <a:gd name="T37" fmla="*/ 0 h 1673539"/>
              <a:gd name="T38" fmla="*/ 4963097 w 4963097"/>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7" h="1673539">
                <a:moveTo>
                  <a:pt x="3231680" y="1673539"/>
                </a:moveTo>
                <a:lnTo>
                  <a:pt x="3819743" y="1673539"/>
                </a:lnTo>
                <a:lnTo>
                  <a:pt x="3822717" y="1614644"/>
                </a:lnTo>
                <a:cubicBezTo>
                  <a:pt x="3880662" y="1044066"/>
                  <a:pt x="4334272" y="590456"/>
                  <a:pt x="4904850" y="532510"/>
                </a:cubicBezTo>
                <a:lnTo>
                  <a:pt x="4963097" y="529569"/>
                </a:lnTo>
                <a:lnTo>
                  <a:pt x="4963097" y="0"/>
                </a:lnTo>
                <a:lnTo>
                  <a:pt x="4798480" y="8312"/>
                </a:lnTo>
                <a:cubicBezTo>
                  <a:pt x="4178295" y="71296"/>
                  <a:pt x="3653889" y="458266"/>
                  <a:pt x="3397183" y="997304"/>
                </a:cubicBezTo>
                <a:lnTo>
                  <a:pt x="3319938" y="1203828"/>
                </a:lnTo>
                <a:lnTo>
                  <a:pt x="0" y="1203828"/>
                </a:lnTo>
                <a:lnTo>
                  <a:pt x="0" y="1669772"/>
                </a:lnTo>
                <a:lnTo>
                  <a:pt x="3231859" y="1669772"/>
                </a:lnTo>
                <a:close/>
              </a:path>
            </a:pathLst>
          </a:custGeom>
          <a:solidFill>
            <a:schemeClr val="tx1">
              <a:lumMod val="75000"/>
              <a:lumOff val="25000"/>
            </a:schemeClr>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8" name="文本框 19"/>
          <p:cNvSpPr>
            <a:spLocks noChangeArrowheads="1"/>
          </p:cNvSpPr>
          <p:nvPr/>
        </p:nvSpPr>
        <p:spPr bwMode="auto">
          <a:xfrm>
            <a:off x="1469556" y="3333761"/>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9" name="文本框 20"/>
          <p:cNvSpPr>
            <a:spLocks noChangeArrowheads="1"/>
          </p:cNvSpPr>
          <p:nvPr/>
        </p:nvSpPr>
        <p:spPr bwMode="auto">
          <a:xfrm>
            <a:off x="8267516" y="3909959"/>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0" name="文本框 21"/>
          <p:cNvSpPr>
            <a:spLocks noChangeArrowheads="1"/>
          </p:cNvSpPr>
          <p:nvPr/>
        </p:nvSpPr>
        <p:spPr bwMode="auto">
          <a:xfrm>
            <a:off x="1475894" y="3909959"/>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1" name="文本框 22"/>
          <p:cNvSpPr>
            <a:spLocks noChangeArrowheads="1"/>
          </p:cNvSpPr>
          <p:nvPr/>
        </p:nvSpPr>
        <p:spPr bwMode="auto">
          <a:xfrm>
            <a:off x="8267516" y="3333761"/>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2" name="文本框 23"/>
          <p:cNvSpPr>
            <a:spLocks noChangeArrowheads="1"/>
          </p:cNvSpPr>
          <p:nvPr/>
        </p:nvSpPr>
        <p:spPr bwMode="auto">
          <a:xfrm>
            <a:off x="526420" y="2064232"/>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2" name="文本框 23"/>
          <p:cNvSpPr>
            <a:spLocks noChangeArrowheads="1"/>
          </p:cNvSpPr>
          <p:nvPr/>
        </p:nvSpPr>
        <p:spPr bwMode="auto">
          <a:xfrm>
            <a:off x="7738485" y="2064232"/>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3" name="文本框 23"/>
          <p:cNvSpPr>
            <a:spLocks noChangeArrowheads="1"/>
          </p:cNvSpPr>
          <p:nvPr/>
        </p:nvSpPr>
        <p:spPr bwMode="auto">
          <a:xfrm>
            <a:off x="430584" y="4582192"/>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4" name="文本框 23"/>
          <p:cNvSpPr>
            <a:spLocks noChangeArrowheads="1"/>
          </p:cNvSpPr>
          <p:nvPr/>
        </p:nvSpPr>
        <p:spPr bwMode="auto">
          <a:xfrm>
            <a:off x="7748420" y="4678225"/>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16" name="TextBox 15"/>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250" autoRev="1" fill="hold">
                                          <p:stCondLst>
                                            <p:cond delay="0"/>
                                          </p:stCondLst>
                                        </p:cTn>
                                        <p:tgtEl>
                                          <p:spTgt spid="16"/>
                                        </p:tgtEl>
                                        <p:attrNameLst>
                                          <p:attrName>ppt_w</p:attrName>
                                        </p:attrNameLst>
                                      </p:cBhvr>
                                    </p:anim>
                                    <p:anim by="(#ppt_w*0.50)" calcmode="lin" valueType="num">
                                      <p:cBhvr>
                                        <p:cTn id="8" dur="250" decel="50000" autoRev="1" fill="hold">
                                          <p:stCondLst>
                                            <p:cond delay="0"/>
                                          </p:stCondLst>
                                        </p:cTn>
                                        <p:tgtEl>
                                          <p:spTgt spid="16"/>
                                        </p:tgtEl>
                                        <p:attrNameLst>
                                          <p:attrName>ppt_x</p:attrName>
                                        </p:attrNameLst>
                                      </p:cBhvr>
                                    </p:anim>
                                    <p:anim from="(-#ppt_h/2)" to="(#ppt_y)" calcmode="lin" valueType="num">
                                      <p:cBhvr>
                                        <p:cTn id="9" dur="500" fill="hold">
                                          <p:stCondLst>
                                            <p:cond delay="0"/>
                                          </p:stCondLst>
                                        </p:cTn>
                                        <p:tgtEl>
                                          <p:spTgt spid="16"/>
                                        </p:tgtEl>
                                        <p:attrNameLst>
                                          <p:attrName>ppt_y</p:attrName>
                                        </p:attrNameLst>
                                      </p:cBhvr>
                                    </p:anim>
                                    <p:animRot by="21600000">
                                      <p:cBhvr>
                                        <p:cTn id="10" dur="500" fill="hold">
                                          <p:stCondLst>
                                            <p:cond delay="0"/>
                                          </p:stCondLst>
                                        </p:cTn>
                                        <p:tgtEl>
                                          <p:spTgt spid="16"/>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6154"/>
                                        </p:tgtEl>
                                        <p:attrNameLst>
                                          <p:attrName>style.visibility</p:attrName>
                                        </p:attrNameLst>
                                      </p:cBhvr>
                                      <p:to>
                                        <p:strVal val="visible"/>
                                      </p:to>
                                    </p:set>
                                    <p:anim calcmode="lin" valueType="num">
                                      <p:cBhvr additive="base">
                                        <p:cTn id="14" dur="250" fill="hold"/>
                                        <p:tgtEl>
                                          <p:spTgt spid="6154"/>
                                        </p:tgtEl>
                                        <p:attrNameLst>
                                          <p:attrName>ppt_x</p:attrName>
                                        </p:attrNameLst>
                                      </p:cBhvr>
                                      <p:tavLst>
                                        <p:tav tm="0">
                                          <p:val>
                                            <p:strVal val="0-#ppt_w/2"/>
                                          </p:val>
                                        </p:tav>
                                        <p:tav tm="100000">
                                          <p:val>
                                            <p:strVal val="#ppt_x"/>
                                          </p:val>
                                        </p:tav>
                                      </p:tavLst>
                                    </p:anim>
                                    <p:anim calcmode="lin" valueType="num">
                                      <p:cBhvr additive="base">
                                        <p:cTn id="15" dur="250" fill="hold"/>
                                        <p:tgtEl>
                                          <p:spTgt spid="61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6155"/>
                                        </p:tgtEl>
                                        <p:attrNameLst>
                                          <p:attrName>style.visibility</p:attrName>
                                        </p:attrNameLst>
                                      </p:cBhvr>
                                      <p:to>
                                        <p:strVal val="visible"/>
                                      </p:to>
                                    </p:set>
                                    <p:anim calcmode="lin" valueType="num">
                                      <p:cBhvr additive="base">
                                        <p:cTn id="19" dur="250" fill="hold"/>
                                        <p:tgtEl>
                                          <p:spTgt spid="6155"/>
                                        </p:tgtEl>
                                        <p:attrNameLst>
                                          <p:attrName>ppt_x</p:attrName>
                                        </p:attrNameLst>
                                      </p:cBhvr>
                                      <p:tavLst>
                                        <p:tav tm="0">
                                          <p:val>
                                            <p:strVal val="1+#ppt_w/2"/>
                                          </p:val>
                                        </p:tav>
                                        <p:tav tm="100000">
                                          <p:val>
                                            <p:strVal val="#ppt_x"/>
                                          </p:val>
                                        </p:tav>
                                      </p:tavLst>
                                    </p:anim>
                                    <p:anim calcmode="lin" valueType="num">
                                      <p:cBhvr additive="base">
                                        <p:cTn id="20" dur="250" fill="hold"/>
                                        <p:tgtEl>
                                          <p:spTgt spid="61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6157"/>
                                        </p:tgtEl>
                                        <p:attrNameLst>
                                          <p:attrName>style.visibility</p:attrName>
                                        </p:attrNameLst>
                                      </p:cBhvr>
                                      <p:to>
                                        <p:strVal val="visible"/>
                                      </p:to>
                                    </p:set>
                                    <p:anim calcmode="lin" valueType="num">
                                      <p:cBhvr additive="base">
                                        <p:cTn id="24" dur="250" fill="hold"/>
                                        <p:tgtEl>
                                          <p:spTgt spid="6157"/>
                                        </p:tgtEl>
                                        <p:attrNameLst>
                                          <p:attrName>ppt_x</p:attrName>
                                        </p:attrNameLst>
                                      </p:cBhvr>
                                      <p:tavLst>
                                        <p:tav tm="0">
                                          <p:val>
                                            <p:strVal val="0-#ppt_w/2"/>
                                          </p:val>
                                        </p:tav>
                                        <p:tav tm="100000">
                                          <p:val>
                                            <p:strVal val="#ppt_x"/>
                                          </p:val>
                                        </p:tav>
                                      </p:tavLst>
                                    </p:anim>
                                    <p:anim calcmode="lin" valueType="num">
                                      <p:cBhvr additive="base">
                                        <p:cTn id="25" dur="250" fill="hold"/>
                                        <p:tgtEl>
                                          <p:spTgt spid="6157"/>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6156"/>
                                        </p:tgtEl>
                                        <p:attrNameLst>
                                          <p:attrName>style.visibility</p:attrName>
                                        </p:attrNameLst>
                                      </p:cBhvr>
                                      <p:to>
                                        <p:strVal val="visible"/>
                                      </p:to>
                                    </p:set>
                                    <p:anim calcmode="lin" valueType="num">
                                      <p:cBhvr additive="base">
                                        <p:cTn id="29" dur="250" fill="hold"/>
                                        <p:tgtEl>
                                          <p:spTgt spid="6156"/>
                                        </p:tgtEl>
                                        <p:attrNameLst>
                                          <p:attrName>ppt_x</p:attrName>
                                        </p:attrNameLst>
                                      </p:cBhvr>
                                      <p:tavLst>
                                        <p:tav tm="0">
                                          <p:val>
                                            <p:strVal val="1+#ppt_w/2"/>
                                          </p:val>
                                        </p:tav>
                                        <p:tav tm="100000">
                                          <p:val>
                                            <p:strVal val="#ppt_x"/>
                                          </p:val>
                                        </p:tav>
                                      </p:tavLst>
                                    </p:anim>
                                    <p:anim calcmode="lin" valueType="num">
                                      <p:cBhvr additive="base">
                                        <p:cTn id="30" dur="250" fill="hold"/>
                                        <p:tgtEl>
                                          <p:spTgt spid="615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153"/>
                                        </p:tgtEl>
                                        <p:attrNameLst>
                                          <p:attrName>style.visibility</p:attrName>
                                        </p:attrNameLst>
                                      </p:cBhvr>
                                      <p:to>
                                        <p:strVal val="visible"/>
                                      </p:to>
                                    </p:set>
                                    <p:anim calcmode="lin" valueType="num">
                                      <p:cBhvr>
                                        <p:cTn id="34" dur="500" fill="hold"/>
                                        <p:tgtEl>
                                          <p:spTgt spid="6153"/>
                                        </p:tgtEl>
                                        <p:attrNameLst>
                                          <p:attrName>ppt_w</p:attrName>
                                        </p:attrNameLst>
                                      </p:cBhvr>
                                      <p:tavLst>
                                        <p:tav tm="0">
                                          <p:val>
                                            <p:fltVal val="0"/>
                                          </p:val>
                                        </p:tav>
                                        <p:tav tm="100000">
                                          <p:val>
                                            <p:strVal val="#ppt_w"/>
                                          </p:val>
                                        </p:tav>
                                      </p:tavLst>
                                    </p:anim>
                                    <p:anim calcmode="lin" valueType="num">
                                      <p:cBhvr>
                                        <p:cTn id="35" dur="500" fill="hold"/>
                                        <p:tgtEl>
                                          <p:spTgt spid="6153"/>
                                        </p:tgtEl>
                                        <p:attrNameLst>
                                          <p:attrName>ppt_h</p:attrName>
                                        </p:attrNameLst>
                                      </p:cBhvr>
                                      <p:tavLst>
                                        <p:tav tm="0">
                                          <p:val>
                                            <p:fltVal val="0"/>
                                          </p:val>
                                        </p:tav>
                                        <p:tav tm="100000">
                                          <p:val>
                                            <p:strVal val="#ppt_h"/>
                                          </p:val>
                                        </p:tav>
                                      </p:tavLst>
                                    </p:anim>
                                    <p:animEffect transition="in" filter="fade">
                                      <p:cBhvr>
                                        <p:cTn id="36" dur="500"/>
                                        <p:tgtEl>
                                          <p:spTgt spid="6153"/>
                                        </p:tgtEl>
                                      </p:cBhvr>
                                    </p:animEffect>
                                  </p:childTnLst>
                                </p:cTn>
                              </p:par>
                            </p:childTnLst>
                          </p:cTn>
                        </p:par>
                        <p:par>
                          <p:cTn id="37" fill="hold">
                            <p:stCondLst>
                              <p:cond delay="2500"/>
                            </p:stCondLst>
                            <p:childTnLst>
                              <p:par>
                                <p:cTn id="38" presetID="16" presetClass="entr" presetSubtype="21" fill="hold" grpId="0" nodeType="afterEffect">
                                  <p:stCondLst>
                                    <p:cond delay="0"/>
                                  </p:stCondLst>
                                  <p:childTnLst>
                                    <p:set>
                                      <p:cBhvr>
                                        <p:cTn id="39" dur="1" fill="hold">
                                          <p:stCondLst>
                                            <p:cond delay="0"/>
                                          </p:stCondLst>
                                        </p:cTn>
                                        <p:tgtEl>
                                          <p:spTgt spid="6158"/>
                                        </p:tgtEl>
                                        <p:attrNameLst>
                                          <p:attrName>style.visibility</p:attrName>
                                        </p:attrNameLst>
                                      </p:cBhvr>
                                      <p:to>
                                        <p:strVal val="visible"/>
                                      </p:to>
                                    </p:set>
                                    <p:animEffect transition="in" filter="barn(inVertical)">
                                      <p:cBhvr>
                                        <p:cTn id="40" dur="500"/>
                                        <p:tgtEl>
                                          <p:spTgt spid="6158"/>
                                        </p:tgtEl>
                                      </p:cBhvr>
                                    </p:animEffect>
                                  </p:childTnLst>
                                </p:cTn>
                              </p:par>
                            </p:childTnLst>
                          </p:cTn>
                        </p:par>
                        <p:par>
                          <p:cTn id="41" fill="hold">
                            <p:stCondLst>
                              <p:cond delay="3000"/>
                            </p:stCondLst>
                            <p:childTnLst>
                              <p:par>
                                <p:cTn id="42" presetID="16" presetClass="entr" presetSubtype="21" fill="hold" grpId="0" nodeType="afterEffect">
                                  <p:stCondLst>
                                    <p:cond delay="0"/>
                                  </p:stCondLst>
                                  <p:childTnLst>
                                    <p:set>
                                      <p:cBhvr>
                                        <p:cTn id="43" dur="1" fill="hold">
                                          <p:stCondLst>
                                            <p:cond delay="0"/>
                                          </p:stCondLst>
                                        </p:cTn>
                                        <p:tgtEl>
                                          <p:spTgt spid="6162"/>
                                        </p:tgtEl>
                                        <p:attrNameLst>
                                          <p:attrName>style.visibility</p:attrName>
                                        </p:attrNameLst>
                                      </p:cBhvr>
                                      <p:to>
                                        <p:strVal val="visible"/>
                                      </p:to>
                                    </p:set>
                                    <p:animEffect transition="in" filter="barn(inVertical)">
                                      <p:cBhvr>
                                        <p:cTn id="44" dur="500"/>
                                        <p:tgtEl>
                                          <p:spTgt spid="6162"/>
                                        </p:tgtEl>
                                      </p:cBhvr>
                                    </p:animEffect>
                                  </p:childTnLst>
                                </p:cTn>
                              </p:par>
                            </p:childTnLst>
                          </p:cTn>
                        </p:par>
                        <p:par>
                          <p:cTn id="45" fill="hold">
                            <p:stCondLst>
                              <p:cond delay="3500"/>
                            </p:stCondLst>
                            <p:childTnLst>
                              <p:par>
                                <p:cTn id="46" presetID="16" presetClass="entr" presetSubtype="21" fill="hold" grpId="0" nodeType="afterEffect">
                                  <p:stCondLst>
                                    <p:cond delay="0"/>
                                  </p:stCondLst>
                                  <p:childTnLst>
                                    <p:set>
                                      <p:cBhvr>
                                        <p:cTn id="47" dur="1" fill="hold">
                                          <p:stCondLst>
                                            <p:cond delay="0"/>
                                          </p:stCondLst>
                                        </p:cTn>
                                        <p:tgtEl>
                                          <p:spTgt spid="6161"/>
                                        </p:tgtEl>
                                        <p:attrNameLst>
                                          <p:attrName>style.visibility</p:attrName>
                                        </p:attrNameLst>
                                      </p:cBhvr>
                                      <p:to>
                                        <p:strVal val="visible"/>
                                      </p:to>
                                    </p:set>
                                    <p:animEffect transition="in" filter="barn(inVertical)">
                                      <p:cBhvr>
                                        <p:cTn id="48" dur="500"/>
                                        <p:tgtEl>
                                          <p:spTgt spid="6161"/>
                                        </p:tgtEl>
                                      </p:cBhvr>
                                    </p:animEffect>
                                  </p:childTnLst>
                                </p:cTn>
                              </p:par>
                            </p:childTnLst>
                          </p:cTn>
                        </p:par>
                        <p:par>
                          <p:cTn id="49" fill="hold">
                            <p:stCondLst>
                              <p:cond delay="4000"/>
                            </p:stCondLst>
                            <p:childTnLst>
                              <p:par>
                                <p:cTn id="50" presetID="16" presetClass="entr" presetSubtype="21"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4500"/>
                            </p:stCondLst>
                            <p:childTnLst>
                              <p:par>
                                <p:cTn id="54" presetID="16" presetClass="entr" presetSubtype="21" fill="hold" grpId="0" nodeType="afterEffect">
                                  <p:stCondLst>
                                    <p:cond delay="0"/>
                                  </p:stCondLst>
                                  <p:childTnLst>
                                    <p:set>
                                      <p:cBhvr>
                                        <p:cTn id="55" dur="1" fill="hold">
                                          <p:stCondLst>
                                            <p:cond delay="0"/>
                                          </p:stCondLst>
                                        </p:cTn>
                                        <p:tgtEl>
                                          <p:spTgt spid="6159"/>
                                        </p:tgtEl>
                                        <p:attrNameLst>
                                          <p:attrName>style.visibility</p:attrName>
                                        </p:attrNameLst>
                                      </p:cBhvr>
                                      <p:to>
                                        <p:strVal val="visible"/>
                                      </p:to>
                                    </p:set>
                                    <p:animEffect transition="in" filter="barn(inVertical)">
                                      <p:cBhvr>
                                        <p:cTn id="56" dur="500"/>
                                        <p:tgtEl>
                                          <p:spTgt spid="6159"/>
                                        </p:tgtEl>
                                      </p:cBhvr>
                                    </p:animEffect>
                                  </p:childTnLst>
                                </p:cTn>
                              </p:par>
                            </p:childTnLst>
                          </p:cTn>
                        </p:par>
                        <p:par>
                          <p:cTn id="57" fill="hold">
                            <p:stCondLst>
                              <p:cond delay="5000"/>
                            </p:stCondLst>
                            <p:childTnLst>
                              <p:par>
                                <p:cTn id="58" presetID="16" presetClass="entr" presetSubtype="2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inVertical)">
                                      <p:cBhvr>
                                        <p:cTn id="60" dur="500"/>
                                        <p:tgtEl>
                                          <p:spTgt spid="24"/>
                                        </p:tgtEl>
                                      </p:cBhvr>
                                    </p:animEffect>
                                  </p:childTnLst>
                                </p:cTn>
                              </p:par>
                            </p:childTnLst>
                          </p:cTn>
                        </p:par>
                        <p:par>
                          <p:cTn id="61" fill="hold">
                            <p:stCondLst>
                              <p:cond delay="5500"/>
                            </p:stCondLst>
                            <p:childTnLst>
                              <p:par>
                                <p:cTn id="62" presetID="16" presetClass="entr" presetSubtype="21" fill="hold" grpId="0" nodeType="afterEffect">
                                  <p:stCondLst>
                                    <p:cond delay="0"/>
                                  </p:stCondLst>
                                  <p:childTnLst>
                                    <p:set>
                                      <p:cBhvr>
                                        <p:cTn id="63" dur="1" fill="hold">
                                          <p:stCondLst>
                                            <p:cond delay="0"/>
                                          </p:stCondLst>
                                        </p:cTn>
                                        <p:tgtEl>
                                          <p:spTgt spid="6160"/>
                                        </p:tgtEl>
                                        <p:attrNameLst>
                                          <p:attrName>style.visibility</p:attrName>
                                        </p:attrNameLst>
                                      </p:cBhvr>
                                      <p:to>
                                        <p:strVal val="visible"/>
                                      </p:to>
                                    </p:set>
                                    <p:animEffect transition="in" filter="barn(inVertical)">
                                      <p:cBhvr>
                                        <p:cTn id="64" dur="500"/>
                                        <p:tgtEl>
                                          <p:spTgt spid="6160"/>
                                        </p:tgtEl>
                                      </p:cBhvr>
                                    </p:animEffect>
                                  </p:childTnLst>
                                </p:cTn>
                              </p:par>
                            </p:childTnLst>
                          </p:cTn>
                        </p:par>
                        <p:par>
                          <p:cTn id="65" fill="hold">
                            <p:stCondLst>
                              <p:cond delay="6000"/>
                            </p:stCondLst>
                            <p:childTnLst>
                              <p:par>
                                <p:cTn id="66" presetID="16" presetClass="entr" presetSubtype="21"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4" grpId="0" animBg="1"/>
      <p:bldP spid="6155" grpId="0" animBg="1"/>
      <p:bldP spid="6156" grpId="0" animBg="1"/>
      <p:bldP spid="6157" grpId="0" animBg="1"/>
      <p:bldP spid="6158" grpId="0"/>
      <p:bldP spid="6159" grpId="0"/>
      <p:bldP spid="6160" grpId="0"/>
      <p:bldP spid="6161" grpId="0"/>
      <p:bldP spid="6162" grpId="0"/>
      <p:bldP spid="22" grpId="0"/>
      <p:bldP spid="23" grpId="0"/>
      <p:bldP spid="2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74765" cy="6859588"/>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1" fmla="*/ 0 w 6070972"/>
              <a:gd name="connsiteY0-2" fmla="*/ 0 h 6859588"/>
              <a:gd name="connsiteX1-3" fmla="*/ 4716735 w 6070972"/>
              <a:gd name="connsiteY1-4" fmla="*/ 0 h 6859588"/>
              <a:gd name="connsiteX2-5" fmla="*/ 6070972 w 6070972"/>
              <a:gd name="connsiteY2-6" fmla="*/ 3734423 h 6859588"/>
              <a:gd name="connsiteX3-7" fmla="*/ 0 w 6070972"/>
              <a:gd name="connsiteY3-8" fmla="*/ 6859588 h 6859588"/>
              <a:gd name="connsiteX4-9" fmla="*/ 0 w 6070972"/>
              <a:gd name="connsiteY4-10" fmla="*/ 0 h 6859588"/>
              <a:gd name="connsiteX0-11" fmla="*/ 0 w 5631134"/>
              <a:gd name="connsiteY0-12" fmla="*/ 0 h 6859588"/>
              <a:gd name="connsiteX1-13" fmla="*/ 4716735 w 5631134"/>
              <a:gd name="connsiteY1-14" fmla="*/ 0 h 6859588"/>
              <a:gd name="connsiteX2-15" fmla="*/ 5631134 w 5631134"/>
              <a:gd name="connsiteY2-16" fmla="*/ 2519082 h 6859588"/>
              <a:gd name="connsiteX3-17" fmla="*/ 0 w 5631134"/>
              <a:gd name="connsiteY3-18" fmla="*/ 6859588 h 6859588"/>
              <a:gd name="connsiteX4-19" fmla="*/ 0 w 5631134"/>
              <a:gd name="connsiteY4-20" fmla="*/ 0 h 68595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31134" h="6859588">
                <a:moveTo>
                  <a:pt x="0" y="0"/>
                </a:moveTo>
                <a:lnTo>
                  <a:pt x="4716735" y="0"/>
                </a:lnTo>
                <a:lnTo>
                  <a:pt x="5631134" y="2519082"/>
                </a:lnTo>
                <a:lnTo>
                  <a:pt x="0" y="6859588"/>
                </a:lnTo>
                <a:lnTo>
                  <a:pt x="0" y="0"/>
                </a:lnTo>
                <a:close/>
              </a:path>
            </a:pathLst>
          </a:custGeom>
          <a:solidFill>
            <a:srgbClr val="3E0000">
              <a:alpha val="78000"/>
            </a:srgb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121758" tIns="60879" rIns="121758" bIns="60879" rtlCol="0" anchor="ctr">
            <a:spAutoFit/>
          </a:bodyPr>
          <a:lstStyle/>
          <a:p>
            <a:pPr algn="ctr" defTabSz="1243330"/>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12795" y="240387"/>
            <a:ext cx="638076" cy="639487"/>
            <a:chOff x="175966" y="478633"/>
            <a:chExt cx="922707" cy="922707"/>
          </a:xfrm>
        </p:grpSpPr>
        <p:sp>
          <p:nvSpPr>
            <p:cNvPr id="38" name="圆角矩形 37"/>
            <p:cNvSpPr/>
            <p:nvPr/>
          </p:nvSpPr>
          <p:spPr>
            <a:xfrm>
              <a:off x="175966"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5835">
                <a:defRPr/>
              </a:pPr>
              <a:endParaRPr lang="zh-CN" altLang="en-US" sz="1900" kern="0">
                <a:solidFill>
                  <a:sysClr val="window" lastClr="FFFFFF"/>
                </a:solidFill>
              </a:endParaRPr>
            </a:p>
          </p:txBody>
        </p:sp>
        <p:grpSp>
          <p:nvGrpSpPr>
            <p:cNvPr id="39" name="组合 38"/>
            <p:cNvGrpSpPr/>
            <p:nvPr/>
          </p:nvGrpSpPr>
          <p:grpSpPr>
            <a:xfrm>
              <a:off x="364152" y="717297"/>
              <a:ext cx="546337" cy="445378"/>
              <a:chOff x="1537532" y="1406313"/>
              <a:chExt cx="825440" cy="672906"/>
            </a:xfrm>
            <a:solidFill>
              <a:sysClr val="window" lastClr="FFFFFF">
                <a:alpha val="70000"/>
              </a:sysClr>
            </a:solidFill>
          </p:grpSpPr>
          <p:sp>
            <p:nvSpPr>
              <p:cNvPr id="40" name="Freeform 5"/>
              <p:cNvSpPr>
                <a:spLocks noEditPoints="1"/>
              </p:cNvSpPr>
              <p:nvPr/>
            </p:nvSpPr>
            <p:spPr bwMode="auto">
              <a:xfrm>
                <a:off x="1537532" y="1406313"/>
                <a:ext cx="825440" cy="672906"/>
              </a:xfrm>
              <a:custGeom>
                <a:avLst/>
                <a:gdLst>
                  <a:gd name="T0" fmla="*/ 78 w 153"/>
                  <a:gd name="T1" fmla="*/ 0 h 124"/>
                  <a:gd name="T2" fmla="*/ 0 w 153"/>
                  <a:gd name="T3" fmla="*/ 68 h 124"/>
                  <a:gd name="T4" fmla="*/ 15 w 153"/>
                  <a:gd name="T5" fmla="*/ 68 h 124"/>
                  <a:gd name="T6" fmla="*/ 21 w 153"/>
                  <a:gd name="T7" fmla="*/ 64 h 124"/>
                  <a:gd name="T8" fmla="*/ 21 w 153"/>
                  <a:gd name="T9" fmla="*/ 121 h 124"/>
                  <a:gd name="T10" fmla="*/ 24 w 153"/>
                  <a:gd name="T11" fmla="*/ 124 h 124"/>
                  <a:gd name="T12" fmla="*/ 63 w 153"/>
                  <a:gd name="T13" fmla="*/ 124 h 124"/>
                  <a:gd name="T14" fmla="*/ 63 w 153"/>
                  <a:gd name="T15" fmla="*/ 92 h 124"/>
                  <a:gd name="T16" fmla="*/ 67 w 153"/>
                  <a:gd name="T17" fmla="*/ 87 h 124"/>
                  <a:gd name="T18" fmla="*/ 83 w 153"/>
                  <a:gd name="T19" fmla="*/ 87 h 124"/>
                  <a:gd name="T20" fmla="*/ 89 w 153"/>
                  <a:gd name="T21" fmla="*/ 92 h 124"/>
                  <a:gd name="T22" fmla="*/ 89 w 153"/>
                  <a:gd name="T23" fmla="*/ 124 h 124"/>
                  <a:gd name="T24" fmla="*/ 127 w 153"/>
                  <a:gd name="T25" fmla="*/ 124 h 124"/>
                  <a:gd name="T26" fmla="*/ 131 w 153"/>
                  <a:gd name="T27" fmla="*/ 120 h 124"/>
                  <a:gd name="T28" fmla="*/ 131 w 153"/>
                  <a:gd name="T29" fmla="*/ 63 h 124"/>
                  <a:gd name="T30" fmla="*/ 136 w 153"/>
                  <a:gd name="T31" fmla="*/ 68 h 124"/>
                  <a:gd name="T32" fmla="*/ 153 w 153"/>
                  <a:gd name="T33" fmla="*/ 68 h 124"/>
                  <a:gd name="T34" fmla="*/ 78 w 153"/>
                  <a:gd name="T35" fmla="*/ 0 h 124"/>
                  <a:gd name="T36" fmla="*/ 76 w 153"/>
                  <a:gd name="T37" fmla="*/ 75 h 124"/>
                  <a:gd name="T38" fmla="*/ 60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5835">
                  <a:defRPr/>
                </a:pPr>
                <a:endParaRPr lang="zh-CN" altLang="en-US" sz="1900" kern="0">
                  <a:solidFill>
                    <a:sysClr val="windowText" lastClr="000000"/>
                  </a:solidFill>
                </a:endParaRPr>
              </a:p>
            </p:txBody>
          </p:sp>
          <p:sp>
            <p:nvSpPr>
              <p:cNvPr id="41" name="Freeform 6"/>
              <p:cNvSpPr/>
              <p:nvPr/>
            </p:nvSpPr>
            <p:spPr bwMode="auto">
              <a:xfrm>
                <a:off x="2185772" y="1489305"/>
                <a:ext cx="80750" cy="168227"/>
              </a:xfrm>
              <a:custGeom>
                <a:avLst/>
                <a:gdLst>
                  <a:gd name="T0" fmla="*/ 36 w 36"/>
                  <a:gd name="T1" fmla="*/ 75 h 75"/>
                  <a:gd name="T2" fmla="*/ 36 w 36"/>
                  <a:gd name="T3" fmla="*/ 0 h 75"/>
                  <a:gd name="T4" fmla="*/ 0 w 36"/>
                  <a:gd name="T5" fmla="*/ 0 h 75"/>
                  <a:gd name="T6" fmla="*/ 0 w 36"/>
                  <a:gd name="T7" fmla="*/ 43 h 75"/>
                  <a:gd name="T8" fmla="*/ 36 w 36"/>
                  <a:gd name="T9" fmla="*/ 75 h 75"/>
                </a:gdLst>
                <a:ahLst/>
                <a:cxnLst>
                  <a:cxn ang="0">
                    <a:pos x="T0" y="T1"/>
                  </a:cxn>
                  <a:cxn ang="0">
                    <a:pos x="T2" y="T3"/>
                  </a:cxn>
                  <a:cxn ang="0">
                    <a:pos x="T4" y="T5"/>
                  </a:cxn>
                  <a:cxn ang="0">
                    <a:pos x="T6" y="T7"/>
                  </a:cxn>
                  <a:cxn ang="0">
                    <a:pos x="T8" y="T9"/>
                  </a:cxn>
                </a:cxnLst>
                <a:rect l="0" t="0" r="r" b="b"/>
                <a:pathLst>
                  <a:path w="36" h="75">
                    <a:moveTo>
                      <a:pt x="36" y="75"/>
                    </a:moveTo>
                    <a:lnTo>
                      <a:pt x="36" y="0"/>
                    </a:lnTo>
                    <a:lnTo>
                      <a:pt x="0" y="0"/>
                    </a:lnTo>
                    <a:lnTo>
                      <a:pt x="0" y="43"/>
                    </a:lnTo>
                    <a:lnTo>
                      <a:pt x="36"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5835">
                  <a:defRPr/>
                </a:pPr>
                <a:endParaRPr lang="zh-CN" altLang="en-US" sz="1900" kern="0">
                  <a:solidFill>
                    <a:sysClr val="windowText" lastClr="000000"/>
                  </a:solidFill>
                </a:endParaRPr>
              </a:p>
            </p:txBody>
          </p:sp>
          <p:sp>
            <p:nvSpPr>
              <p:cNvPr id="42" name="Oval 7"/>
              <p:cNvSpPr>
                <a:spLocks noChangeArrowheads="1"/>
              </p:cNvSpPr>
              <p:nvPr/>
            </p:nvSpPr>
            <p:spPr bwMode="auto">
              <a:xfrm>
                <a:off x="1903148" y="1684447"/>
                <a:ext cx="87479" cy="852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5835">
                  <a:defRPr/>
                </a:pPr>
                <a:endParaRPr lang="zh-CN" altLang="en-US" sz="1900" kern="0">
                  <a:solidFill>
                    <a:sysClr val="windowText" lastClr="000000"/>
                  </a:solidFill>
                </a:endParaRPr>
              </a:p>
            </p:txBody>
          </p:sp>
        </p:grpSp>
      </p:grpSp>
      <p:grpSp>
        <p:nvGrpSpPr>
          <p:cNvPr id="43" name="组合 42"/>
          <p:cNvGrpSpPr/>
          <p:nvPr/>
        </p:nvGrpSpPr>
        <p:grpSpPr>
          <a:xfrm>
            <a:off x="1003866" y="240387"/>
            <a:ext cx="638076" cy="639487"/>
            <a:chOff x="1464523" y="478633"/>
            <a:chExt cx="922707" cy="922707"/>
          </a:xfrm>
        </p:grpSpPr>
        <p:sp>
          <p:nvSpPr>
            <p:cNvPr id="44" name="圆角矩形 43"/>
            <p:cNvSpPr/>
            <p:nvPr/>
          </p:nvSpPr>
          <p:spPr>
            <a:xfrm>
              <a:off x="14645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5835">
                <a:defRPr/>
              </a:pPr>
              <a:endParaRPr lang="zh-CN" altLang="en-US" sz="1900" kern="0">
                <a:solidFill>
                  <a:sysClr val="window" lastClr="FFFFFF"/>
                </a:solidFill>
              </a:endParaRPr>
            </a:p>
          </p:txBody>
        </p:sp>
        <p:grpSp>
          <p:nvGrpSpPr>
            <p:cNvPr id="45" name="组合 44"/>
            <p:cNvGrpSpPr/>
            <p:nvPr/>
          </p:nvGrpSpPr>
          <p:grpSpPr>
            <a:xfrm>
              <a:off x="1676465" y="764062"/>
              <a:ext cx="498823" cy="351848"/>
              <a:chOff x="3058455" y="1051081"/>
              <a:chExt cx="753655" cy="531596"/>
            </a:xfrm>
            <a:solidFill>
              <a:sysClr val="window" lastClr="FFFFFF">
                <a:alpha val="70000"/>
              </a:sysClr>
            </a:solidFill>
          </p:grpSpPr>
          <p:sp>
            <p:nvSpPr>
              <p:cNvPr id="46" name="Freeform 11"/>
              <p:cNvSpPr>
                <a:spLocks noEditPoints="1"/>
              </p:cNvSpPr>
              <p:nvPr/>
            </p:nvSpPr>
            <p:spPr bwMode="auto">
              <a:xfrm>
                <a:off x="3058455" y="1051081"/>
                <a:ext cx="536082" cy="531596"/>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5835">
                  <a:defRPr/>
                </a:pPr>
                <a:endParaRPr lang="zh-CN" altLang="en-US" sz="1900" kern="0">
                  <a:solidFill>
                    <a:sysClr val="windowText" lastClr="000000"/>
                  </a:solidFill>
                </a:endParaRPr>
              </a:p>
            </p:txBody>
          </p:sp>
          <p:sp>
            <p:nvSpPr>
              <p:cNvPr id="47" name="Freeform 12"/>
              <p:cNvSpPr>
                <a:spLocks noEditPoints="1"/>
              </p:cNvSpPr>
              <p:nvPr/>
            </p:nvSpPr>
            <p:spPr bwMode="auto">
              <a:xfrm>
                <a:off x="3563135" y="1313514"/>
                <a:ext cx="248975" cy="257947"/>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3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0" y="19"/>
                      <a:pt x="44" y="14"/>
                      <a:pt x="44" y="14"/>
                    </a:cubicBezTo>
                    <a:cubicBezTo>
                      <a:pt x="41" y="9"/>
                      <a:pt x="41" y="9"/>
                      <a:pt x="41" y="9"/>
                    </a:cubicBezTo>
                    <a:cubicBezTo>
                      <a:pt x="41" y="9"/>
                      <a:pt x="35" y="10"/>
                      <a:pt x="35" y="10"/>
                    </a:cubicBezTo>
                    <a:cubicBezTo>
                      <a:pt x="32" y="8"/>
                      <a:pt x="32" y="8"/>
                      <a:pt x="32" y="8"/>
                    </a:cubicBezTo>
                    <a:cubicBezTo>
                      <a:pt x="32" y="8"/>
                      <a:pt x="31" y="1"/>
                      <a:pt x="31" y="1"/>
                    </a:cubicBezTo>
                    <a:cubicBezTo>
                      <a:pt x="26" y="0"/>
                      <a:pt x="26" y="0"/>
                      <a:pt x="26" y="0"/>
                    </a:cubicBezTo>
                    <a:cubicBezTo>
                      <a:pt x="26" y="0"/>
                      <a:pt x="22" y="6"/>
                      <a:pt x="22" y="6"/>
                    </a:cubicBezTo>
                    <a:cubicBezTo>
                      <a:pt x="19" y="6"/>
                      <a:pt x="19" y="6"/>
                      <a:pt x="19" y="6"/>
                    </a:cubicBezTo>
                    <a:cubicBezTo>
                      <a:pt x="19" y="6"/>
                      <a:pt x="13" y="2"/>
                      <a:pt x="13" y="2"/>
                    </a:cubicBezTo>
                    <a:cubicBezTo>
                      <a:pt x="9" y="5"/>
                      <a:pt x="9" y="5"/>
                      <a:pt x="9" y="5"/>
                    </a:cubicBezTo>
                    <a:cubicBezTo>
                      <a:pt x="8" y="5"/>
                      <a:pt x="10" y="12"/>
                      <a:pt x="10" y="12"/>
                    </a:cubicBezTo>
                    <a:cubicBezTo>
                      <a:pt x="8" y="15"/>
                      <a:pt x="8" y="15"/>
                      <a:pt x="8" y="15"/>
                    </a:cubicBezTo>
                    <a:cubicBezTo>
                      <a:pt x="8" y="15"/>
                      <a:pt x="1" y="15"/>
                      <a:pt x="1" y="16"/>
                    </a:cubicBezTo>
                    <a:cubicBezTo>
                      <a:pt x="0" y="21"/>
                      <a:pt x="0" y="21"/>
                      <a:pt x="0" y="21"/>
                    </a:cubicBezTo>
                    <a:cubicBezTo>
                      <a:pt x="0" y="21"/>
                      <a:pt x="5" y="25"/>
                      <a:pt x="5" y="25"/>
                    </a:cubicBezTo>
                    <a:cubicBezTo>
                      <a:pt x="6" y="28"/>
                      <a:pt x="6" y="28"/>
                      <a:pt x="6" y="28"/>
                    </a:cubicBezTo>
                    <a:cubicBezTo>
                      <a:pt x="6" y="28"/>
                      <a:pt x="2" y="34"/>
                      <a:pt x="2" y="34"/>
                    </a:cubicBezTo>
                    <a:cubicBezTo>
                      <a:pt x="4" y="38"/>
                      <a:pt x="4" y="38"/>
                      <a:pt x="4" y="38"/>
                    </a:cubicBezTo>
                    <a:cubicBezTo>
                      <a:pt x="4" y="39"/>
                      <a:pt x="11" y="37"/>
                      <a:pt x="11" y="37"/>
                    </a:cubicBezTo>
                    <a:cubicBezTo>
                      <a:pt x="14" y="39"/>
                      <a:pt x="14" y="39"/>
                      <a:pt x="14" y="39"/>
                    </a:cubicBezTo>
                    <a:cubicBezTo>
                      <a:pt x="14" y="39"/>
                      <a:pt x="14" y="46"/>
                      <a:pt x="15" y="46"/>
                    </a:cubicBezTo>
                    <a:cubicBezTo>
                      <a:pt x="20" y="47"/>
                      <a:pt x="20" y="47"/>
                      <a:pt x="20" y="47"/>
                    </a:cubicBezTo>
                    <a:cubicBezTo>
                      <a:pt x="20" y="47"/>
                      <a:pt x="24" y="42"/>
                      <a:pt x="24" y="42"/>
                    </a:cubicBezTo>
                    <a:cubicBezTo>
                      <a:pt x="27" y="41"/>
                      <a:pt x="27" y="41"/>
                      <a:pt x="27" y="41"/>
                    </a:cubicBezTo>
                    <a:cubicBezTo>
                      <a:pt x="27" y="41"/>
                      <a:pt x="32" y="45"/>
                      <a:pt x="33" y="45"/>
                    </a:cubicBezTo>
                    <a:cubicBezTo>
                      <a:pt x="37" y="43"/>
                      <a:pt x="37" y="43"/>
                      <a:pt x="37" y="43"/>
                    </a:cubicBezTo>
                    <a:cubicBezTo>
                      <a:pt x="37" y="42"/>
                      <a:pt x="36" y="36"/>
                      <a:pt x="36" y="36"/>
                    </a:cubicBezTo>
                    <a:cubicBezTo>
                      <a:pt x="38" y="33"/>
                      <a:pt x="38" y="33"/>
                      <a:pt x="38" y="33"/>
                    </a:cubicBezTo>
                    <a:cubicBezTo>
                      <a:pt x="38" y="33"/>
                      <a:pt x="45" y="32"/>
                      <a:pt x="45" y="32"/>
                    </a:cubicBezTo>
                    <a:cubicBezTo>
                      <a:pt x="46" y="27"/>
                      <a:pt x="46" y="27"/>
                      <a:pt x="46" y="27"/>
                    </a:cubicBezTo>
                    <a:cubicBezTo>
                      <a:pt x="46" y="26"/>
                      <a:pt x="40" y="23"/>
                      <a:pt x="40" y="23"/>
                    </a:cubicBez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5835">
                  <a:defRPr/>
                </a:pPr>
                <a:endParaRPr lang="zh-CN" altLang="en-US" sz="1900" kern="0">
                  <a:solidFill>
                    <a:sysClr val="windowText" lastClr="000000"/>
                  </a:solidFill>
                </a:endParaRPr>
              </a:p>
            </p:txBody>
          </p:sp>
        </p:grpSp>
      </p:grpSp>
      <p:grpSp>
        <p:nvGrpSpPr>
          <p:cNvPr id="48" name="组合 47"/>
          <p:cNvGrpSpPr/>
          <p:nvPr/>
        </p:nvGrpSpPr>
        <p:grpSpPr>
          <a:xfrm>
            <a:off x="1943927" y="240387"/>
            <a:ext cx="638076" cy="639487"/>
            <a:chOff x="2823923" y="478633"/>
            <a:chExt cx="922707" cy="922707"/>
          </a:xfrm>
        </p:grpSpPr>
        <p:sp>
          <p:nvSpPr>
            <p:cNvPr id="49" name="圆角矩形 48"/>
            <p:cNvSpPr/>
            <p:nvPr/>
          </p:nvSpPr>
          <p:spPr>
            <a:xfrm>
              <a:off x="28239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5835">
                <a:defRPr/>
              </a:pPr>
              <a:endParaRPr lang="zh-CN" altLang="en-US" sz="1900" kern="0">
                <a:solidFill>
                  <a:sysClr val="window" lastClr="FFFFFF"/>
                </a:solidFill>
              </a:endParaRPr>
            </a:p>
          </p:txBody>
        </p:sp>
        <p:sp>
          <p:nvSpPr>
            <p:cNvPr id="50" name="Freeform 16"/>
            <p:cNvSpPr/>
            <p:nvPr/>
          </p:nvSpPr>
          <p:spPr bwMode="auto">
            <a:xfrm>
              <a:off x="3089311" y="696515"/>
              <a:ext cx="391933" cy="486944"/>
            </a:xfrm>
            <a:custGeom>
              <a:avLst/>
              <a:gdLst>
                <a:gd name="T0" fmla="*/ 106 w 108"/>
                <a:gd name="T1" fmla="*/ 121 h 136"/>
                <a:gd name="T2" fmla="*/ 106 w 108"/>
                <a:gd name="T3" fmla="*/ 121 h 136"/>
                <a:gd name="T4" fmla="*/ 89 w 108"/>
                <a:gd name="T5" fmla="*/ 92 h 136"/>
                <a:gd name="T6" fmla="*/ 82 w 108"/>
                <a:gd name="T7" fmla="*/ 90 h 136"/>
                <a:gd name="T8" fmla="*/ 73 w 108"/>
                <a:gd name="T9" fmla="*/ 98 h 136"/>
                <a:gd name="T10" fmla="*/ 57 w 108"/>
                <a:gd name="T11" fmla="*/ 85 h 136"/>
                <a:gd name="T12" fmla="*/ 42 w 108"/>
                <a:gd name="T13" fmla="*/ 60 h 136"/>
                <a:gd name="T14" fmla="*/ 41 w 108"/>
                <a:gd name="T15" fmla="*/ 44 h 136"/>
                <a:gd name="T16" fmla="*/ 52 w 108"/>
                <a:gd name="T17" fmla="*/ 39 h 136"/>
                <a:gd name="T18" fmla="*/ 52 w 108"/>
                <a:gd name="T19" fmla="*/ 39 h 136"/>
                <a:gd name="T20" fmla="*/ 54 w 108"/>
                <a:gd name="T21" fmla="*/ 32 h 136"/>
                <a:gd name="T22" fmla="*/ 54 w 108"/>
                <a:gd name="T23" fmla="*/ 32 h 136"/>
                <a:gd name="T24" fmla="*/ 36 w 108"/>
                <a:gd name="T25" fmla="*/ 3 h 136"/>
                <a:gd name="T26" fmla="*/ 30 w 108"/>
                <a:gd name="T27" fmla="*/ 1 h 136"/>
                <a:gd name="T28" fmla="*/ 20 w 108"/>
                <a:gd name="T29" fmla="*/ 8 h 136"/>
                <a:gd name="T30" fmla="*/ 29 w 108"/>
                <a:gd name="T31" fmla="*/ 85 h 136"/>
                <a:gd name="T32" fmla="*/ 94 w 108"/>
                <a:gd name="T33" fmla="*/ 133 h 136"/>
                <a:gd name="T34" fmla="*/ 105 w 108"/>
                <a:gd name="T35" fmla="*/ 128 h 136"/>
                <a:gd name="T36" fmla="*/ 105 w 108"/>
                <a:gd name="T37" fmla="*/ 128 h 136"/>
                <a:gd name="T38" fmla="*/ 106 w 108"/>
                <a:gd name="T39"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36">
                  <a:moveTo>
                    <a:pt x="106" y="121"/>
                  </a:moveTo>
                  <a:cubicBezTo>
                    <a:pt x="106" y="121"/>
                    <a:pt x="106" y="121"/>
                    <a:pt x="106" y="121"/>
                  </a:cubicBezTo>
                  <a:cubicBezTo>
                    <a:pt x="89" y="92"/>
                    <a:pt x="89" y="92"/>
                    <a:pt x="89" y="92"/>
                  </a:cubicBezTo>
                  <a:cubicBezTo>
                    <a:pt x="88" y="90"/>
                    <a:pt x="85" y="89"/>
                    <a:pt x="82" y="90"/>
                  </a:cubicBezTo>
                  <a:cubicBezTo>
                    <a:pt x="73" y="98"/>
                    <a:pt x="73" y="98"/>
                    <a:pt x="73" y="98"/>
                  </a:cubicBezTo>
                  <a:cubicBezTo>
                    <a:pt x="68" y="100"/>
                    <a:pt x="64" y="95"/>
                    <a:pt x="57" y="85"/>
                  </a:cubicBezTo>
                  <a:cubicBezTo>
                    <a:pt x="42" y="60"/>
                    <a:pt x="42" y="60"/>
                    <a:pt x="42" y="60"/>
                  </a:cubicBezTo>
                  <a:cubicBezTo>
                    <a:pt x="39" y="54"/>
                    <a:pt x="37" y="47"/>
                    <a:pt x="41" y="44"/>
                  </a:cubicBezTo>
                  <a:cubicBezTo>
                    <a:pt x="52" y="39"/>
                    <a:pt x="52" y="39"/>
                    <a:pt x="52" y="39"/>
                  </a:cubicBezTo>
                  <a:cubicBezTo>
                    <a:pt x="52" y="39"/>
                    <a:pt x="52" y="39"/>
                    <a:pt x="52" y="39"/>
                  </a:cubicBezTo>
                  <a:cubicBezTo>
                    <a:pt x="55" y="37"/>
                    <a:pt x="55" y="35"/>
                    <a:pt x="54" y="32"/>
                  </a:cubicBezTo>
                  <a:cubicBezTo>
                    <a:pt x="54" y="32"/>
                    <a:pt x="54" y="32"/>
                    <a:pt x="54" y="32"/>
                  </a:cubicBezTo>
                  <a:cubicBezTo>
                    <a:pt x="36" y="3"/>
                    <a:pt x="36" y="3"/>
                    <a:pt x="36" y="3"/>
                  </a:cubicBezTo>
                  <a:cubicBezTo>
                    <a:pt x="35" y="1"/>
                    <a:pt x="32" y="0"/>
                    <a:pt x="30" y="1"/>
                  </a:cubicBezTo>
                  <a:cubicBezTo>
                    <a:pt x="20" y="8"/>
                    <a:pt x="20" y="8"/>
                    <a:pt x="20" y="8"/>
                  </a:cubicBezTo>
                  <a:cubicBezTo>
                    <a:pt x="14" y="13"/>
                    <a:pt x="0" y="35"/>
                    <a:pt x="29" y="85"/>
                  </a:cubicBezTo>
                  <a:cubicBezTo>
                    <a:pt x="58" y="136"/>
                    <a:pt x="86" y="136"/>
                    <a:pt x="94" y="133"/>
                  </a:cubicBezTo>
                  <a:cubicBezTo>
                    <a:pt x="105" y="128"/>
                    <a:pt x="105" y="128"/>
                    <a:pt x="105" y="128"/>
                  </a:cubicBezTo>
                  <a:cubicBezTo>
                    <a:pt x="105" y="128"/>
                    <a:pt x="105" y="128"/>
                    <a:pt x="105" y="128"/>
                  </a:cubicBezTo>
                  <a:cubicBezTo>
                    <a:pt x="107" y="126"/>
                    <a:pt x="108" y="124"/>
                    <a:pt x="106" y="121"/>
                  </a:cubicBezTo>
                  <a:close/>
                </a:path>
              </a:pathLst>
            </a:custGeom>
            <a:solidFill>
              <a:sysClr val="window" lastClr="FFFFFF">
                <a:alpha val="70000"/>
              </a:sysClr>
            </a:solidFill>
            <a:ln>
              <a:noFill/>
            </a:ln>
          </p:spPr>
          <p:txBody>
            <a:bodyPr vert="horz" wrap="square" lIns="91440" tIns="45720" rIns="91440" bIns="45720" numCol="1" anchor="t" anchorCtr="0" compatLnSpc="1"/>
            <a:lstStyle/>
            <a:p>
              <a:pPr defTabSz="965835">
                <a:defRPr/>
              </a:pPr>
              <a:endParaRPr lang="zh-CN" altLang="en-US" sz="1900" kern="0">
                <a:solidFill>
                  <a:sysClr val="windowText" lastClr="000000"/>
                </a:solidFill>
              </a:endParaRPr>
            </a:p>
          </p:txBody>
        </p:sp>
      </p:grpSp>
      <p:grpSp>
        <p:nvGrpSpPr>
          <p:cNvPr id="51" name="组合 50"/>
          <p:cNvGrpSpPr/>
          <p:nvPr/>
        </p:nvGrpSpPr>
        <p:grpSpPr>
          <a:xfrm>
            <a:off x="2883987" y="240387"/>
            <a:ext cx="638076" cy="639487"/>
            <a:chOff x="4183323" y="478633"/>
            <a:chExt cx="922707" cy="922707"/>
          </a:xfrm>
        </p:grpSpPr>
        <p:sp>
          <p:nvSpPr>
            <p:cNvPr id="52" name="圆角矩形 51"/>
            <p:cNvSpPr/>
            <p:nvPr/>
          </p:nvSpPr>
          <p:spPr>
            <a:xfrm>
              <a:off x="41833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5835">
                <a:defRPr/>
              </a:pPr>
              <a:endParaRPr lang="zh-CN" altLang="en-US" sz="1900" kern="0">
                <a:solidFill>
                  <a:sysClr val="window" lastClr="FFFFFF"/>
                </a:solidFill>
              </a:endParaRPr>
            </a:p>
          </p:txBody>
        </p:sp>
        <p:grpSp>
          <p:nvGrpSpPr>
            <p:cNvPr id="53" name="组合 52"/>
            <p:cNvGrpSpPr/>
            <p:nvPr/>
          </p:nvGrpSpPr>
          <p:grpSpPr>
            <a:xfrm>
              <a:off x="4393781" y="759609"/>
              <a:ext cx="501790" cy="360755"/>
              <a:chOff x="5971807" y="1208092"/>
              <a:chExt cx="758138" cy="545053"/>
            </a:xfrm>
            <a:solidFill>
              <a:sysClr val="window" lastClr="FFFFFF">
                <a:alpha val="70000"/>
              </a:sysClr>
            </a:solidFill>
          </p:grpSpPr>
          <p:sp>
            <p:nvSpPr>
              <p:cNvPr id="54" name="Freeform 20"/>
              <p:cNvSpPr/>
              <p:nvPr/>
            </p:nvSpPr>
            <p:spPr bwMode="auto">
              <a:xfrm>
                <a:off x="5971807" y="1313514"/>
                <a:ext cx="758138" cy="439631"/>
              </a:xfrm>
              <a:custGeom>
                <a:avLst/>
                <a:gdLst>
                  <a:gd name="T0" fmla="*/ 0 w 338"/>
                  <a:gd name="T1" fmla="*/ 0 h 196"/>
                  <a:gd name="T2" fmla="*/ 0 w 338"/>
                  <a:gd name="T3" fmla="*/ 196 h 196"/>
                  <a:gd name="T4" fmla="*/ 338 w 338"/>
                  <a:gd name="T5" fmla="*/ 196 h 196"/>
                  <a:gd name="T6" fmla="*/ 338 w 338"/>
                  <a:gd name="T7" fmla="*/ 0 h 196"/>
                  <a:gd name="T8" fmla="*/ 169 w 338"/>
                  <a:gd name="T9" fmla="*/ 121 h 196"/>
                  <a:gd name="T10" fmla="*/ 0 w 338"/>
                  <a:gd name="T11" fmla="*/ 0 h 196"/>
                </a:gdLst>
                <a:ahLst/>
                <a:cxnLst>
                  <a:cxn ang="0">
                    <a:pos x="T0" y="T1"/>
                  </a:cxn>
                  <a:cxn ang="0">
                    <a:pos x="T2" y="T3"/>
                  </a:cxn>
                  <a:cxn ang="0">
                    <a:pos x="T4" y="T5"/>
                  </a:cxn>
                  <a:cxn ang="0">
                    <a:pos x="T6" y="T7"/>
                  </a:cxn>
                  <a:cxn ang="0">
                    <a:pos x="T8" y="T9"/>
                  </a:cxn>
                  <a:cxn ang="0">
                    <a:pos x="T10" y="T11"/>
                  </a:cxn>
                </a:cxnLst>
                <a:rect l="0" t="0" r="r" b="b"/>
                <a:pathLst>
                  <a:path w="338" h="196">
                    <a:moveTo>
                      <a:pt x="0" y="0"/>
                    </a:moveTo>
                    <a:lnTo>
                      <a:pt x="0" y="196"/>
                    </a:lnTo>
                    <a:lnTo>
                      <a:pt x="338" y="196"/>
                    </a:lnTo>
                    <a:lnTo>
                      <a:pt x="338" y="0"/>
                    </a:lnTo>
                    <a:lnTo>
                      <a:pt x="169" y="12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5835">
                  <a:defRPr/>
                </a:pPr>
                <a:endParaRPr lang="zh-CN" altLang="en-US" sz="1900" kern="0">
                  <a:solidFill>
                    <a:sysClr val="windowText" lastClr="000000"/>
                  </a:solidFill>
                </a:endParaRPr>
              </a:p>
            </p:txBody>
          </p:sp>
          <p:sp>
            <p:nvSpPr>
              <p:cNvPr id="55" name="Freeform 21"/>
              <p:cNvSpPr/>
              <p:nvPr/>
            </p:nvSpPr>
            <p:spPr bwMode="auto">
              <a:xfrm>
                <a:off x="5971807" y="1208092"/>
                <a:ext cx="758138" cy="316265"/>
              </a:xfrm>
              <a:custGeom>
                <a:avLst/>
                <a:gdLst>
                  <a:gd name="T0" fmla="*/ 338 w 338"/>
                  <a:gd name="T1" fmla="*/ 20 h 141"/>
                  <a:gd name="T2" fmla="*/ 338 w 338"/>
                  <a:gd name="T3" fmla="*/ 0 h 141"/>
                  <a:gd name="T4" fmla="*/ 0 w 338"/>
                  <a:gd name="T5" fmla="*/ 0 h 141"/>
                  <a:gd name="T6" fmla="*/ 0 w 338"/>
                  <a:gd name="T7" fmla="*/ 20 h 141"/>
                  <a:gd name="T8" fmla="*/ 169 w 338"/>
                  <a:gd name="T9" fmla="*/ 141 h 141"/>
                  <a:gd name="T10" fmla="*/ 338 w 338"/>
                  <a:gd name="T11" fmla="*/ 20 h 141"/>
                </a:gdLst>
                <a:ahLst/>
                <a:cxnLst>
                  <a:cxn ang="0">
                    <a:pos x="T0" y="T1"/>
                  </a:cxn>
                  <a:cxn ang="0">
                    <a:pos x="T2" y="T3"/>
                  </a:cxn>
                  <a:cxn ang="0">
                    <a:pos x="T4" y="T5"/>
                  </a:cxn>
                  <a:cxn ang="0">
                    <a:pos x="T6" y="T7"/>
                  </a:cxn>
                  <a:cxn ang="0">
                    <a:pos x="T8" y="T9"/>
                  </a:cxn>
                  <a:cxn ang="0">
                    <a:pos x="T10" y="T11"/>
                  </a:cxn>
                </a:cxnLst>
                <a:rect l="0" t="0" r="r" b="b"/>
                <a:pathLst>
                  <a:path w="338" h="141">
                    <a:moveTo>
                      <a:pt x="338" y="20"/>
                    </a:moveTo>
                    <a:lnTo>
                      <a:pt x="338" y="0"/>
                    </a:lnTo>
                    <a:lnTo>
                      <a:pt x="0" y="0"/>
                    </a:lnTo>
                    <a:lnTo>
                      <a:pt x="0" y="20"/>
                    </a:lnTo>
                    <a:lnTo>
                      <a:pt x="169" y="141"/>
                    </a:lnTo>
                    <a:lnTo>
                      <a:pt x="33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5835">
                  <a:defRPr/>
                </a:pPr>
                <a:endParaRPr lang="zh-CN" altLang="en-US" sz="1900" kern="0">
                  <a:solidFill>
                    <a:sysClr val="windowText" lastClr="000000"/>
                  </a:solidFill>
                </a:endParaRPr>
              </a:p>
            </p:txBody>
          </p:sp>
        </p:grpSp>
      </p:grpSp>
      <p:sp>
        <p:nvSpPr>
          <p:cNvPr id="8" name="等腰三角形 7"/>
          <p:cNvSpPr/>
          <p:nvPr/>
        </p:nvSpPr>
        <p:spPr>
          <a:xfrm>
            <a:off x="6587753" y="676910"/>
            <a:ext cx="2161430" cy="2310384"/>
          </a:xfrm>
          <a:prstGeom prst="triangle">
            <a:avLst/>
          </a:prstGeom>
        </p:spPr>
        <p:txBody>
          <a:bodyPr wrap="square" lIns="121758" tIns="60879" rIns="121758" bIns="60879" rtlCol="0" anchor="ctr">
            <a:spAutoFit/>
          </a:bodyPr>
          <a:lstStyle/>
          <a:p>
            <a:pPr algn="ctr" defTabSz="124333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3708623" y="1957100"/>
            <a:ext cx="6377910" cy="1328678"/>
          </a:xfrm>
          <a:prstGeom prst="rect">
            <a:avLst/>
          </a:prstGeom>
          <a:noFill/>
        </p:spPr>
        <p:txBody>
          <a:bodyPr wrap="square" lIns="96629" tIns="48314" rIns="96629" bIns="48314" rtlCol="0">
            <a:spAutoFit/>
          </a:bodyPr>
          <a:lstStyle/>
          <a:p>
            <a:r>
              <a:rPr lang="zh-CN" altLang="en-US" sz="8000" b="1" dirty="0">
                <a:solidFill>
                  <a:schemeClr val="bg1">
                    <a:alpha val="98000"/>
                  </a:schemeClr>
                </a:solidFill>
                <a:latin typeface="微软雅黑" panose="020B0503020204020204" pitchFamily="34" charset="-122"/>
                <a:ea typeface="微软雅黑" panose="020B0503020204020204" pitchFamily="34" charset="-122"/>
              </a:rPr>
              <a:t>感 谢 聆 听！</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250"/>
                                        <p:tgtEl>
                                          <p:spTgt spid="37"/>
                                        </p:tgtEl>
                                      </p:cBhvr>
                                    </p:animEffect>
                                    <p:anim calcmode="lin" valueType="num">
                                      <p:cBhvr>
                                        <p:cTn id="13" dur="250" fill="hold"/>
                                        <p:tgtEl>
                                          <p:spTgt spid="37"/>
                                        </p:tgtEl>
                                        <p:attrNameLst>
                                          <p:attrName>ppt_x</p:attrName>
                                        </p:attrNameLst>
                                      </p:cBhvr>
                                      <p:tavLst>
                                        <p:tav tm="0">
                                          <p:val>
                                            <p:strVal val="#ppt_x"/>
                                          </p:val>
                                        </p:tav>
                                        <p:tav tm="100000">
                                          <p:val>
                                            <p:strVal val="#ppt_x"/>
                                          </p:val>
                                        </p:tav>
                                      </p:tavLst>
                                    </p:anim>
                                    <p:anim calcmode="lin" valueType="num">
                                      <p:cBhvr>
                                        <p:cTn id="14" dur="25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250"/>
                                        <p:tgtEl>
                                          <p:spTgt spid="43"/>
                                        </p:tgtEl>
                                      </p:cBhvr>
                                    </p:animEffect>
                                    <p:anim calcmode="lin" valueType="num">
                                      <p:cBhvr>
                                        <p:cTn id="19" dur="250" fill="hold"/>
                                        <p:tgtEl>
                                          <p:spTgt spid="43"/>
                                        </p:tgtEl>
                                        <p:attrNameLst>
                                          <p:attrName>ppt_x</p:attrName>
                                        </p:attrNameLst>
                                      </p:cBhvr>
                                      <p:tavLst>
                                        <p:tav tm="0">
                                          <p:val>
                                            <p:strVal val="#ppt_x"/>
                                          </p:val>
                                        </p:tav>
                                        <p:tav tm="100000">
                                          <p:val>
                                            <p:strVal val="#ppt_x"/>
                                          </p:val>
                                        </p:tav>
                                      </p:tavLst>
                                    </p:anim>
                                    <p:anim calcmode="lin" valueType="num">
                                      <p:cBhvr>
                                        <p:cTn id="20" dur="25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250"/>
                                        <p:tgtEl>
                                          <p:spTgt spid="48"/>
                                        </p:tgtEl>
                                      </p:cBhvr>
                                    </p:animEffect>
                                    <p:anim calcmode="lin" valueType="num">
                                      <p:cBhvr>
                                        <p:cTn id="25" dur="250" fill="hold"/>
                                        <p:tgtEl>
                                          <p:spTgt spid="48"/>
                                        </p:tgtEl>
                                        <p:attrNameLst>
                                          <p:attrName>ppt_x</p:attrName>
                                        </p:attrNameLst>
                                      </p:cBhvr>
                                      <p:tavLst>
                                        <p:tav tm="0">
                                          <p:val>
                                            <p:strVal val="#ppt_x"/>
                                          </p:val>
                                        </p:tav>
                                        <p:tav tm="100000">
                                          <p:val>
                                            <p:strVal val="#ppt_x"/>
                                          </p:val>
                                        </p:tav>
                                      </p:tavLst>
                                    </p:anim>
                                    <p:anim calcmode="lin" valueType="num">
                                      <p:cBhvr>
                                        <p:cTn id="26" dur="25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250"/>
                                        <p:tgtEl>
                                          <p:spTgt spid="51"/>
                                        </p:tgtEl>
                                      </p:cBhvr>
                                    </p:animEffect>
                                    <p:anim calcmode="lin" valueType="num">
                                      <p:cBhvr>
                                        <p:cTn id="31" dur="250" fill="hold"/>
                                        <p:tgtEl>
                                          <p:spTgt spid="51"/>
                                        </p:tgtEl>
                                        <p:attrNameLst>
                                          <p:attrName>ppt_x</p:attrName>
                                        </p:attrNameLst>
                                      </p:cBhvr>
                                      <p:tavLst>
                                        <p:tav tm="0">
                                          <p:val>
                                            <p:strVal val="#ppt_x"/>
                                          </p:val>
                                        </p:tav>
                                        <p:tav tm="100000">
                                          <p:val>
                                            <p:strVal val="#ppt_x"/>
                                          </p:val>
                                        </p:tav>
                                      </p:tavLst>
                                    </p:anim>
                                    <p:anim calcmode="lin" valueType="num">
                                      <p:cBhvr>
                                        <p:cTn id="32" dur="250" fill="hold"/>
                                        <p:tgtEl>
                                          <p:spTgt spid="51"/>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7" name="矩形 26"/>
          <p:cNvSpPr/>
          <p:nvPr/>
        </p:nvSpPr>
        <p:spPr>
          <a:xfrm>
            <a:off x="-8931" y="-23640"/>
            <a:ext cx="3096344" cy="6859588"/>
          </a:xfrm>
          <a:prstGeom prst="rect">
            <a:avLst/>
          </a:prstGeom>
          <a:solidFill>
            <a:schemeClr val="tx1">
              <a:lumMod val="85000"/>
              <a:lumOff val="15000"/>
            </a:schemeClr>
          </a:solidFill>
        </p:spPr>
        <p:txBody>
          <a:bodyPr wrap="square" lIns="121758" tIns="60879" rIns="121758" bIns="60879" rtlCol="0" anchor="ctr">
            <a:spAutoFit/>
          </a:bodyPr>
          <a:lstStyle/>
          <a:p>
            <a:pPr algn="ctr" defTabSz="124333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25" name="矩形 24"/>
          <p:cNvSpPr/>
          <p:nvPr/>
        </p:nvSpPr>
        <p:spPr>
          <a:xfrm>
            <a:off x="0" y="0"/>
            <a:ext cx="3049925" cy="1125538"/>
          </a:xfrm>
          <a:prstGeom prst="rect">
            <a:avLst/>
          </a:prstGeom>
          <a:solidFill>
            <a:srgbClr val="3E0000">
              <a:alpha val="77000"/>
            </a:srgbClr>
          </a:solidFill>
        </p:spPr>
        <p:txBody>
          <a:bodyPr wrap="square" lIns="121758" tIns="60879" rIns="121758" bIns="60879" rtlCol="0" anchor="ctr">
            <a:spAutoFit/>
          </a:bodyPr>
          <a:lstStyle/>
          <a:p>
            <a:pPr algn="ctr" defTabSz="124333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6381" y="333450"/>
            <a:ext cx="2936791" cy="720013"/>
          </a:xfrm>
          <a:prstGeom prst="rect">
            <a:avLst/>
          </a:prstGeom>
          <a:noFill/>
        </p:spPr>
        <p:txBody>
          <a:bodyPr wrap="square" lIns="143737" tIns="71869" rIns="143737" bIns="71869" rtlCol="0">
            <a:spAutoFit/>
          </a:bodyPr>
          <a:lstStyle/>
          <a:p>
            <a:pPr algn="ctr"/>
            <a:r>
              <a:rPr lang="en-US" altLang="zh-CN" sz="3700" b="1" spc="-192"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700" b="1" spc="-192"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9" name="组合 28"/>
          <p:cNvGrpSpPr/>
          <p:nvPr/>
        </p:nvGrpSpPr>
        <p:grpSpPr>
          <a:xfrm>
            <a:off x="4776145" y="2531019"/>
            <a:ext cx="6020239" cy="541145"/>
            <a:chOff x="4597712" y="2297506"/>
            <a:chExt cx="5699829" cy="511214"/>
          </a:xfrm>
        </p:grpSpPr>
        <p:sp>
          <p:nvSpPr>
            <p:cNvPr id="10" name="Freeform 5"/>
            <p:cNvSpPr/>
            <p:nvPr/>
          </p:nvSpPr>
          <p:spPr bwMode="auto">
            <a:xfrm>
              <a:off x="4597712" y="2297506"/>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9" name="TextBox 8"/>
            <p:cNvSpPr txBox="1"/>
            <p:nvPr/>
          </p:nvSpPr>
          <p:spPr>
            <a:xfrm>
              <a:off x="5533485" y="2372950"/>
              <a:ext cx="322432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工作完成情况</a:t>
              </a:r>
            </a:p>
          </p:txBody>
        </p:sp>
        <p:sp>
          <p:nvSpPr>
            <p:cNvPr id="11" name="Freeform 6"/>
            <p:cNvSpPr/>
            <p:nvPr/>
          </p:nvSpPr>
          <p:spPr bwMode="auto">
            <a:xfrm>
              <a:off x="4645597" y="2342507"/>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12" name="TextBox 11"/>
            <p:cNvSpPr txBox="1"/>
            <p:nvPr/>
          </p:nvSpPr>
          <p:spPr>
            <a:xfrm>
              <a:off x="4793852" y="2407848"/>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anose="020B0503020204020204" pitchFamily="34" charset="-122"/>
                  <a:ea typeface="微软雅黑" panose="020B0503020204020204" pitchFamily="34" charset="-122"/>
                </a:rPr>
                <a:t>2</a:t>
              </a:r>
              <a:endParaRPr lang="zh-CN" altLang="en-US" sz="2000" b="1" dirty="0">
                <a:solidFill>
                  <a:srgbClr val="9A2222"/>
                </a:solidFill>
                <a:latin typeface="微软雅黑" panose="020B0503020204020204" pitchFamily="34" charset="-122"/>
                <a:ea typeface="微软雅黑" panose="020B0503020204020204" pitchFamily="34" charset="-122"/>
              </a:endParaRPr>
            </a:p>
          </p:txBody>
        </p:sp>
        <p:sp>
          <p:nvSpPr>
            <p:cNvPr id="53" name="KSO_Shape"/>
            <p:cNvSpPr/>
            <p:nvPr/>
          </p:nvSpPr>
          <p:spPr bwMode="auto">
            <a:xfrm>
              <a:off x="9315111" y="2409874"/>
              <a:ext cx="318357" cy="28647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2" name="组合 31"/>
          <p:cNvGrpSpPr/>
          <p:nvPr/>
        </p:nvGrpSpPr>
        <p:grpSpPr>
          <a:xfrm>
            <a:off x="4759001" y="4068084"/>
            <a:ext cx="6020239" cy="541145"/>
            <a:chOff x="4597712" y="4436542"/>
            <a:chExt cx="5699829" cy="511214"/>
          </a:xfrm>
        </p:grpSpPr>
        <p:sp>
          <p:nvSpPr>
            <p:cNvPr id="22" name="Freeform 5"/>
            <p:cNvSpPr/>
            <p:nvPr/>
          </p:nvSpPr>
          <p:spPr bwMode="auto">
            <a:xfrm>
              <a:off x="4597712" y="4436542"/>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21" name="TextBox 20"/>
            <p:cNvSpPr txBox="1"/>
            <p:nvPr/>
          </p:nvSpPr>
          <p:spPr>
            <a:xfrm>
              <a:off x="5533485" y="4523326"/>
              <a:ext cx="324736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spc="-128" dirty="0">
                  <a:solidFill>
                    <a:schemeClr val="bg1">
                      <a:lumMod val="95000"/>
                    </a:schemeClr>
                  </a:solidFill>
                </a:rPr>
                <a:t>明年工作计划</a:t>
              </a:r>
            </a:p>
          </p:txBody>
        </p:sp>
        <p:sp>
          <p:nvSpPr>
            <p:cNvPr id="23" name="Freeform 6"/>
            <p:cNvSpPr/>
            <p:nvPr/>
          </p:nvSpPr>
          <p:spPr bwMode="auto">
            <a:xfrm>
              <a:off x="4645597" y="4481543"/>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24" name="TextBox 23"/>
            <p:cNvSpPr txBox="1"/>
            <p:nvPr/>
          </p:nvSpPr>
          <p:spPr>
            <a:xfrm>
              <a:off x="4793852" y="4558224"/>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4</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KSO_Shape"/>
            <p:cNvSpPr/>
            <p:nvPr/>
          </p:nvSpPr>
          <p:spPr bwMode="auto">
            <a:xfrm>
              <a:off x="9299109" y="4567191"/>
              <a:ext cx="350360" cy="218063"/>
            </a:xfrm>
            <a:custGeom>
              <a:avLst/>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1" name="组合 30"/>
          <p:cNvGrpSpPr/>
          <p:nvPr/>
        </p:nvGrpSpPr>
        <p:grpSpPr>
          <a:xfrm>
            <a:off x="4759001" y="3313325"/>
            <a:ext cx="6020239" cy="541145"/>
            <a:chOff x="4597712" y="3723530"/>
            <a:chExt cx="5699829" cy="511214"/>
          </a:xfrm>
        </p:grpSpPr>
        <p:sp>
          <p:nvSpPr>
            <p:cNvPr id="18" name="Freeform 5"/>
            <p:cNvSpPr/>
            <p:nvPr/>
          </p:nvSpPr>
          <p:spPr bwMode="auto">
            <a:xfrm>
              <a:off x="4597712" y="3723530"/>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9525"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17" name="TextBox 16"/>
            <p:cNvSpPr txBox="1"/>
            <p:nvPr/>
          </p:nvSpPr>
          <p:spPr>
            <a:xfrm>
              <a:off x="5533485" y="3821314"/>
              <a:ext cx="3270135"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工作存在不足</a:t>
              </a:r>
            </a:p>
          </p:txBody>
        </p:sp>
        <p:sp>
          <p:nvSpPr>
            <p:cNvPr id="19" name="Freeform 6"/>
            <p:cNvSpPr/>
            <p:nvPr/>
          </p:nvSpPr>
          <p:spPr bwMode="auto">
            <a:xfrm>
              <a:off x="4645597" y="3768531"/>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20" name="TextBox 19"/>
            <p:cNvSpPr txBox="1"/>
            <p:nvPr/>
          </p:nvSpPr>
          <p:spPr>
            <a:xfrm>
              <a:off x="4793852" y="3839543"/>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anose="020B0503020204020204" pitchFamily="34" charset="-122"/>
                  <a:ea typeface="微软雅黑" panose="020B0503020204020204" pitchFamily="34" charset="-122"/>
                </a:rPr>
                <a:t>3</a:t>
              </a:r>
              <a:endParaRPr lang="zh-CN" altLang="en-US" sz="2000" b="1" dirty="0">
                <a:solidFill>
                  <a:srgbClr val="9A2222"/>
                </a:solidFill>
                <a:latin typeface="微软雅黑" panose="020B0503020204020204" pitchFamily="34" charset="-122"/>
                <a:ea typeface="微软雅黑" panose="020B0503020204020204" pitchFamily="34" charset="-122"/>
              </a:endParaRPr>
            </a:p>
          </p:txBody>
        </p:sp>
        <p:sp>
          <p:nvSpPr>
            <p:cNvPr id="58" name="KSO_Shape"/>
            <p:cNvSpPr/>
            <p:nvPr/>
          </p:nvSpPr>
          <p:spPr bwMode="auto">
            <a:xfrm>
              <a:off x="9347588" y="3799695"/>
              <a:ext cx="253402" cy="360989"/>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47" name="组合 46"/>
          <p:cNvGrpSpPr/>
          <p:nvPr/>
        </p:nvGrpSpPr>
        <p:grpSpPr>
          <a:xfrm>
            <a:off x="4759001" y="1797808"/>
            <a:ext cx="6020239" cy="541145"/>
            <a:chOff x="4597712" y="1584494"/>
            <a:chExt cx="5699829" cy="511214"/>
          </a:xfrm>
        </p:grpSpPr>
        <p:sp>
          <p:nvSpPr>
            <p:cNvPr id="48" name="Freeform 5"/>
            <p:cNvSpPr/>
            <p:nvPr/>
          </p:nvSpPr>
          <p:spPr bwMode="auto">
            <a:xfrm>
              <a:off x="4597712" y="1584494"/>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49" name="TextBox 48"/>
            <p:cNvSpPr txBox="1"/>
            <p:nvPr/>
          </p:nvSpPr>
          <p:spPr>
            <a:xfrm>
              <a:off x="5533484" y="1665608"/>
              <a:ext cx="3164443"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年度工作概述</a:t>
              </a:r>
            </a:p>
          </p:txBody>
        </p:sp>
        <p:sp>
          <p:nvSpPr>
            <p:cNvPr id="50" name="Freeform 6"/>
            <p:cNvSpPr/>
            <p:nvPr/>
          </p:nvSpPr>
          <p:spPr bwMode="auto">
            <a:xfrm>
              <a:off x="4645597" y="1629495"/>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51" name="TextBox 50"/>
            <p:cNvSpPr txBox="1"/>
            <p:nvPr/>
          </p:nvSpPr>
          <p:spPr>
            <a:xfrm>
              <a:off x="4793852" y="1700506"/>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1</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9331114" y="1670049"/>
              <a:ext cx="286351" cy="360384"/>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sp>
        <p:nvSpPr>
          <p:cNvPr id="4" name="椭圆 3"/>
          <p:cNvSpPr/>
          <p:nvPr/>
        </p:nvSpPr>
        <p:spPr>
          <a:xfrm>
            <a:off x="1813133" y="2405434"/>
            <a:ext cx="1933223" cy="1933223"/>
          </a:xfrm>
          <a:prstGeom prst="ellipse">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085576" y="2932707"/>
            <a:ext cx="1735191" cy="779881"/>
          </a:xfrm>
          <a:prstGeom prst="rect">
            <a:avLst/>
          </a:prstGeom>
          <a:effectLst>
            <a:outerShdw blurRad="50800" dist="38100" dir="5400000" algn="t" rotWithShape="0">
              <a:prstClr val="black">
                <a:alpha val="23000"/>
              </a:prstClr>
            </a:outerShdw>
          </a:effectLst>
        </p:spPr>
        <p:txBody>
          <a:bodyPr wrap="square" lIns="121758" tIns="60879" rIns="121758" bIns="60879">
            <a:spAutoFit/>
          </a:bodyPr>
          <a:lstStyle/>
          <a:p>
            <a:pPr defTabSz="1243330"/>
            <a:r>
              <a:rPr lang="zh-CN" altLang="en-US" sz="4300" b="1" dirty="0">
                <a:solidFill>
                  <a:srgbClr val="9A222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a:t>
            </a:r>
            <a:r>
              <a:rPr lang="zh-CN" altLang="en-US" sz="4300" b="1" dirty="0">
                <a:solidFill>
                  <a:srgbClr val="FF33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43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录</a:t>
            </a:r>
          </a:p>
        </p:txBody>
      </p:sp>
      <p:pic>
        <p:nvPicPr>
          <p:cNvPr id="72"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1578">
            <a:off x="-2290572" y="2697441"/>
            <a:ext cx="4613906" cy="3759930"/>
          </a:xfrm>
          <a:prstGeom prst="rect">
            <a:avLst/>
          </a:prstGeom>
        </p:spPr>
      </p:pic>
      <p:sp>
        <p:nvSpPr>
          <p:cNvPr id="26" name="矩形 25"/>
          <p:cNvSpPr/>
          <p:nvPr/>
        </p:nvSpPr>
        <p:spPr>
          <a:xfrm>
            <a:off x="0" y="0"/>
            <a:ext cx="2953172" cy="6859588"/>
          </a:xfrm>
          <a:prstGeom prst="rect">
            <a:avLst/>
          </a:prstGeom>
        </p:spPr>
        <p:txBody>
          <a:bodyPr wrap="square" lIns="121758" tIns="60879" rIns="121758" bIns="60879" rtlCol="0" anchor="ctr">
            <a:spAutoFit/>
          </a:bodyPr>
          <a:lstStyle/>
          <a:p>
            <a:pPr algn="ctr" defTabSz="124333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25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fill="hold"/>
                                        <p:tgtEl>
                                          <p:spTgt spid="72"/>
                                        </p:tgtEl>
                                        <p:attrNameLst>
                                          <p:attrName>ppt_x</p:attrName>
                                        </p:attrNameLst>
                                      </p:cBhvr>
                                      <p:tavLst>
                                        <p:tav tm="0">
                                          <p:val>
                                            <p:strVal val="0-#ppt_w/2"/>
                                          </p:val>
                                        </p:tav>
                                        <p:tav tm="100000">
                                          <p:val>
                                            <p:strVal val="#ppt_x"/>
                                          </p:val>
                                        </p:tav>
                                      </p:tavLst>
                                    </p:anim>
                                    <p:anim calcmode="lin" valueType="num">
                                      <p:cBhvr additive="base">
                                        <p:cTn id="19" dur="500" fill="hold"/>
                                        <p:tgtEl>
                                          <p:spTgt spid="7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42" presetClass="entr" presetSubtype="0" fill="hold" nodeType="withEffect">
                                  <p:stCondLst>
                                    <p:cond delay="125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anim calcmode="lin" valueType="num">
                                      <p:cBhvr>
                                        <p:cTn id="31" dur="500" fill="hold"/>
                                        <p:tgtEl>
                                          <p:spTgt spid="47"/>
                                        </p:tgtEl>
                                        <p:attrNameLst>
                                          <p:attrName>ppt_x</p:attrName>
                                        </p:attrNameLst>
                                      </p:cBhvr>
                                      <p:tavLst>
                                        <p:tav tm="0">
                                          <p:val>
                                            <p:strVal val="#ppt_x"/>
                                          </p:val>
                                        </p:tav>
                                        <p:tav tm="100000">
                                          <p:val>
                                            <p:strVal val="#ppt_x"/>
                                          </p:val>
                                        </p:tav>
                                      </p:tavLst>
                                    </p:anim>
                                    <p:anim calcmode="lin" valueType="num">
                                      <p:cBhvr>
                                        <p:cTn id="32" dur="500" fill="hold"/>
                                        <p:tgtEl>
                                          <p:spTgt spid="4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75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anim calcmode="lin" valueType="num">
                                      <p:cBhvr>
                                        <p:cTn id="36" dur="500" fill="hold"/>
                                        <p:tgtEl>
                                          <p:spTgt spid="29"/>
                                        </p:tgtEl>
                                        <p:attrNameLst>
                                          <p:attrName>ppt_x</p:attrName>
                                        </p:attrNameLst>
                                      </p:cBhvr>
                                      <p:tavLst>
                                        <p:tav tm="0">
                                          <p:val>
                                            <p:strVal val="#ppt_x"/>
                                          </p:val>
                                        </p:tav>
                                        <p:tav tm="100000">
                                          <p:val>
                                            <p:strVal val="#ppt_x"/>
                                          </p:val>
                                        </p:tav>
                                      </p:tavLst>
                                    </p:anim>
                                    <p:anim calcmode="lin" valueType="num">
                                      <p:cBhvr>
                                        <p:cTn id="37" dur="500" fill="hold"/>
                                        <p:tgtEl>
                                          <p:spTgt spid="2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275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ppt_x</p:attrName>
                                        </p:attrNameLst>
                                      </p:cBhvr>
                                      <p:tavLst>
                                        <p:tav tm="0">
                                          <p:val>
                                            <p:strVal val="#ppt_x"/>
                                          </p:val>
                                        </p:tav>
                                        <p:tav tm="100000">
                                          <p:val>
                                            <p:strVal val="#ppt_x"/>
                                          </p:val>
                                        </p:tav>
                                      </p:tavLst>
                                    </p:anim>
                                    <p:anim calcmode="lin" valueType="num">
                                      <p:cBhvr>
                                        <p:cTn id="42" dur="500" fill="hold"/>
                                        <p:tgtEl>
                                          <p:spTgt spid="3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325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4" grpId="0" animBg="1"/>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33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年度工作概述</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 name="Group 105"/>
          <p:cNvGrpSpPr/>
          <p:nvPr/>
        </p:nvGrpSpPr>
        <p:grpSpPr bwMode="auto">
          <a:xfrm>
            <a:off x="5654993" y="2492759"/>
            <a:ext cx="789934" cy="793019"/>
            <a:chOff x="0" y="0"/>
            <a:chExt cx="492125" cy="490538"/>
          </a:xfrm>
          <a:solidFill>
            <a:srgbClr val="7B1B1B"/>
          </a:solidFill>
        </p:grpSpPr>
        <p:sp>
          <p:nvSpPr>
            <p:cNvPr id="10" name="Freeform 9"/>
            <p:cNvSpPr>
              <a:spLocks noEditPoints="1" noChangeArrowheads="1"/>
            </p:cNvSpPr>
            <p:nvPr/>
          </p:nvSpPr>
          <p:spPr bwMode="auto">
            <a:xfrm>
              <a:off x="0" y="0"/>
              <a:ext cx="492125" cy="490538"/>
            </a:xfrm>
            <a:custGeom>
              <a:avLst/>
              <a:gdLst>
                <a:gd name="T0" fmla="*/ 445988 w 128"/>
                <a:gd name="T1" fmla="*/ 0 h 128"/>
                <a:gd name="T2" fmla="*/ 107652 w 128"/>
                <a:gd name="T3" fmla="*/ 0 h 128"/>
                <a:gd name="T4" fmla="*/ 61516 w 128"/>
                <a:gd name="T5" fmla="*/ 45988 h 128"/>
                <a:gd name="T6" fmla="*/ 61516 w 128"/>
                <a:gd name="T7" fmla="*/ 76647 h 128"/>
                <a:gd name="T8" fmla="*/ 46137 w 128"/>
                <a:gd name="T9" fmla="*/ 76647 h 128"/>
                <a:gd name="T10" fmla="*/ 0 w 128"/>
                <a:gd name="T11" fmla="*/ 122635 h 128"/>
                <a:gd name="T12" fmla="*/ 0 w 128"/>
                <a:gd name="T13" fmla="*/ 429221 h 128"/>
                <a:gd name="T14" fmla="*/ 61516 w 128"/>
                <a:gd name="T15" fmla="*/ 490538 h 128"/>
                <a:gd name="T16" fmla="*/ 430609 w 128"/>
                <a:gd name="T17" fmla="*/ 490538 h 128"/>
                <a:gd name="T18" fmla="*/ 492125 w 128"/>
                <a:gd name="T19" fmla="*/ 429221 h 128"/>
                <a:gd name="T20" fmla="*/ 492125 w 128"/>
                <a:gd name="T21" fmla="*/ 45988 h 128"/>
                <a:gd name="T22" fmla="*/ 445988 w 128"/>
                <a:gd name="T23" fmla="*/ 0 h 128"/>
                <a:gd name="T24" fmla="*/ 461367 w 128"/>
                <a:gd name="T25" fmla="*/ 429221 h 128"/>
                <a:gd name="T26" fmla="*/ 430609 w 128"/>
                <a:gd name="T27" fmla="*/ 459879 h 128"/>
                <a:gd name="T28" fmla="*/ 61516 w 128"/>
                <a:gd name="T29" fmla="*/ 459879 h 128"/>
                <a:gd name="T30" fmla="*/ 30758 w 128"/>
                <a:gd name="T31" fmla="*/ 429221 h 128"/>
                <a:gd name="T32" fmla="*/ 30758 w 128"/>
                <a:gd name="T33" fmla="*/ 122635 h 128"/>
                <a:gd name="T34" fmla="*/ 46137 w 128"/>
                <a:gd name="T35" fmla="*/ 107305 h 128"/>
                <a:gd name="T36" fmla="*/ 61516 w 128"/>
                <a:gd name="T37" fmla="*/ 107305 h 128"/>
                <a:gd name="T38" fmla="*/ 61516 w 128"/>
                <a:gd name="T39" fmla="*/ 413891 h 128"/>
                <a:gd name="T40" fmla="*/ 76895 w 128"/>
                <a:gd name="T41" fmla="*/ 429221 h 128"/>
                <a:gd name="T42" fmla="*/ 92273 w 128"/>
                <a:gd name="T43" fmla="*/ 413891 h 128"/>
                <a:gd name="T44" fmla="*/ 92273 w 128"/>
                <a:gd name="T45" fmla="*/ 45988 h 128"/>
                <a:gd name="T46" fmla="*/ 107652 w 128"/>
                <a:gd name="T47" fmla="*/ 30659 h 128"/>
                <a:gd name="T48" fmla="*/ 445988 w 128"/>
                <a:gd name="T49" fmla="*/ 30659 h 128"/>
                <a:gd name="T50" fmla="*/ 461367 w 128"/>
                <a:gd name="T51" fmla="*/ 45988 h 128"/>
                <a:gd name="T52" fmla="*/ 461367 w 128"/>
                <a:gd name="T53" fmla="*/ 429221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128"/>
                <a:gd name="T83" fmla="*/ 128 w 128"/>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 name="Freeform 10"/>
            <p:cNvSpPr>
              <a:spLocks noChangeArrowheads="1"/>
            </p:cNvSpPr>
            <p:nvPr/>
          </p:nvSpPr>
          <p:spPr bwMode="auto">
            <a:xfrm>
              <a:off x="292100" y="184150"/>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 name="Freeform 11"/>
            <p:cNvSpPr>
              <a:spLocks noChangeArrowheads="1"/>
            </p:cNvSpPr>
            <p:nvPr/>
          </p:nvSpPr>
          <p:spPr bwMode="auto">
            <a:xfrm>
              <a:off x="292100" y="138112"/>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 name="Freeform 12"/>
            <p:cNvSpPr>
              <a:spLocks noChangeArrowheads="1"/>
            </p:cNvSpPr>
            <p:nvPr/>
          </p:nvSpPr>
          <p:spPr bwMode="auto">
            <a:xfrm>
              <a:off x="292100" y="92075"/>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 name="Freeform 13"/>
            <p:cNvSpPr>
              <a:spLocks noChangeArrowheads="1"/>
            </p:cNvSpPr>
            <p:nvPr/>
          </p:nvSpPr>
          <p:spPr bwMode="auto">
            <a:xfrm>
              <a:off x="122238"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Freeform 14"/>
            <p:cNvSpPr>
              <a:spLocks noChangeArrowheads="1"/>
            </p:cNvSpPr>
            <p:nvPr/>
          </p:nvSpPr>
          <p:spPr bwMode="auto">
            <a:xfrm>
              <a:off x="122238"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Freeform 15"/>
            <p:cNvSpPr>
              <a:spLocks noChangeArrowheads="1"/>
            </p:cNvSpPr>
            <p:nvPr/>
          </p:nvSpPr>
          <p:spPr bwMode="auto">
            <a:xfrm>
              <a:off x="122238"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16"/>
            <p:cNvSpPr>
              <a:spLocks noChangeArrowheads="1"/>
            </p:cNvSpPr>
            <p:nvPr/>
          </p:nvSpPr>
          <p:spPr bwMode="auto">
            <a:xfrm>
              <a:off x="292100"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Freeform 17"/>
            <p:cNvSpPr>
              <a:spLocks noChangeArrowheads="1"/>
            </p:cNvSpPr>
            <p:nvPr/>
          </p:nvSpPr>
          <p:spPr bwMode="auto">
            <a:xfrm>
              <a:off x="292100"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Freeform 18"/>
            <p:cNvSpPr>
              <a:spLocks noChangeArrowheads="1"/>
            </p:cNvSpPr>
            <p:nvPr/>
          </p:nvSpPr>
          <p:spPr bwMode="auto">
            <a:xfrm>
              <a:off x="292100"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Freeform 19"/>
            <p:cNvSpPr>
              <a:spLocks noChangeArrowheads="1"/>
            </p:cNvSpPr>
            <p:nvPr/>
          </p:nvSpPr>
          <p:spPr bwMode="auto">
            <a:xfrm>
              <a:off x="122238" y="230187"/>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Freeform 20"/>
            <p:cNvSpPr>
              <a:spLocks noChangeArrowheads="1"/>
            </p:cNvSpPr>
            <p:nvPr/>
          </p:nvSpPr>
          <p:spPr bwMode="auto">
            <a:xfrm>
              <a:off x="122238" y="276225"/>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Freeform 21"/>
            <p:cNvSpPr>
              <a:spLocks noEditPoints="1" noChangeArrowheads="1"/>
            </p:cNvSpPr>
            <p:nvPr/>
          </p:nvSpPr>
          <p:spPr bwMode="auto">
            <a:xfrm>
              <a:off x="122238" y="60325"/>
              <a:ext cx="138113" cy="138113"/>
            </a:xfrm>
            <a:custGeom>
              <a:avLst/>
              <a:gdLst>
                <a:gd name="T0" fmla="*/ 15346 w 36"/>
                <a:gd name="T1" fmla="*/ 138113 h 36"/>
                <a:gd name="T2" fmla="*/ 122767 w 36"/>
                <a:gd name="T3" fmla="*/ 138113 h 36"/>
                <a:gd name="T4" fmla="*/ 138113 w 36"/>
                <a:gd name="T5" fmla="*/ 122767 h 36"/>
                <a:gd name="T6" fmla="*/ 138113 w 36"/>
                <a:gd name="T7" fmla="*/ 15346 h 36"/>
                <a:gd name="T8" fmla="*/ 122767 w 36"/>
                <a:gd name="T9" fmla="*/ 0 h 36"/>
                <a:gd name="T10" fmla="*/ 15346 w 36"/>
                <a:gd name="T11" fmla="*/ 0 h 36"/>
                <a:gd name="T12" fmla="*/ 0 w 36"/>
                <a:gd name="T13" fmla="*/ 15346 h 36"/>
                <a:gd name="T14" fmla="*/ 0 w 36"/>
                <a:gd name="T15" fmla="*/ 122767 h 36"/>
                <a:gd name="T16" fmla="*/ 15346 w 36"/>
                <a:gd name="T17" fmla="*/ 138113 h 36"/>
                <a:gd name="T18" fmla="*/ 30692 w 36"/>
                <a:gd name="T19" fmla="*/ 30692 h 36"/>
                <a:gd name="T20" fmla="*/ 107421 w 36"/>
                <a:gd name="T21" fmla="*/ 30692 h 36"/>
                <a:gd name="T22" fmla="*/ 107421 w 36"/>
                <a:gd name="T23" fmla="*/ 107421 h 36"/>
                <a:gd name="T24" fmla="*/ 30692 w 36"/>
                <a:gd name="T25" fmla="*/ 107421 h 36"/>
                <a:gd name="T26" fmla="*/ 30692 w 36"/>
                <a:gd name="T27" fmla="*/ 30692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a:cxnSpLocks noChangeShapeType="1"/>
          </p:cNvCxnSpPr>
          <p:nvPr/>
        </p:nvCxnSpPr>
        <p:spPr bwMode="auto">
          <a:xfrm flipH="1" flipV="1">
            <a:off x="6363779" y="1873685"/>
            <a:ext cx="3763440" cy="546226"/>
          </a:xfrm>
          <a:prstGeom prst="bentConnector3">
            <a:avLst>
              <a:gd name="adj1" fmla="val 218"/>
            </a:avLst>
          </a:prstGeom>
          <a:noFill/>
          <a:ln w="19050">
            <a:solidFill>
              <a:srgbClr val="7B1B1B"/>
            </a:solidFill>
            <a:bevel/>
            <a:headEnd type="oval" w="med" len="med"/>
            <a:tailEnd type="oval" w="med" len="med"/>
          </a:ln>
          <a:extLst>
            <a:ext uri="{909E8E84-426E-40DD-AFC4-6F175D3DCCD1}">
              <a14:hiddenFill xmlns:a14="http://schemas.microsoft.com/office/drawing/2010/main">
                <a:noFill/>
              </a14:hiddenFill>
            </a:ext>
          </a:extLst>
        </p:spPr>
      </p:cxnSp>
      <p:cxnSp>
        <p:nvCxnSpPr>
          <p:cNvPr id="3" name="肘形连接符 2"/>
          <p:cNvCxnSpPr>
            <a:cxnSpLocks noChangeShapeType="1"/>
          </p:cNvCxnSpPr>
          <p:nvPr/>
        </p:nvCxnSpPr>
        <p:spPr bwMode="auto">
          <a:xfrm flipH="1">
            <a:off x="6363779" y="5303482"/>
            <a:ext cx="3763440" cy="544639"/>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V="1">
            <a:off x="2123373" y="1873685"/>
            <a:ext cx="3628748" cy="546226"/>
          </a:xfrm>
          <a:prstGeom prst="bentConnector3">
            <a:avLst>
              <a:gd name="adj1" fmla="val 218"/>
            </a:avLst>
          </a:prstGeom>
          <a:noFill/>
          <a:ln w="19050">
            <a:solidFill>
              <a:srgbClr val="7B1B1B"/>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4"/>
          <p:cNvCxnSpPr>
            <a:cxnSpLocks noChangeShapeType="1"/>
          </p:cNvCxnSpPr>
          <p:nvPr/>
        </p:nvCxnSpPr>
        <p:spPr bwMode="auto">
          <a:xfrm>
            <a:off x="2123373" y="5303482"/>
            <a:ext cx="3628748" cy="544639"/>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6" name="文本框 5"/>
          <p:cNvSpPr>
            <a:spLocks noChangeArrowheads="1"/>
          </p:cNvSpPr>
          <p:nvPr/>
        </p:nvSpPr>
        <p:spPr bwMode="auto">
          <a:xfrm>
            <a:off x="2880817" y="4943032"/>
            <a:ext cx="2871307"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pitchFamily="34" charset="-122"/>
                <a:ea typeface="微软雅黑" panose="020B0503020204020204" pitchFamily="34" charset="-122"/>
              </a:rPr>
              <a:t>单击此处添加文字阐述，添加简短问题说明文字，具体说明文字在此处添加此处。</a:t>
            </a:r>
          </a:p>
          <a:p>
            <a:pPr eaLnBrk="1" hangingPunct="1">
              <a:lnSpc>
                <a:spcPct val="120000"/>
              </a:lnSpc>
            </a:pPr>
            <a:endParaRPr lang="zh-CN" altLang="en-US" sz="1500" dirty="0">
              <a:latin typeface="微软雅黑" panose="020B0503020204020204" pitchFamily="34" charset="-122"/>
              <a:ea typeface="微软雅黑" panose="020B0503020204020204" pitchFamily="34" charset="-122"/>
            </a:endParaRPr>
          </a:p>
        </p:txBody>
      </p:sp>
      <p:sp>
        <p:nvSpPr>
          <p:cNvPr id="7" name="文本框 6"/>
          <p:cNvSpPr>
            <a:spLocks noChangeArrowheads="1"/>
          </p:cNvSpPr>
          <p:nvPr/>
        </p:nvSpPr>
        <p:spPr bwMode="auto">
          <a:xfrm>
            <a:off x="2874479" y="5870347"/>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第四季度</a:t>
            </a:r>
            <a:endParaRPr lang="zh-CN" altLang="en-US" sz="2100" dirty="0">
              <a:latin typeface="微软雅黑" panose="020B0503020204020204" pitchFamily="34" charset="-122"/>
              <a:ea typeface="微软雅黑" panose="020B0503020204020204" pitchFamily="34" charset="-122"/>
            </a:endParaRPr>
          </a:p>
        </p:txBody>
      </p:sp>
      <p:grpSp>
        <p:nvGrpSpPr>
          <p:cNvPr id="8" name="组合 7"/>
          <p:cNvGrpSpPr/>
          <p:nvPr/>
        </p:nvGrpSpPr>
        <p:grpSpPr bwMode="auto">
          <a:xfrm>
            <a:off x="1427735" y="3937911"/>
            <a:ext cx="1342161" cy="1346512"/>
            <a:chOff x="0" y="0"/>
            <a:chExt cx="1403797" cy="1403797"/>
          </a:xfrm>
        </p:grpSpPr>
        <p:sp>
          <p:nvSpPr>
            <p:cNvPr id="9" name="椭圆 8"/>
            <p:cNvSpPr>
              <a:spLocks noChangeArrowheads="1"/>
            </p:cNvSpPr>
            <p:nvPr/>
          </p:nvSpPr>
          <p:spPr bwMode="auto">
            <a:xfrm>
              <a:off x="0" y="0"/>
              <a:ext cx="1403797" cy="1403797"/>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grpSp>
          <p:nvGrpSpPr>
            <p:cNvPr id="10" name="组合 9"/>
            <p:cNvGrpSpPr/>
            <p:nvPr/>
          </p:nvGrpSpPr>
          <p:grpSpPr bwMode="auto">
            <a:xfrm>
              <a:off x="486136" y="362881"/>
              <a:ext cx="392888" cy="661931"/>
              <a:chOff x="0" y="0"/>
              <a:chExt cx="292099" cy="492124"/>
            </a:xfrm>
          </p:grpSpPr>
          <p:sp>
            <p:nvSpPr>
              <p:cNvPr id="11" name="Freeform 15"/>
              <p:cNvSpPr>
                <a:spLocks noEditPoints="1" noChangeArrowheads="1"/>
              </p:cNvSpPr>
              <p:nvPr/>
            </p:nvSpPr>
            <p:spPr bwMode="auto">
              <a:xfrm>
                <a:off x="0" y="0"/>
                <a:ext cx="292099" cy="492124"/>
              </a:xfrm>
              <a:custGeom>
                <a:avLst/>
                <a:gdLst>
                  <a:gd name="T0" fmla="*/ 0 w 166"/>
                  <a:gd name="T1" fmla="*/ 781246850 h 280"/>
                  <a:gd name="T2" fmla="*/ 463707163 w 166"/>
                  <a:gd name="T3" fmla="*/ 781246850 h 280"/>
                  <a:gd name="T4" fmla="*/ 463707163 w 166"/>
                  <a:gd name="T5" fmla="*/ 747764842 h 280"/>
                  <a:gd name="T6" fmla="*/ 463707163 w 166"/>
                  <a:gd name="T7" fmla="*/ 747764842 h 280"/>
                  <a:gd name="T8" fmla="*/ 458120329 w 166"/>
                  <a:gd name="T9" fmla="*/ 736604173 h 280"/>
                  <a:gd name="T10" fmla="*/ 446946663 w 166"/>
                  <a:gd name="T11" fmla="*/ 731023838 h 280"/>
                  <a:gd name="T12" fmla="*/ 16760500 w 166"/>
                  <a:gd name="T13" fmla="*/ 731023838 h 280"/>
                  <a:gd name="T14" fmla="*/ 16760500 w 166"/>
                  <a:gd name="T15" fmla="*/ 731023838 h 280"/>
                  <a:gd name="T16" fmla="*/ 5586833 w 166"/>
                  <a:gd name="T17" fmla="*/ 736604173 h 280"/>
                  <a:gd name="T18" fmla="*/ 0 w 166"/>
                  <a:gd name="T19" fmla="*/ 747764842 h 280"/>
                  <a:gd name="T20" fmla="*/ 0 w 166"/>
                  <a:gd name="T21" fmla="*/ 781246850 h 280"/>
                  <a:gd name="T22" fmla="*/ 0 w 166"/>
                  <a:gd name="T23" fmla="*/ 781246850 h 280"/>
                  <a:gd name="T24" fmla="*/ 0 w 166"/>
                  <a:gd name="T25" fmla="*/ 0 h 280"/>
                  <a:gd name="T26" fmla="*/ 463707163 w 166"/>
                  <a:gd name="T27" fmla="*/ 0 h 280"/>
                  <a:gd name="T28" fmla="*/ 463707163 w 166"/>
                  <a:gd name="T29" fmla="*/ 33482008 h 280"/>
                  <a:gd name="T30" fmla="*/ 463707163 w 166"/>
                  <a:gd name="T31" fmla="*/ 33482008 h 280"/>
                  <a:gd name="T32" fmla="*/ 458120329 w 166"/>
                  <a:gd name="T33" fmla="*/ 44642677 h 280"/>
                  <a:gd name="T34" fmla="*/ 446946663 w 166"/>
                  <a:gd name="T35" fmla="*/ 50223012 h 280"/>
                  <a:gd name="T36" fmla="*/ 16760500 w 166"/>
                  <a:gd name="T37" fmla="*/ 50223012 h 280"/>
                  <a:gd name="T38" fmla="*/ 16760500 w 166"/>
                  <a:gd name="T39" fmla="*/ 50223012 h 280"/>
                  <a:gd name="T40" fmla="*/ 5586833 w 166"/>
                  <a:gd name="T41" fmla="*/ 44642677 h 280"/>
                  <a:gd name="T42" fmla="*/ 0 w 166"/>
                  <a:gd name="T43" fmla="*/ 33482008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2" name="Freeform 16"/>
              <p:cNvSpPr>
                <a:spLocks noEditPoints="1" noChangeArrowheads="1"/>
              </p:cNvSpPr>
              <p:nvPr/>
            </p:nvSpPr>
            <p:spPr bwMode="auto">
              <a:xfrm>
                <a:off x="23812" y="46039"/>
                <a:ext cx="244476" cy="400050"/>
              </a:xfrm>
              <a:custGeom>
                <a:avLst/>
                <a:gdLst>
                  <a:gd name="T0" fmla="*/ 39373037 w 138"/>
                  <a:gd name="T1" fmla="*/ 139271793 h 228"/>
                  <a:gd name="T2" fmla="*/ 39373037 w 138"/>
                  <a:gd name="T3" fmla="*/ 161555280 h 228"/>
                  <a:gd name="T4" fmla="*/ 56247196 w 138"/>
                  <a:gd name="T5" fmla="*/ 194980510 h 228"/>
                  <a:gd name="T6" fmla="*/ 134993270 w 138"/>
                  <a:gd name="T7" fmla="*/ 267401842 h 228"/>
                  <a:gd name="T8" fmla="*/ 157492148 w 138"/>
                  <a:gd name="T9" fmla="*/ 289685329 h 228"/>
                  <a:gd name="T10" fmla="*/ 163116867 w 138"/>
                  <a:gd name="T11" fmla="*/ 317539688 h 228"/>
                  <a:gd name="T12" fmla="*/ 134993270 w 138"/>
                  <a:gd name="T13" fmla="*/ 367677533 h 228"/>
                  <a:gd name="T14" fmla="*/ 67496635 w 138"/>
                  <a:gd name="T15" fmla="*/ 423386250 h 228"/>
                  <a:gd name="T16" fmla="*/ 44997757 w 138"/>
                  <a:gd name="T17" fmla="*/ 451240609 h 228"/>
                  <a:gd name="T18" fmla="*/ 39373037 w 138"/>
                  <a:gd name="T19" fmla="*/ 490236711 h 228"/>
                  <a:gd name="T20" fmla="*/ 0 w 138"/>
                  <a:gd name="T21" fmla="*/ 635079375 h 228"/>
                  <a:gd name="T22" fmla="*/ 0 w 138"/>
                  <a:gd name="T23" fmla="*/ 479094967 h 228"/>
                  <a:gd name="T24" fmla="*/ 5624720 w 138"/>
                  <a:gd name="T25" fmla="*/ 428957122 h 228"/>
                  <a:gd name="T26" fmla="*/ 39373037 w 138"/>
                  <a:gd name="T27" fmla="*/ 395531891 h 228"/>
                  <a:gd name="T28" fmla="*/ 101244952 w 138"/>
                  <a:gd name="T29" fmla="*/ 339823174 h 228"/>
                  <a:gd name="T30" fmla="*/ 118119111 w 138"/>
                  <a:gd name="T31" fmla="*/ 317539688 h 228"/>
                  <a:gd name="T32" fmla="*/ 101244952 w 138"/>
                  <a:gd name="T33" fmla="*/ 295256201 h 228"/>
                  <a:gd name="T34" fmla="*/ 39373037 w 138"/>
                  <a:gd name="T35" fmla="*/ 239547484 h 228"/>
                  <a:gd name="T36" fmla="*/ 5624720 w 138"/>
                  <a:gd name="T37" fmla="*/ 200551382 h 228"/>
                  <a:gd name="T38" fmla="*/ 0 w 138"/>
                  <a:gd name="T39" fmla="*/ 155984408 h 228"/>
                  <a:gd name="T40" fmla="*/ 39373037 w 138"/>
                  <a:gd name="T41" fmla="*/ 0 h 228"/>
                  <a:gd name="T42" fmla="*/ 348732613 w 138"/>
                  <a:gd name="T43" fmla="*/ 635079375 h 228"/>
                  <a:gd name="T44" fmla="*/ 348732613 w 138"/>
                  <a:gd name="T45" fmla="*/ 490236711 h 228"/>
                  <a:gd name="T46" fmla="*/ 343107893 w 138"/>
                  <a:gd name="T47" fmla="*/ 451240609 h 228"/>
                  <a:gd name="T48" fmla="*/ 320609015 w 138"/>
                  <a:gd name="T49" fmla="*/ 423386250 h 228"/>
                  <a:gd name="T50" fmla="*/ 253112380 w 138"/>
                  <a:gd name="T51" fmla="*/ 367677533 h 228"/>
                  <a:gd name="T52" fmla="*/ 224988783 w 138"/>
                  <a:gd name="T53" fmla="*/ 317539688 h 228"/>
                  <a:gd name="T54" fmla="*/ 230613502 w 138"/>
                  <a:gd name="T55" fmla="*/ 289685329 h 228"/>
                  <a:gd name="T56" fmla="*/ 320609015 w 138"/>
                  <a:gd name="T57" fmla="*/ 211693125 h 228"/>
                  <a:gd name="T58" fmla="*/ 331858454 w 138"/>
                  <a:gd name="T59" fmla="*/ 194980510 h 228"/>
                  <a:gd name="T60" fmla="*/ 348732613 w 138"/>
                  <a:gd name="T61" fmla="*/ 161555280 h 228"/>
                  <a:gd name="T62" fmla="*/ 348732613 w 138"/>
                  <a:gd name="T63" fmla="*/ 0 h 228"/>
                  <a:gd name="T64" fmla="*/ 388105650 w 138"/>
                  <a:gd name="T65" fmla="*/ 155984408 h 228"/>
                  <a:gd name="T66" fmla="*/ 388105650 w 138"/>
                  <a:gd name="T67" fmla="*/ 183838766 h 228"/>
                  <a:gd name="T68" fmla="*/ 371231491 w 138"/>
                  <a:gd name="T69" fmla="*/ 222834868 h 228"/>
                  <a:gd name="T70" fmla="*/ 286860698 w 138"/>
                  <a:gd name="T71" fmla="*/ 295256201 h 228"/>
                  <a:gd name="T72" fmla="*/ 275611259 w 138"/>
                  <a:gd name="T73" fmla="*/ 306397944 h 228"/>
                  <a:gd name="T74" fmla="*/ 275611259 w 138"/>
                  <a:gd name="T75" fmla="*/ 328681431 h 228"/>
                  <a:gd name="T76" fmla="*/ 348732613 w 138"/>
                  <a:gd name="T77" fmla="*/ 395531891 h 228"/>
                  <a:gd name="T78" fmla="*/ 371231491 w 138"/>
                  <a:gd name="T79" fmla="*/ 412244507 h 228"/>
                  <a:gd name="T80" fmla="*/ 388105650 w 138"/>
                  <a:gd name="T81" fmla="*/ 451240609 h 228"/>
                  <a:gd name="T82" fmla="*/ 388105650 w 138"/>
                  <a:gd name="T83" fmla="*/ 635079375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Freeform 17"/>
              <p:cNvSpPr>
                <a:spLocks noChangeArrowheads="1"/>
              </p:cNvSpPr>
              <p:nvPr/>
            </p:nvSpPr>
            <p:spPr bwMode="auto">
              <a:xfrm>
                <a:off x="63499" y="166689"/>
                <a:ext cx="165100" cy="279400"/>
              </a:xfrm>
              <a:custGeom>
                <a:avLst/>
                <a:gdLst>
                  <a:gd name="T0" fmla="*/ 0 w 94"/>
                  <a:gd name="T1" fmla="*/ 443547500 h 160"/>
                  <a:gd name="T2" fmla="*/ 133836383 w 94"/>
                  <a:gd name="T3" fmla="*/ 443547500 h 160"/>
                  <a:gd name="T4" fmla="*/ 262096250 w 94"/>
                  <a:gd name="T5" fmla="*/ 443547500 h 160"/>
                  <a:gd name="T6" fmla="*/ 262096250 w 94"/>
                  <a:gd name="T7" fmla="*/ 371471031 h 160"/>
                  <a:gd name="T8" fmla="*/ 161718963 w 94"/>
                  <a:gd name="T9" fmla="*/ 271672844 h 160"/>
                  <a:gd name="T10" fmla="*/ 161718963 w 94"/>
                  <a:gd name="T11" fmla="*/ 271672844 h 160"/>
                  <a:gd name="T12" fmla="*/ 150565931 w 94"/>
                  <a:gd name="T13" fmla="*/ 260584156 h 160"/>
                  <a:gd name="T14" fmla="*/ 144989415 w 94"/>
                  <a:gd name="T15" fmla="*/ 249495469 h 160"/>
                  <a:gd name="T16" fmla="*/ 144989415 w 94"/>
                  <a:gd name="T17" fmla="*/ 216229406 h 160"/>
                  <a:gd name="T18" fmla="*/ 144989415 w 94"/>
                  <a:gd name="T19" fmla="*/ 121975563 h 160"/>
                  <a:gd name="T20" fmla="*/ 144989415 w 94"/>
                  <a:gd name="T21" fmla="*/ 121975563 h 160"/>
                  <a:gd name="T22" fmla="*/ 144989415 w 94"/>
                  <a:gd name="T23" fmla="*/ 105342531 h 160"/>
                  <a:gd name="T24" fmla="*/ 150565931 w 94"/>
                  <a:gd name="T25" fmla="*/ 88709500 h 160"/>
                  <a:gd name="T26" fmla="*/ 172871995 w 94"/>
                  <a:gd name="T27" fmla="*/ 60987781 h 160"/>
                  <a:gd name="T28" fmla="*/ 211907606 w 94"/>
                  <a:gd name="T29" fmla="*/ 27721719 h 160"/>
                  <a:gd name="T30" fmla="*/ 211907606 w 94"/>
                  <a:gd name="T31" fmla="*/ 27721719 h 160"/>
                  <a:gd name="T32" fmla="*/ 228637154 w 94"/>
                  <a:gd name="T33" fmla="*/ 16633031 h 160"/>
                  <a:gd name="T34" fmla="*/ 245366702 w 94"/>
                  <a:gd name="T35" fmla="*/ 0 h 160"/>
                  <a:gd name="T36" fmla="*/ 133836383 w 94"/>
                  <a:gd name="T37" fmla="*/ 0 h 160"/>
                  <a:gd name="T38" fmla="*/ 16729548 w 94"/>
                  <a:gd name="T39" fmla="*/ 0 h 160"/>
                  <a:gd name="T40" fmla="*/ 16729548 w 94"/>
                  <a:gd name="T41" fmla="*/ 0 h 160"/>
                  <a:gd name="T42" fmla="*/ 33459096 w 94"/>
                  <a:gd name="T43" fmla="*/ 16633031 h 160"/>
                  <a:gd name="T44" fmla="*/ 50188644 w 94"/>
                  <a:gd name="T45" fmla="*/ 27721719 h 160"/>
                  <a:gd name="T46" fmla="*/ 89224255 w 94"/>
                  <a:gd name="T47" fmla="*/ 60987781 h 160"/>
                  <a:gd name="T48" fmla="*/ 89224255 w 94"/>
                  <a:gd name="T49" fmla="*/ 60987781 h 160"/>
                  <a:gd name="T50" fmla="*/ 105953803 w 94"/>
                  <a:gd name="T51" fmla="*/ 88709500 h 160"/>
                  <a:gd name="T52" fmla="*/ 117106835 w 94"/>
                  <a:gd name="T53" fmla="*/ 105342531 h 160"/>
                  <a:gd name="T54" fmla="*/ 117106835 w 94"/>
                  <a:gd name="T55" fmla="*/ 121975563 h 160"/>
                  <a:gd name="T56" fmla="*/ 117106835 w 94"/>
                  <a:gd name="T57" fmla="*/ 216229406 h 160"/>
                  <a:gd name="T58" fmla="*/ 117106835 w 94"/>
                  <a:gd name="T59" fmla="*/ 216229406 h 160"/>
                  <a:gd name="T60" fmla="*/ 117106835 w 94"/>
                  <a:gd name="T61" fmla="*/ 249495469 h 160"/>
                  <a:gd name="T62" fmla="*/ 111530319 w 94"/>
                  <a:gd name="T63" fmla="*/ 260584156 h 160"/>
                  <a:gd name="T64" fmla="*/ 105953803 w 94"/>
                  <a:gd name="T65" fmla="*/ 271672844 h 160"/>
                  <a:gd name="T66" fmla="*/ 0 w 94"/>
                  <a:gd name="T67" fmla="*/ 371471031 h 160"/>
                  <a:gd name="T68" fmla="*/ 0 w 94"/>
                  <a:gd name="T69" fmla="*/ 4435475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sp>
        <p:nvSpPr>
          <p:cNvPr id="14" name="文本框 13"/>
          <p:cNvSpPr>
            <a:spLocks noChangeArrowheads="1"/>
          </p:cNvSpPr>
          <p:nvPr/>
        </p:nvSpPr>
        <p:spPr bwMode="auto">
          <a:xfrm>
            <a:off x="6438255" y="4927154"/>
            <a:ext cx="2860214"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sp>
        <p:nvSpPr>
          <p:cNvPr id="15" name="文本框 14"/>
          <p:cNvSpPr>
            <a:spLocks noChangeArrowheads="1"/>
          </p:cNvSpPr>
          <p:nvPr/>
        </p:nvSpPr>
        <p:spPr bwMode="auto">
          <a:xfrm>
            <a:off x="7992757" y="5870347"/>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第三季度</a:t>
            </a:r>
            <a:endParaRPr lang="zh-CN" altLang="en-US" sz="2100" dirty="0">
              <a:latin typeface="微软雅黑" panose="020B0503020204020204" pitchFamily="34" charset="-122"/>
              <a:ea typeface="微软雅黑" panose="020B0503020204020204" pitchFamily="34" charset="-122"/>
            </a:endParaRPr>
          </a:p>
        </p:txBody>
      </p:sp>
      <p:sp>
        <p:nvSpPr>
          <p:cNvPr id="17" name="文本框 16"/>
          <p:cNvSpPr>
            <a:spLocks noChangeArrowheads="1"/>
          </p:cNvSpPr>
          <p:nvPr/>
        </p:nvSpPr>
        <p:spPr bwMode="auto">
          <a:xfrm>
            <a:off x="2887156" y="1464014"/>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第一季度</a:t>
            </a:r>
            <a:endParaRPr lang="zh-CN" altLang="en-US" dirty="0">
              <a:latin typeface="微软雅黑" panose="020B0503020204020204" pitchFamily="34" charset="-122"/>
              <a:ea typeface="微软雅黑" panose="020B0503020204020204" pitchFamily="34" charset="-122"/>
            </a:endParaRPr>
          </a:p>
        </p:txBody>
      </p:sp>
      <p:sp>
        <p:nvSpPr>
          <p:cNvPr id="18" name="文本框 17"/>
          <p:cNvSpPr>
            <a:spLocks noChangeArrowheads="1"/>
          </p:cNvSpPr>
          <p:nvPr/>
        </p:nvSpPr>
        <p:spPr bwMode="auto">
          <a:xfrm>
            <a:off x="6438255" y="1940375"/>
            <a:ext cx="2860214" cy="116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sp>
        <p:nvSpPr>
          <p:cNvPr id="19" name="文本框 18"/>
          <p:cNvSpPr>
            <a:spLocks noChangeArrowheads="1"/>
          </p:cNvSpPr>
          <p:nvPr/>
        </p:nvSpPr>
        <p:spPr bwMode="auto">
          <a:xfrm>
            <a:off x="8005434" y="1464014"/>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第二季度</a:t>
            </a:r>
            <a:endParaRPr lang="zh-CN" altLang="en-US" sz="2100" dirty="0">
              <a:latin typeface="微软雅黑" panose="020B0503020204020204" pitchFamily="34" charset="-122"/>
              <a:ea typeface="微软雅黑" panose="020B0503020204020204" pitchFamily="34" charset="-122"/>
            </a:endParaRPr>
          </a:p>
        </p:txBody>
      </p:sp>
      <p:grpSp>
        <p:nvGrpSpPr>
          <p:cNvPr id="20" name="组合 19"/>
          <p:cNvGrpSpPr/>
          <p:nvPr/>
        </p:nvGrpSpPr>
        <p:grpSpPr bwMode="auto">
          <a:xfrm>
            <a:off x="9412561" y="3937911"/>
            <a:ext cx="1343746" cy="1346512"/>
            <a:chOff x="0" y="0"/>
            <a:chExt cx="1403797" cy="1403797"/>
          </a:xfrm>
        </p:grpSpPr>
        <p:sp>
          <p:nvSpPr>
            <p:cNvPr id="21" name="椭圆 20"/>
            <p:cNvSpPr>
              <a:spLocks noChangeArrowheads="1"/>
            </p:cNvSpPr>
            <p:nvPr/>
          </p:nvSpPr>
          <p:spPr bwMode="auto">
            <a:xfrm>
              <a:off x="0" y="0"/>
              <a:ext cx="1403797" cy="1403797"/>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22" name="Freeform 12"/>
            <p:cNvSpPr>
              <a:spLocks noEditPoints="1" noChangeArrowheads="1"/>
            </p:cNvSpPr>
            <p:nvPr/>
          </p:nvSpPr>
          <p:spPr bwMode="auto">
            <a:xfrm>
              <a:off x="479640" y="362881"/>
              <a:ext cx="471466" cy="666418"/>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1060602056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16669242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22"/>
          <p:cNvGrpSpPr/>
          <p:nvPr/>
        </p:nvGrpSpPr>
        <p:grpSpPr bwMode="auto">
          <a:xfrm>
            <a:off x="1427735" y="2435789"/>
            <a:ext cx="1342161" cy="1344925"/>
            <a:chOff x="0" y="0"/>
            <a:chExt cx="1403797" cy="1403797"/>
          </a:xfrm>
        </p:grpSpPr>
        <p:sp>
          <p:nvSpPr>
            <p:cNvPr id="24" name="椭圆 23"/>
            <p:cNvSpPr>
              <a:spLocks noChangeArrowheads="1"/>
            </p:cNvSpPr>
            <p:nvPr/>
          </p:nvSpPr>
          <p:spPr bwMode="auto">
            <a:xfrm>
              <a:off x="0" y="0"/>
              <a:ext cx="1403797" cy="1403797"/>
            </a:xfrm>
            <a:prstGeom prst="ellipse">
              <a:avLst/>
            </a:pr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grpSp>
          <p:nvGrpSpPr>
            <p:cNvPr id="25" name="组合 24"/>
            <p:cNvGrpSpPr/>
            <p:nvPr/>
          </p:nvGrpSpPr>
          <p:grpSpPr bwMode="auto">
            <a:xfrm>
              <a:off x="282958" y="324214"/>
              <a:ext cx="799244" cy="731504"/>
              <a:chOff x="0" y="0"/>
              <a:chExt cx="550987" cy="504288"/>
            </a:xfrm>
          </p:grpSpPr>
          <p:sp>
            <p:nvSpPr>
              <p:cNvPr id="26" name="Freeform 26"/>
              <p:cNvSpPr>
                <a:spLocks noEditPoints="1" noChangeArrowheads="1"/>
              </p:cNvSpPr>
              <p:nvPr/>
            </p:nvSpPr>
            <p:spPr bwMode="auto">
              <a:xfrm>
                <a:off x="0" y="0"/>
                <a:ext cx="357759" cy="359114"/>
              </a:xfrm>
              <a:custGeom>
                <a:avLst/>
                <a:gdLst>
                  <a:gd name="T0" fmla="*/ 350879 w 52"/>
                  <a:gd name="T1" fmla="*/ 186463 h 52"/>
                  <a:gd name="T2" fmla="*/ 316479 w 52"/>
                  <a:gd name="T3" fmla="*/ 158839 h 52"/>
                  <a:gd name="T4" fmla="*/ 357759 w 52"/>
                  <a:gd name="T5" fmla="*/ 138121 h 52"/>
                  <a:gd name="T6" fmla="*/ 337119 w 52"/>
                  <a:gd name="T7" fmla="*/ 89779 h 52"/>
                  <a:gd name="T8" fmla="*/ 323359 w 52"/>
                  <a:gd name="T9" fmla="*/ 82872 h 52"/>
                  <a:gd name="T10" fmla="*/ 275199 w 52"/>
                  <a:gd name="T11" fmla="*/ 89779 h 52"/>
                  <a:gd name="T12" fmla="*/ 295839 w 52"/>
                  <a:gd name="T13" fmla="*/ 48342 h 52"/>
                  <a:gd name="T14" fmla="*/ 254559 w 52"/>
                  <a:gd name="T15" fmla="*/ 13812 h 52"/>
                  <a:gd name="T16" fmla="*/ 220159 w 52"/>
                  <a:gd name="T17" fmla="*/ 48342 h 52"/>
                  <a:gd name="T18" fmla="*/ 199519 w 52"/>
                  <a:gd name="T19" fmla="*/ 6906 h 52"/>
                  <a:gd name="T20" fmla="*/ 185759 w 52"/>
                  <a:gd name="T21" fmla="*/ 0 h 52"/>
                  <a:gd name="T22" fmla="*/ 130720 w 52"/>
                  <a:gd name="T23" fmla="*/ 13812 h 52"/>
                  <a:gd name="T24" fmla="*/ 123840 w 52"/>
                  <a:gd name="T25" fmla="*/ 62154 h 52"/>
                  <a:gd name="T26" fmla="*/ 82560 w 52"/>
                  <a:gd name="T27" fmla="*/ 27624 h 52"/>
                  <a:gd name="T28" fmla="*/ 41280 w 52"/>
                  <a:gd name="T29" fmla="*/ 69060 h 52"/>
                  <a:gd name="T30" fmla="*/ 68800 w 52"/>
                  <a:gd name="T31" fmla="*/ 103591 h 52"/>
                  <a:gd name="T32" fmla="*/ 20640 w 52"/>
                  <a:gd name="T33" fmla="*/ 110497 h 52"/>
                  <a:gd name="T34" fmla="*/ 13760 w 52"/>
                  <a:gd name="T35" fmla="*/ 117403 h 52"/>
                  <a:gd name="T36" fmla="*/ 0 w 52"/>
                  <a:gd name="T37" fmla="*/ 172651 h 52"/>
                  <a:gd name="T38" fmla="*/ 48160 w 52"/>
                  <a:gd name="T39" fmla="*/ 186463 h 52"/>
                  <a:gd name="T40" fmla="*/ 13760 w 52"/>
                  <a:gd name="T41" fmla="*/ 214087 h 52"/>
                  <a:gd name="T42" fmla="*/ 27520 w 52"/>
                  <a:gd name="T43" fmla="*/ 269336 h 52"/>
                  <a:gd name="T44" fmla="*/ 41280 w 52"/>
                  <a:gd name="T45" fmla="*/ 276242 h 52"/>
                  <a:gd name="T46" fmla="*/ 82560 w 52"/>
                  <a:gd name="T47" fmla="*/ 276242 h 52"/>
                  <a:gd name="T48" fmla="*/ 68800 w 52"/>
                  <a:gd name="T49" fmla="*/ 324584 h 52"/>
                  <a:gd name="T50" fmla="*/ 116960 w 52"/>
                  <a:gd name="T51" fmla="*/ 345302 h 52"/>
                  <a:gd name="T52" fmla="*/ 144480 w 52"/>
                  <a:gd name="T53" fmla="*/ 310772 h 52"/>
                  <a:gd name="T54" fmla="*/ 158240 w 52"/>
                  <a:gd name="T55" fmla="*/ 352208 h 52"/>
                  <a:gd name="T56" fmla="*/ 165120 w 52"/>
                  <a:gd name="T57" fmla="*/ 359114 h 52"/>
                  <a:gd name="T58" fmla="*/ 220159 w 52"/>
                  <a:gd name="T59" fmla="*/ 359114 h 52"/>
                  <a:gd name="T60" fmla="*/ 227039 w 52"/>
                  <a:gd name="T61" fmla="*/ 345302 h 52"/>
                  <a:gd name="T62" fmla="*/ 240799 w 52"/>
                  <a:gd name="T63" fmla="*/ 303866 h 52"/>
                  <a:gd name="T64" fmla="*/ 275199 w 52"/>
                  <a:gd name="T65" fmla="*/ 331490 h 52"/>
                  <a:gd name="T66" fmla="*/ 316479 w 52"/>
                  <a:gd name="T67" fmla="*/ 296960 h 52"/>
                  <a:gd name="T68" fmla="*/ 316479 w 52"/>
                  <a:gd name="T69" fmla="*/ 283148 h 52"/>
                  <a:gd name="T70" fmla="*/ 295839 w 52"/>
                  <a:gd name="T71" fmla="*/ 241711 h 52"/>
                  <a:gd name="T72" fmla="*/ 343999 w 52"/>
                  <a:gd name="T73" fmla="*/ 248617 h 52"/>
                  <a:gd name="T74" fmla="*/ 357759 w 52"/>
                  <a:gd name="T75" fmla="*/ 200275 h 52"/>
                  <a:gd name="T76" fmla="*/ 227039 w 52"/>
                  <a:gd name="T77" fmla="*/ 193369 h 52"/>
                  <a:gd name="T78" fmla="*/ 130720 w 52"/>
                  <a:gd name="T79" fmla="*/ 172651 h 52"/>
                  <a:gd name="T80" fmla="*/ 227039 w 52"/>
                  <a:gd name="T81" fmla="*/ 193369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7" name="Freeform 27"/>
              <p:cNvSpPr>
                <a:spLocks noEditPoints="1" noChangeArrowheads="1"/>
              </p:cNvSpPr>
              <p:nvPr/>
            </p:nvSpPr>
            <p:spPr bwMode="auto">
              <a:xfrm>
                <a:off x="296538" y="248324"/>
                <a:ext cx="254449" cy="255964"/>
              </a:xfrm>
              <a:custGeom>
                <a:avLst/>
                <a:gdLst>
                  <a:gd name="T0" fmla="*/ 226941 w 37"/>
                  <a:gd name="T1" fmla="*/ 200620 h 37"/>
                  <a:gd name="T2" fmla="*/ 213187 w 37"/>
                  <a:gd name="T3" fmla="*/ 166031 h 37"/>
                  <a:gd name="T4" fmla="*/ 247572 w 37"/>
                  <a:gd name="T5" fmla="*/ 172949 h 37"/>
                  <a:gd name="T6" fmla="*/ 254449 w 37"/>
                  <a:gd name="T7" fmla="*/ 138359 h 37"/>
                  <a:gd name="T8" fmla="*/ 247572 w 37"/>
                  <a:gd name="T9" fmla="*/ 124523 h 37"/>
                  <a:gd name="T10" fmla="*/ 220064 w 37"/>
                  <a:gd name="T11" fmla="*/ 110687 h 37"/>
                  <a:gd name="T12" fmla="*/ 254449 w 37"/>
                  <a:gd name="T13" fmla="*/ 96851 h 37"/>
                  <a:gd name="T14" fmla="*/ 240695 w 37"/>
                  <a:gd name="T15" fmla="*/ 62262 h 37"/>
                  <a:gd name="T16" fmla="*/ 206310 w 37"/>
                  <a:gd name="T17" fmla="*/ 69179 h 37"/>
                  <a:gd name="T18" fmla="*/ 213187 w 37"/>
                  <a:gd name="T19" fmla="*/ 34590 h 37"/>
                  <a:gd name="T20" fmla="*/ 206310 w 37"/>
                  <a:gd name="T21" fmla="*/ 27672 h 37"/>
                  <a:gd name="T22" fmla="*/ 165048 w 37"/>
                  <a:gd name="T23" fmla="*/ 13836 h 37"/>
                  <a:gd name="T24" fmla="*/ 144417 w 37"/>
                  <a:gd name="T25" fmla="*/ 34590 h 37"/>
                  <a:gd name="T26" fmla="*/ 130663 w 37"/>
                  <a:gd name="T27" fmla="*/ 0 h 37"/>
                  <a:gd name="T28" fmla="*/ 96278 w 37"/>
                  <a:gd name="T29" fmla="*/ 6918 h 37"/>
                  <a:gd name="T30" fmla="*/ 96278 w 37"/>
                  <a:gd name="T31" fmla="*/ 34590 h 37"/>
                  <a:gd name="T32" fmla="*/ 68770 w 37"/>
                  <a:gd name="T33" fmla="*/ 20754 h 37"/>
                  <a:gd name="T34" fmla="*/ 55016 w 37"/>
                  <a:gd name="T35" fmla="*/ 20754 h 37"/>
                  <a:gd name="T36" fmla="*/ 27508 w 37"/>
                  <a:gd name="T37" fmla="*/ 48426 h 37"/>
                  <a:gd name="T38" fmla="*/ 48139 w 37"/>
                  <a:gd name="T39" fmla="*/ 76097 h 37"/>
                  <a:gd name="T40" fmla="*/ 20631 w 37"/>
                  <a:gd name="T41" fmla="*/ 76097 h 37"/>
                  <a:gd name="T42" fmla="*/ 0 w 37"/>
                  <a:gd name="T43" fmla="*/ 117605 h 37"/>
                  <a:gd name="T44" fmla="*/ 6877 w 37"/>
                  <a:gd name="T45" fmla="*/ 124523 h 37"/>
                  <a:gd name="T46" fmla="*/ 34385 w 37"/>
                  <a:gd name="T47" fmla="*/ 138359 h 37"/>
                  <a:gd name="T48" fmla="*/ 6877 w 37"/>
                  <a:gd name="T49" fmla="*/ 159113 h 37"/>
                  <a:gd name="T50" fmla="*/ 27508 w 37"/>
                  <a:gd name="T51" fmla="*/ 193702 h 37"/>
                  <a:gd name="T52" fmla="*/ 55016 w 37"/>
                  <a:gd name="T53" fmla="*/ 186785 h 37"/>
                  <a:gd name="T54" fmla="*/ 48139 w 37"/>
                  <a:gd name="T55" fmla="*/ 214456 h 37"/>
                  <a:gd name="T56" fmla="*/ 48139 w 37"/>
                  <a:gd name="T57" fmla="*/ 228292 h 37"/>
                  <a:gd name="T58" fmla="*/ 82524 w 37"/>
                  <a:gd name="T59" fmla="*/ 242128 h 37"/>
                  <a:gd name="T60" fmla="*/ 89401 w 37"/>
                  <a:gd name="T61" fmla="*/ 242128 h 37"/>
                  <a:gd name="T62" fmla="*/ 116909 w 37"/>
                  <a:gd name="T63" fmla="*/ 221374 h 37"/>
                  <a:gd name="T64" fmla="*/ 116909 w 37"/>
                  <a:gd name="T65" fmla="*/ 255964 h 37"/>
                  <a:gd name="T66" fmla="*/ 158171 w 37"/>
                  <a:gd name="T67" fmla="*/ 249046 h 37"/>
                  <a:gd name="T68" fmla="*/ 165048 w 37"/>
                  <a:gd name="T69" fmla="*/ 242128 h 37"/>
                  <a:gd name="T70" fmla="*/ 171925 w 37"/>
                  <a:gd name="T71" fmla="*/ 214456 h 37"/>
                  <a:gd name="T72" fmla="*/ 192556 w 37"/>
                  <a:gd name="T73" fmla="*/ 235210 h 37"/>
                  <a:gd name="T74" fmla="*/ 226941 w 37"/>
                  <a:gd name="T75" fmla="*/ 207538 h 37"/>
                  <a:gd name="T76" fmla="*/ 151294 w 37"/>
                  <a:gd name="T77" fmla="*/ 152195 h 37"/>
                  <a:gd name="T78" fmla="*/ 103155 w 37"/>
                  <a:gd name="T79" fmla="*/ 103769 h 37"/>
                  <a:gd name="T80" fmla="*/ 151294 w 37"/>
                  <a:gd name="T81" fmla="*/ 152195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bwMode="auto">
          <a:xfrm>
            <a:off x="9412561" y="2435789"/>
            <a:ext cx="1343746" cy="1344925"/>
            <a:chOff x="0" y="0"/>
            <a:chExt cx="1403797" cy="1403797"/>
          </a:xfrm>
        </p:grpSpPr>
        <p:sp>
          <p:nvSpPr>
            <p:cNvPr id="29" name="椭圆 28"/>
            <p:cNvSpPr>
              <a:spLocks noChangeArrowheads="1"/>
            </p:cNvSpPr>
            <p:nvPr/>
          </p:nvSpPr>
          <p:spPr bwMode="auto">
            <a:xfrm>
              <a:off x="0" y="0"/>
              <a:ext cx="1403797" cy="1403797"/>
            </a:xfrm>
            <a:prstGeom prst="ellipse">
              <a:avLst/>
            </a:pr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30" name="Freeform 41"/>
            <p:cNvSpPr>
              <a:spLocks noEditPoints="1" noChangeArrowheads="1"/>
            </p:cNvSpPr>
            <p:nvPr/>
          </p:nvSpPr>
          <p:spPr bwMode="auto">
            <a:xfrm>
              <a:off x="363893" y="385180"/>
              <a:ext cx="661930" cy="531751"/>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2" name="文本框 36"/>
          <p:cNvSpPr>
            <a:spLocks noChangeArrowheads="1"/>
          </p:cNvSpPr>
          <p:nvPr/>
        </p:nvSpPr>
        <p:spPr bwMode="auto">
          <a:xfrm>
            <a:off x="2874479" y="4947795"/>
            <a:ext cx="2871307"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dirty="0">
              <a:latin typeface="微软雅黑" panose="020B0503020204020204" pitchFamily="34" charset="-122"/>
              <a:ea typeface="微软雅黑" panose="020B0503020204020204" pitchFamily="34" charset="-122"/>
            </a:endParaRPr>
          </a:p>
        </p:txBody>
      </p:sp>
      <p:sp>
        <p:nvSpPr>
          <p:cNvPr id="33" name="文本框 37"/>
          <p:cNvSpPr>
            <a:spLocks noChangeArrowheads="1"/>
          </p:cNvSpPr>
          <p:nvPr/>
        </p:nvSpPr>
        <p:spPr bwMode="auto">
          <a:xfrm>
            <a:off x="6431918" y="4931916"/>
            <a:ext cx="2860214"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pitchFamily="34" charset="-122"/>
                <a:ea typeface="微软雅黑" panose="020B0503020204020204" pitchFamily="34" charset="-122"/>
                <a:sym typeface="方正兰亭黑_GBK"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34" name="文本框 44"/>
          <p:cNvSpPr>
            <a:spLocks noChangeArrowheads="1"/>
          </p:cNvSpPr>
          <p:nvPr/>
        </p:nvSpPr>
        <p:spPr bwMode="auto">
          <a:xfrm>
            <a:off x="2887156" y="1955604"/>
            <a:ext cx="2871307" cy="100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5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sp>
        <p:nvSpPr>
          <p:cNvPr id="36" name="文本框 46"/>
          <p:cNvSpPr>
            <a:spLocks noChangeArrowheads="1"/>
          </p:cNvSpPr>
          <p:nvPr/>
        </p:nvSpPr>
        <p:spPr bwMode="auto">
          <a:xfrm>
            <a:off x="6431918" y="1943553"/>
            <a:ext cx="2860214" cy="116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a:p>
            <a:pPr eaLnBrk="1" hangingPunct="1">
              <a:lnSpc>
                <a:spcPct val="120000"/>
              </a:lnSpc>
            </a:pPr>
            <a:endParaRPr lang="zh-CN" altLang="en-US" sz="1500" dirty="0">
              <a:latin typeface="微软雅黑" panose="020B0503020204020204" pitchFamily="34" charset="-122"/>
              <a:ea typeface="微软雅黑" panose="020B0503020204020204" pitchFamily="34" charset="-122"/>
              <a:sym typeface="方正兰亭黑_GBK" pitchFamily="2" charset="-122"/>
            </a:endParaRPr>
          </a:p>
          <a:p>
            <a:pPr eaLnBrk="1" hangingPunct="1">
              <a:lnSpc>
                <a:spcPct val="120000"/>
              </a:lnSpc>
            </a:pP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pic>
        <p:nvPicPr>
          <p:cNvPr id="1026" name="Picture 2" descr="http://img.taopic.com/uploads/allimg/140320/240381-1403200I437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2786" y="3000938"/>
            <a:ext cx="2303570" cy="161581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www.taopic.com/uploads/allimg/110803/73-110P3112302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5465" y="2963900"/>
            <a:ext cx="2324492" cy="166490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季度情况说明</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41"/>
                                        </p:tgtEl>
                                        <p:attrNameLst>
                                          <p:attrName>style.visibility</p:attrName>
                                        </p:attrNameLst>
                                      </p:cBhvr>
                                      <p:to>
                                        <p:strVal val="visible"/>
                                      </p:to>
                                    </p:set>
                                    <p:anim by="(-#ppt_w*2)" calcmode="lin" valueType="num">
                                      <p:cBhvr rctx="PPT">
                                        <p:cTn id="7" dur="250" autoRev="1" fill="hold">
                                          <p:stCondLst>
                                            <p:cond delay="0"/>
                                          </p:stCondLst>
                                        </p:cTn>
                                        <p:tgtEl>
                                          <p:spTgt spid="41"/>
                                        </p:tgtEl>
                                        <p:attrNameLst>
                                          <p:attrName>ppt_w</p:attrName>
                                        </p:attrNameLst>
                                      </p:cBhvr>
                                    </p:anim>
                                    <p:anim by="(#ppt_w*0.50)" calcmode="lin" valueType="num">
                                      <p:cBhvr>
                                        <p:cTn id="8" dur="250" decel="50000" autoRev="1" fill="hold">
                                          <p:stCondLst>
                                            <p:cond delay="0"/>
                                          </p:stCondLst>
                                        </p:cTn>
                                        <p:tgtEl>
                                          <p:spTgt spid="41"/>
                                        </p:tgtEl>
                                        <p:attrNameLst>
                                          <p:attrName>ppt_x</p:attrName>
                                        </p:attrNameLst>
                                      </p:cBhvr>
                                    </p:anim>
                                    <p:anim from="(-#ppt_h/2)" to="(#ppt_y)" calcmode="lin" valueType="num">
                                      <p:cBhvr>
                                        <p:cTn id="9" dur="500" fill="hold">
                                          <p:stCondLst>
                                            <p:cond delay="0"/>
                                          </p:stCondLst>
                                        </p:cTn>
                                        <p:tgtEl>
                                          <p:spTgt spid="41"/>
                                        </p:tgtEl>
                                        <p:attrNameLst>
                                          <p:attrName>ppt_y</p:attrName>
                                        </p:attrNameLst>
                                      </p:cBhvr>
                                    </p:anim>
                                    <p:animRot by="21600000">
                                      <p:cBhvr>
                                        <p:cTn id="10" dur="500" fill="hold">
                                          <p:stCondLst>
                                            <p:cond delay="0"/>
                                          </p:stCondLst>
                                        </p:cTn>
                                        <p:tgtEl>
                                          <p:spTgt spid="41"/>
                                        </p:tgtEl>
                                        <p:attrNameLst>
                                          <p:attrName>r</p:attrName>
                                        </p:attrNameLst>
                                      </p:cBhvr>
                                    </p:animRot>
                                  </p:childTnLst>
                                </p:cTn>
                              </p:par>
                            </p:childTnLst>
                          </p:cTn>
                        </p:par>
                        <p:par>
                          <p:cTn id="11" fill="hold">
                            <p:stCondLst>
                              <p:cond delay="0"/>
                            </p:stCondLst>
                            <p:childTnLst>
                              <p:par>
                                <p:cTn id="12" presetID="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0-#ppt_w/2"/>
                                          </p:val>
                                        </p:tav>
                                        <p:tav tm="100000">
                                          <p:val>
                                            <p:strVal val="#ppt_x"/>
                                          </p:val>
                                        </p:tav>
                                      </p:tavLst>
                                    </p:anim>
                                    <p:anim calcmode="lin" valueType="num">
                                      <p:cBhvr additive="base">
                                        <p:cTn id="15" dur="500" fill="hold"/>
                                        <p:tgtEl>
                                          <p:spTgt spid="2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1+#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22" presetClass="entr" presetSubtype="8"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22" presetClass="entr" presetSubtype="2"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cTn>
                              </p:par>
                              <p:par>
                                <p:cTn id="38" presetID="22" presetClass="entr" presetSubtype="2"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right)">
                                      <p:cBhvr>
                                        <p:cTn id="40" dur="500"/>
                                        <p:tgtEl>
                                          <p:spTgt spid="3"/>
                                        </p:tgtEl>
                                      </p:cBhvr>
                                    </p:animEffect>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anim calcmode="lin" valueType="num">
                                      <p:cBhvr>
                                        <p:cTn id="58" dur="500" fill="hold"/>
                                        <p:tgtEl>
                                          <p:spTgt spid="34"/>
                                        </p:tgtEl>
                                        <p:attrNameLst>
                                          <p:attrName>ppt_x</p:attrName>
                                        </p:attrNameLst>
                                      </p:cBhvr>
                                      <p:tavLst>
                                        <p:tav tm="0">
                                          <p:val>
                                            <p:strVal val="#ppt_x"/>
                                          </p:val>
                                        </p:tav>
                                        <p:tav tm="100000">
                                          <p:val>
                                            <p:strVal val="#ppt_x"/>
                                          </p:val>
                                        </p:tav>
                                      </p:tavLst>
                                    </p:anim>
                                    <p:anim calcmode="lin" valueType="num">
                                      <p:cBhvr>
                                        <p:cTn id="59" dur="5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anim calcmode="lin" valueType="num">
                                      <p:cBhvr>
                                        <p:cTn id="64" dur="500" fill="hold"/>
                                        <p:tgtEl>
                                          <p:spTgt spid="36"/>
                                        </p:tgtEl>
                                        <p:attrNameLst>
                                          <p:attrName>ppt_x</p:attrName>
                                        </p:attrNameLst>
                                      </p:cBhvr>
                                      <p:tavLst>
                                        <p:tav tm="0">
                                          <p:val>
                                            <p:strVal val="#ppt_x"/>
                                          </p:val>
                                        </p:tav>
                                        <p:tav tm="100000">
                                          <p:val>
                                            <p:strVal val="#ppt_x"/>
                                          </p:val>
                                        </p:tav>
                                      </p:tavLst>
                                    </p:anim>
                                    <p:anim calcmode="lin" valueType="num">
                                      <p:cBhvr>
                                        <p:cTn id="65" dur="5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7" presetClass="entr" presetSubtype="0"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anim calcmode="lin" valueType="num">
                                      <p:cBhvr>
                                        <p:cTn id="70" dur="500" fill="hold"/>
                                        <p:tgtEl>
                                          <p:spTgt spid="6"/>
                                        </p:tgtEl>
                                        <p:attrNameLst>
                                          <p:attrName>ppt_x</p:attrName>
                                        </p:attrNameLst>
                                      </p:cBhvr>
                                      <p:tavLst>
                                        <p:tav tm="0">
                                          <p:val>
                                            <p:strVal val="#ppt_x"/>
                                          </p:val>
                                        </p:tav>
                                        <p:tav tm="100000">
                                          <p:val>
                                            <p:strVal val="#ppt_x"/>
                                          </p:val>
                                        </p:tav>
                                      </p:tavLst>
                                    </p:anim>
                                    <p:anim calcmode="lin" valueType="num">
                                      <p:cBhvr>
                                        <p:cTn id="71" dur="500" fill="hold"/>
                                        <p:tgtEl>
                                          <p:spTgt spid="6"/>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47"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anim calcmode="lin" valueType="num">
                                      <p:cBhvr>
                                        <p:cTn id="76" dur="500" fill="hold"/>
                                        <p:tgtEl>
                                          <p:spTgt spid="14"/>
                                        </p:tgtEl>
                                        <p:attrNameLst>
                                          <p:attrName>ppt_x</p:attrName>
                                        </p:attrNameLst>
                                      </p:cBhvr>
                                      <p:tavLst>
                                        <p:tav tm="0">
                                          <p:val>
                                            <p:strVal val="#ppt_x"/>
                                          </p:val>
                                        </p:tav>
                                        <p:tav tm="100000">
                                          <p:val>
                                            <p:strVal val="#ppt_x"/>
                                          </p:val>
                                        </p:tav>
                                      </p:tavLst>
                                    </p:anim>
                                    <p:anim calcmode="lin" valueType="num">
                                      <p:cBhvr>
                                        <p:cTn id="77" dur="500" fill="hold"/>
                                        <p:tgtEl>
                                          <p:spTgt spid="14"/>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16" presetClass="entr" presetSubtype="21" fill="hold" nodeType="afterEffect">
                                  <p:stCondLst>
                                    <p:cond delay="0"/>
                                  </p:stCondLst>
                                  <p:childTnLst>
                                    <p:set>
                                      <p:cBhvr>
                                        <p:cTn id="80" dur="1" fill="hold">
                                          <p:stCondLst>
                                            <p:cond delay="0"/>
                                          </p:stCondLst>
                                        </p:cTn>
                                        <p:tgtEl>
                                          <p:spTgt spid="1026"/>
                                        </p:tgtEl>
                                        <p:attrNameLst>
                                          <p:attrName>style.visibility</p:attrName>
                                        </p:attrNameLst>
                                      </p:cBhvr>
                                      <p:to>
                                        <p:strVal val="visible"/>
                                      </p:to>
                                    </p:set>
                                    <p:animEffect transition="in" filter="barn(inVertical)">
                                      <p:cBhvr>
                                        <p:cTn id="81" dur="500"/>
                                        <p:tgtEl>
                                          <p:spTgt spid="1026"/>
                                        </p:tgtEl>
                                      </p:cBhvr>
                                    </p:animEffect>
                                  </p:childTnLst>
                                </p:cTn>
                              </p:par>
                            </p:childTnLst>
                          </p:cTn>
                        </p:par>
                        <p:par>
                          <p:cTn id="82" fill="hold">
                            <p:stCondLst>
                              <p:cond delay="4000"/>
                            </p:stCondLst>
                            <p:childTnLst>
                              <p:par>
                                <p:cTn id="83" presetID="16" presetClass="entr" presetSubtype="21" fill="hold" nodeType="afterEffect">
                                  <p:stCondLst>
                                    <p:cond delay="0"/>
                                  </p:stCondLst>
                                  <p:childTnLst>
                                    <p:set>
                                      <p:cBhvr>
                                        <p:cTn id="84" dur="1" fill="hold">
                                          <p:stCondLst>
                                            <p:cond delay="0"/>
                                          </p:stCondLst>
                                        </p:cTn>
                                        <p:tgtEl>
                                          <p:spTgt spid="1028"/>
                                        </p:tgtEl>
                                        <p:attrNameLst>
                                          <p:attrName>style.visibility</p:attrName>
                                        </p:attrNameLst>
                                      </p:cBhvr>
                                      <p:to>
                                        <p:strVal val="visible"/>
                                      </p:to>
                                    </p:set>
                                    <p:animEffect transition="in" filter="barn(inVertical)">
                                      <p:cBhvr>
                                        <p:cTn id="8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P spid="17" grpId="0"/>
      <p:bldP spid="19" grpId="0"/>
      <p:bldP spid="34" grpId="0"/>
      <p:bldP spid="36"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56"/>
          <p:cNvSpPr>
            <a:spLocks noChangeArrowheads="1"/>
          </p:cNvSpPr>
          <p:nvPr/>
        </p:nvSpPr>
        <p:spPr bwMode="auto">
          <a:xfrm>
            <a:off x="9586463" y="2305584"/>
            <a:ext cx="1178947" cy="3699731"/>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7B1B1B"/>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sp>
        <p:nvSpPr>
          <p:cNvPr id="26" name="任意多边形 59"/>
          <p:cNvSpPr>
            <a:spLocks noChangeArrowheads="1"/>
          </p:cNvSpPr>
          <p:nvPr/>
        </p:nvSpPr>
        <p:spPr bwMode="auto">
          <a:xfrm>
            <a:off x="8346124" y="4083998"/>
            <a:ext cx="1178947" cy="1922908"/>
          </a:xfrm>
          <a:custGeom>
            <a:avLst/>
            <a:gdLst>
              <a:gd name="T0" fmla="*/ 1181100 w 1181100"/>
              <a:gd name="T1" fmla="*/ 0 h 1921854"/>
              <a:gd name="T2" fmla="*/ 1181100 w 1181100"/>
              <a:gd name="T3" fmla="*/ 1922463 h 1921854"/>
              <a:gd name="T4" fmla="*/ 0 w 1181100"/>
              <a:gd name="T5" fmla="*/ 1922463 h 1921854"/>
              <a:gd name="T6" fmla="*/ 0 w 1181100"/>
              <a:gd name="T7" fmla="*/ 732198 h 1921854"/>
              <a:gd name="T8" fmla="*/ 319230 w 1181100"/>
              <a:gd name="T9" fmla="*/ 562431 h 1921854"/>
              <a:gd name="T10" fmla="*/ 425975 w 1181100"/>
              <a:gd name="T11" fmla="*/ 500448 h 1921854"/>
              <a:gd name="T12" fmla="*/ 445921 w 1181100"/>
              <a:gd name="T13" fmla="*/ 530040 h 1921854"/>
              <a:gd name="T14" fmla="*/ 590551 w 1181100"/>
              <a:gd name="T15" fmla="*/ 589966 h 1921854"/>
              <a:gd name="T16" fmla="*/ 795088 w 1181100"/>
              <a:gd name="T17" fmla="*/ 385364 h 1921854"/>
              <a:gd name="T18" fmla="*/ 779015 w 1181100"/>
              <a:gd name="T19" fmla="*/ 305724 h 1921854"/>
              <a:gd name="T20" fmla="*/ 768996 w 1181100"/>
              <a:gd name="T21" fmla="*/ 290859 h 1921854"/>
              <a:gd name="T22" fmla="*/ 952789 w 1181100"/>
              <a:gd name="T23" fmla="*/ 167598 h 1921854"/>
              <a:gd name="T24" fmla="*/ 1140954 w 1181100"/>
              <a:gd name="T25" fmla="*/ 3128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75000"/>
              <a:lumOff val="25000"/>
            </a:schemeClr>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sp>
        <p:nvSpPr>
          <p:cNvPr id="27" name="任意多边形 63"/>
          <p:cNvSpPr>
            <a:spLocks noChangeArrowheads="1"/>
          </p:cNvSpPr>
          <p:nvPr/>
        </p:nvSpPr>
        <p:spPr bwMode="auto">
          <a:xfrm>
            <a:off x="7113301" y="4844584"/>
            <a:ext cx="1178947" cy="1162320"/>
          </a:xfrm>
          <a:custGeom>
            <a:avLst/>
            <a:gdLst>
              <a:gd name="T0" fmla="*/ 1181100 w 1181100"/>
              <a:gd name="T1" fmla="*/ 0 h 1161755"/>
              <a:gd name="T2" fmla="*/ 1181100 w 1181100"/>
              <a:gd name="T3" fmla="*/ 1162050 h 1161755"/>
              <a:gd name="T4" fmla="*/ 0 w 1181100"/>
              <a:gd name="T5" fmla="*/ 1162050 h 1161755"/>
              <a:gd name="T6" fmla="*/ 0 w 1181100"/>
              <a:gd name="T7" fmla="*/ 517985 h 1161755"/>
              <a:gd name="T8" fmla="*/ 336342 w 1181100"/>
              <a:gd name="T9" fmla="*/ 385616 h 1161755"/>
              <a:gd name="T10" fmla="*/ 408490 w 1181100"/>
              <a:gd name="T11" fmla="*/ 354318 h 1161755"/>
              <a:gd name="T12" fmla="*/ 445921 w 1181100"/>
              <a:gd name="T13" fmla="*/ 409850 h 1161755"/>
              <a:gd name="T14" fmla="*/ 590551 w 1181100"/>
              <a:gd name="T15" fmla="*/ 469772 h 1161755"/>
              <a:gd name="T16" fmla="*/ 795088 w 1181100"/>
              <a:gd name="T17" fmla="*/ 265183 h 1161755"/>
              <a:gd name="T18" fmla="*/ 790933 w 1181100"/>
              <a:gd name="T19" fmla="*/ 223952 h 1161755"/>
              <a:gd name="T20" fmla="*/ 781056 w 1181100"/>
              <a:gd name="T21" fmla="*/ 192125 h 1161755"/>
              <a:gd name="T22" fmla="*/ 1174526 w 1181100"/>
              <a:gd name="T23" fmla="*/ 3496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7B1B1B"/>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sp>
        <p:nvSpPr>
          <p:cNvPr id="28" name="任意多边形 66"/>
          <p:cNvSpPr>
            <a:spLocks noChangeArrowheads="1"/>
          </p:cNvSpPr>
          <p:nvPr/>
        </p:nvSpPr>
        <p:spPr bwMode="auto">
          <a:xfrm>
            <a:off x="5127785" y="5382872"/>
            <a:ext cx="1933220" cy="622444"/>
          </a:xfrm>
          <a:custGeom>
            <a:avLst/>
            <a:gdLst>
              <a:gd name="T0" fmla="*/ 1936750 w 1936748"/>
              <a:gd name="T1" fmla="*/ 0 h 623080"/>
              <a:gd name="T2" fmla="*/ 1936750 w 1936748"/>
              <a:gd name="T3" fmla="*/ 622300 h 623080"/>
              <a:gd name="T4" fmla="*/ 0 w 1936748"/>
              <a:gd name="T5" fmla="*/ 622300 h 623080"/>
              <a:gd name="T6" fmla="*/ 0 w 1936748"/>
              <a:gd name="T7" fmla="*/ 613116 h 623080"/>
              <a:gd name="T8" fmla="*/ 352298 w 1936748"/>
              <a:gd name="T9" fmla="*/ 518876 h 623080"/>
              <a:gd name="T10" fmla="*/ 750618 w 1936748"/>
              <a:gd name="T11" fmla="*/ 402837 h 623080"/>
              <a:gd name="T12" fmla="*/ 791647 w 1936748"/>
              <a:gd name="T13" fmla="*/ 389991 h 623080"/>
              <a:gd name="T14" fmla="*/ 823746 w 1936748"/>
              <a:gd name="T15" fmla="*/ 437542 h 623080"/>
              <a:gd name="T16" fmla="*/ 968376 w 1936748"/>
              <a:gd name="T17" fmla="*/ 497374 h 623080"/>
              <a:gd name="T18" fmla="*/ 1172913 w 1936748"/>
              <a:gd name="T19" fmla="*/ 293093 h 623080"/>
              <a:gd name="T20" fmla="*/ 1170636 w 1936748"/>
              <a:gd name="T21" fmla="*/ 270530 h 623080"/>
              <a:gd name="T22" fmla="*/ 1509043 w 1936748"/>
              <a:gd name="T23" fmla="*/ 156703 h 623080"/>
              <a:gd name="T24" fmla="*/ 1868378 w 1936748"/>
              <a:gd name="T25" fmla="*/ 26868 h 623080"/>
              <a:gd name="T26" fmla="*/ 1936750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75000"/>
              <a:lumOff val="25000"/>
            </a:schemeClr>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grpSp>
        <p:nvGrpSpPr>
          <p:cNvPr id="48" name="组合 47"/>
          <p:cNvGrpSpPr/>
          <p:nvPr/>
        </p:nvGrpSpPr>
        <p:grpSpPr>
          <a:xfrm>
            <a:off x="3448106" y="2478661"/>
            <a:ext cx="6810638" cy="1152792"/>
            <a:chOff x="2590800" y="1858565"/>
            <a:chExt cx="5117307" cy="864394"/>
          </a:xfrm>
        </p:grpSpPr>
        <p:grpSp>
          <p:nvGrpSpPr>
            <p:cNvPr id="2" name="组合 6"/>
            <p:cNvGrpSpPr/>
            <p:nvPr/>
          </p:nvGrpSpPr>
          <p:grpSpPr bwMode="auto">
            <a:xfrm>
              <a:off x="2590800" y="1858565"/>
              <a:ext cx="4900613" cy="756642"/>
              <a:chOff x="0" y="0"/>
              <a:chExt cx="6535007" cy="1008995"/>
            </a:xfrm>
          </p:grpSpPr>
          <p:cxnSp>
            <p:nvCxnSpPr>
              <p:cNvPr id="3" name="肘形连接符 151"/>
              <p:cNvCxnSpPr>
                <a:cxnSpLocks noChangeShapeType="1"/>
                <a:stCxn id="4" idx="6"/>
                <a:endCxn id="29" idx="2"/>
              </p:cNvCxnSpPr>
              <p:nvPr/>
            </p:nvCxnSpPr>
            <p:spPr bwMode="auto">
              <a:xfrm>
                <a:off x="756000" y="378000"/>
                <a:ext cx="5779007" cy="630995"/>
              </a:xfrm>
              <a:prstGeom prst="bentConnector3">
                <a:avLst>
                  <a:gd name="adj1" fmla="val 50000"/>
                </a:avLst>
              </a:prstGeom>
              <a:noFill/>
              <a:ln w="12700">
                <a:solidFill>
                  <a:srgbClr val="7B1B1B"/>
                </a:solidFill>
                <a:bevel/>
              </a:ln>
              <a:extLst>
                <a:ext uri="{909E8E84-426E-40DD-AFC4-6F175D3DCCD1}">
                  <a14:hiddenFill xmlns:a14="http://schemas.microsoft.com/office/drawing/2010/main">
                    <a:noFill/>
                  </a14:hiddenFill>
                </a:ext>
              </a:extLst>
            </p:spPr>
          </p:cxnSp>
          <p:sp>
            <p:nvSpPr>
              <p:cNvPr id="4" name="椭圆 135"/>
              <p:cNvSpPr>
                <a:spLocks noChangeArrowheads="1"/>
              </p:cNvSpPr>
              <p:nvPr/>
            </p:nvSpPr>
            <p:spPr bwMode="auto">
              <a:xfrm>
                <a:off x="0" y="0"/>
                <a:ext cx="756000" cy="756000"/>
              </a:xfrm>
              <a:prstGeom prst="ellipse">
                <a:avLst/>
              </a:pr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 name="组合 125"/>
              <p:cNvGrpSpPr/>
              <p:nvPr/>
            </p:nvGrpSpPr>
            <p:grpSpPr bwMode="auto">
              <a:xfrm>
                <a:off x="153000" y="136763"/>
                <a:ext cx="450000" cy="434596"/>
                <a:chOff x="0" y="0"/>
                <a:chExt cx="583915" cy="496874"/>
              </a:xfrm>
            </p:grpSpPr>
            <p:sp>
              <p:nvSpPr>
                <p:cNvPr id="6" name="Freeform 159"/>
                <p:cNvSpPr>
                  <a:spLocks noChangeArrowheads="1"/>
                </p:cNvSpPr>
                <p:nvPr/>
              </p:nvSpPr>
              <p:spPr bwMode="auto">
                <a:xfrm>
                  <a:off x="61656" y="94297"/>
                  <a:ext cx="460603" cy="402577"/>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sp>
              <p:nvSpPr>
                <p:cNvPr id="7" name="Freeform 160"/>
                <p:cNvSpPr>
                  <a:spLocks noChangeArrowheads="1"/>
                </p:cNvSpPr>
                <p:nvPr/>
              </p:nvSpPr>
              <p:spPr bwMode="auto">
                <a:xfrm>
                  <a:off x="0" y="0"/>
                  <a:ext cx="583915" cy="224863"/>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grpSp>
        </p:grpSp>
        <p:sp>
          <p:nvSpPr>
            <p:cNvPr id="29" name="椭圆 51"/>
            <p:cNvSpPr>
              <a:spLocks noChangeArrowheads="1"/>
            </p:cNvSpPr>
            <p:nvPr/>
          </p:nvSpPr>
          <p:spPr bwMode="auto">
            <a:xfrm>
              <a:off x="7491413" y="2507455"/>
              <a:ext cx="216694" cy="215504"/>
            </a:xfrm>
            <a:prstGeom prst="ellipse">
              <a:avLst/>
            </a:prstGeom>
            <a:solidFill>
              <a:srgbClr val="7B1B1B">
                <a:alpha val="69000"/>
              </a:srgb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7" name="组合 46"/>
          <p:cNvGrpSpPr/>
          <p:nvPr/>
        </p:nvGrpSpPr>
        <p:grpSpPr>
          <a:xfrm>
            <a:off x="3448106" y="3417094"/>
            <a:ext cx="5579399" cy="1197252"/>
            <a:chOff x="2590800" y="2562225"/>
            <a:chExt cx="4192191" cy="897731"/>
          </a:xfrm>
        </p:grpSpPr>
        <p:grpSp>
          <p:nvGrpSpPr>
            <p:cNvPr id="12" name="组合 5"/>
            <p:cNvGrpSpPr/>
            <p:nvPr/>
          </p:nvGrpSpPr>
          <p:grpSpPr bwMode="auto">
            <a:xfrm>
              <a:off x="2590800" y="2562225"/>
              <a:ext cx="3975497" cy="789383"/>
              <a:chOff x="0" y="0"/>
              <a:chExt cx="5300991" cy="1051893"/>
            </a:xfrm>
          </p:grpSpPr>
          <p:cxnSp>
            <p:nvCxnSpPr>
              <p:cNvPr id="13" name="肘形连接符 154"/>
              <p:cNvCxnSpPr>
                <a:cxnSpLocks noChangeShapeType="1"/>
                <a:stCxn id="14" idx="6"/>
                <a:endCxn id="30" idx="2"/>
              </p:cNvCxnSpPr>
              <p:nvPr/>
            </p:nvCxnSpPr>
            <p:spPr bwMode="auto">
              <a:xfrm>
                <a:off x="756000" y="378000"/>
                <a:ext cx="4544991" cy="673893"/>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14" name="椭圆 139"/>
              <p:cNvSpPr>
                <a:spLocks noChangeArrowheads="1"/>
              </p:cNvSpPr>
              <p:nvPr/>
            </p:nvSpPr>
            <p:spPr bwMode="auto">
              <a:xfrm>
                <a:off x="0" y="0"/>
                <a:ext cx="756000" cy="756000"/>
              </a:xfrm>
              <a:prstGeom prst="ellipse">
                <a:avLst/>
              </a:prstGeom>
              <a:solidFill>
                <a:schemeClr val="tx1">
                  <a:lumMod val="75000"/>
                  <a:lumOff val="25000"/>
                </a:schemeClr>
              </a:solidFill>
              <a:ln w="12700">
                <a:no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5" name="Group 92"/>
              <p:cNvGrpSpPr/>
              <p:nvPr/>
            </p:nvGrpSpPr>
            <p:grpSpPr bwMode="auto">
              <a:xfrm>
                <a:off x="153436" y="235588"/>
                <a:ext cx="474528" cy="295582"/>
                <a:chOff x="0" y="0"/>
                <a:chExt cx="471488" cy="293688"/>
              </a:xfrm>
            </p:grpSpPr>
            <p:sp>
              <p:nvSpPr>
                <p:cNvPr id="16" name="Freeform 8"/>
                <p:cNvSpPr>
                  <a:spLocks noEditPoints="1" noChangeArrowheads="1"/>
                </p:cNvSpPr>
                <p:nvPr/>
              </p:nvSpPr>
              <p:spPr bwMode="auto">
                <a:xfrm>
                  <a:off x="0" y="0"/>
                  <a:ext cx="471488" cy="293688"/>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w="9525" cmpd="sng">
                  <a:noFill/>
                  <a:bevel/>
                </a:ln>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sp>
              <p:nvSpPr>
                <p:cNvPr id="17" name="Rectangle 9"/>
                <p:cNvSpPr>
                  <a:spLocks noChangeArrowheads="1"/>
                </p:cNvSpPr>
                <p:nvPr/>
              </p:nvSpPr>
              <p:spPr bwMode="auto">
                <a:xfrm>
                  <a:off x="63500" y="63499"/>
                  <a:ext cx="90488" cy="166688"/>
                </a:xfrm>
                <a:prstGeom prst="rect">
                  <a:avLst/>
                </a:prstGeom>
                <a:solidFill>
                  <a:schemeClr val="bg1"/>
                </a:solidFill>
                <a:ln w="9525">
                  <a:noFill/>
                  <a:bevel/>
                </a:ln>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latin typeface="微软雅黑" panose="020B0503020204020204" pitchFamily="34" charset="-122"/>
                    <a:ea typeface="微软雅黑" panose="020B0503020204020204" pitchFamily="34" charset="-122"/>
                    <a:sym typeface="Calibri" panose="020F0502020204030204" pitchFamily="34" charset="0"/>
                  </a:endParaRPr>
                </a:p>
              </p:txBody>
            </p:sp>
            <p:sp>
              <p:nvSpPr>
                <p:cNvPr id="18" name="Rectangle 10"/>
                <p:cNvSpPr>
                  <a:spLocks noChangeArrowheads="1"/>
                </p:cNvSpPr>
                <p:nvPr/>
              </p:nvSpPr>
              <p:spPr bwMode="auto">
                <a:xfrm>
                  <a:off x="169862" y="63499"/>
                  <a:ext cx="85725" cy="166688"/>
                </a:xfrm>
                <a:prstGeom prst="rect">
                  <a:avLst/>
                </a:prstGeom>
                <a:solidFill>
                  <a:schemeClr val="bg1"/>
                </a:solidFill>
                <a:ln w="9525">
                  <a:noFill/>
                  <a:bevel/>
                </a:ln>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latin typeface="微软雅黑" panose="020B0503020204020204" pitchFamily="34" charset="-122"/>
                    <a:ea typeface="微软雅黑" panose="020B0503020204020204" pitchFamily="34" charset="-122"/>
                    <a:sym typeface="Calibri" panose="020F0502020204030204" pitchFamily="34" charset="0"/>
                  </a:endParaRPr>
                </a:p>
              </p:txBody>
            </p:sp>
          </p:grpSp>
        </p:grpSp>
        <p:sp>
          <p:nvSpPr>
            <p:cNvPr id="30" name="椭圆 52"/>
            <p:cNvSpPr>
              <a:spLocks noChangeArrowheads="1"/>
            </p:cNvSpPr>
            <p:nvPr/>
          </p:nvSpPr>
          <p:spPr bwMode="auto">
            <a:xfrm>
              <a:off x="6566297" y="3243262"/>
              <a:ext cx="216694" cy="216694"/>
            </a:xfrm>
            <a:prstGeom prst="ellipse">
              <a:avLst/>
            </a:prstGeom>
            <a:solidFill>
              <a:schemeClr val="tx1">
                <a:lumMod val="75000"/>
                <a:lumOff val="25000"/>
                <a:alpha val="69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6" name="组合 45"/>
          <p:cNvGrpSpPr/>
          <p:nvPr/>
        </p:nvGrpSpPr>
        <p:grpSpPr>
          <a:xfrm>
            <a:off x="3448104" y="4355524"/>
            <a:ext cx="4346574" cy="898735"/>
            <a:chOff x="2590801" y="3265884"/>
            <a:chExt cx="3265884" cy="673895"/>
          </a:xfrm>
        </p:grpSpPr>
        <p:grpSp>
          <p:nvGrpSpPr>
            <p:cNvPr id="8" name="组合 4"/>
            <p:cNvGrpSpPr/>
            <p:nvPr/>
          </p:nvGrpSpPr>
          <p:grpSpPr bwMode="auto">
            <a:xfrm>
              <a:off x="2590801" y="3265884"/>
              <a:ext cx="3050381" cy="566738"/>
              <a:chOff x="0" y="0"/>
              <a:chExt cx="4066973" cy="756000"/>
            </a:xfrm>
          </p:grpSpPr>
          <p:cxnSp>
            <p:nvCxnSpPr>
              <p:cNvPr id="9" name="肘形连接符 160"/>
              <p:cNvCxnSpPr>
                <a:cxnSpLocks noChangeShapeType="1"/>
                <a:stCxn id="10" idx="6"/>
                <a:endCxn id="31" idx="2"/>
              </p:cNvCxnSpPr>
              <p:nvPr/>
            </p:nvCxnSpPr>
            <p:spPr bwMode="auto">
              <a:xfrm>
                <a:off x="756000" y="378000"/>
                <a:ext cx="3310973" cy="376413"/>
              </a:xfrm>
              <a:prstGeom prst="bentConnector3">
                <a:avLst>
                  <a:gd name="adj1" fmla="val 50000"/>
                </a:avLst>
              </a:prstGeom>
              <a:noFill/>
              <a:ln w="12700">
                <a:solidFill>
                  <a:srgbClr val="9A2222"/>
                </a:solidFill>
                <a:bevel/>
              </a:ln>
              <a:extLst>
                <a:ext uri="{909E8E84-426E-40DD-AFC4-6F175D3DCCD1}">
                  <a14:hiddenFill xmlns:a14="http://schemas.microsoft.com/office/drawing/2010/main">
                    <a:noFill/>
                  </a14:hiddenFill>
                </a:ext>
              </a:extLst>
            </p:spPr>
          </p:cxnSp>
          <p:sp>
            <p:nvSpPr>
              <p:cNvPr id="10" name="椭圆 140"/>
              <p:cNvSpPr>
                <a:spLocks noChangeArrowheads="1"/>
              </p:cNvSpPr>
              <p:nvPr/>
            </p:nvSpPr>
            <p:spPr bwMode="auto">
              <a:xfrm>
                <a:off x="0" y="0"/>
                <a:ext cx="756000" cy="756000"/>
              </a:xfrm>
              <a:prstGeom prst="ellipse">
                <a:avLst/>
              </a:prstGeom>
              <a:solidFill>
                <a:srgbClr val="7B1B1B"/>
              </a:solidFill>
              <a:ln w="12700">
                <a:solidFill>
                  <a:srgbClr val="42719B"/>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Freeform 277"/>
              <p:cNvSpPr>
                <a:spLocks noEditPoints="1" noChangeArrowheads="1"/>
              </p:cNvSpPr>
              <p:nvPr/>
            </p:nvSpPr>
            <p:spPr bwMode="auto">
              <a:xfrm>
                <a:off x="190444" y="121807"/>
                <a:ext cx="383972" cy="455826"/>
              </a:xfrm>
              <a:custGeom>
                <a:avLst/>
                <a:gdLst>
                  <a:gd name="T0" fmla="*/ 330643 w 72"/>
                  <a:gd name="T1" fmla="*/ 174910 h 86"/>
                  <a:gd name="T2" fmla="*/ 303978 w 72"/>
                  <a:gd name="T3" fmla="*/ 174910 h 86"/>
                  <a:gd name="T4" fmla="*/ 303978 w 72"/>
                  <a:gd name="T5" fmla="*/ 100706 h 86"/>
                  <a:gd name="T6" fmla="*/ 202652 w 72"/>
                  <a:gd name="T7" fmla="*/ 0 h 86"/>
                  <a:gd name="T8" fmla="*/ 181320 w 72"/>
                  <a:gd name="T9" fmla="*/ 0 h 86"/>
                  <a:gd name="T10" fmla="*/ 79994 w 72"/>
                  <a:gd name="T11" fmla="*/ 100706 h 86"/>
                  <a:gd name="T12" fmla="*/ 79994 w 72"/>
                  <a:gd name="T13" fmla="*/ 174910 h 86"/>
                  <a:gd name="T14" fmla="*/ 53329 w 72"/>
                  <a:gd name="T15" fmla="*/ 174910 h 86"/>
                  <a:gd name="T16" fmla="*/ 0 w 72"/>
                  <a:gd name="T17" fmla="*/ 227913 h 86"/>
                  <a:gd name="T18" fmla="*/ 0 w 72"/>
                  <a:gd name="T19" fmla="*/ 402823 h 86"/>
                  <a:gd name="T20" fmla="*/ 53329 w 72"/>
                  <a:gd name="T21" fmla="*/ 455826 h 86"/>
                  <a:gd name="T22" fmla="*/ 330643 w 72"/>
                  <a:gd name="T23" fmla="*/ 455826 h 86"/>
                  <a:gd name="T24" fmla="*/ 383972 w 72"/>
                  <a:gd name="T25" fmla="*/ 402823 h 86"/>
                  <a:gd name="T26" fmla="*/ 383972 w 72"/>
                  <a:gd name="T27" fmla="*/ 227913 h 86"/>
                  <a:gd name="T28" fmla="*/ 330643 w 72"/>
                  <a:gd name="T29" fmla="*/ 174910 h 86"/>
                  <a:gd name="T30" fmla="*/ 223984 w 72"/>
                  <a:gd name="T31" fmla="*/ 413424 h 86"/>
                  <a:gd name="T32" fmla="*/ 165321 w 72"/>
                  <a:gd name="T33" fmla="*/ 413424 h 86"/>
                  <a:gd name="T34" fmla="*/ 170654 w 72"/>
                  <a:gd name="T35" fmla="*/ 339219 h 86"/>
                  <a:gd name="T36" fmla="*/ 154655 w 72"/>
                  <a:gd name="T37" fmla="*/ 307418 h 86"/>
                  <a:gd name="T38" fmla="*/ 191986 w 72"/>
                  <a:gd name="T39" fmla="*/ 270315 h 86"/>
                  <a:gd name="T40" fmla="*/ 229317 w 72"/>
                  <a:gd name="T41" fmla="*/ 307418 h 86"/>
                  <a:gd name="T42" fmla="*/ 213318 w 72"/>
                  <a:gd name="T43" fmla="*/ 339219 h 86"/>
                  <a:gd name="T44" fmla="*/ 223984 w 72"/>
                  <a:gd name="T45" fmla="*/ 413424 h 86"/>
                  <a:gd name="T46" fmla="*/ 266647 w 72"/>
                  <a:gd name="T47" fmla="*/ 174910 h 86"/>
                  <a:gd name="T48" fmla="*/ 117325 w 72"/>
                  <a:gd name="T49" fmla="*/ 174910 h 86"/>
                  <a:gd name="T50" fmla="*/ 117325 w 72"/>
                  <a:gd name="T51" fmla="*/ 100706 h 86"/>
                  <a:gd name="T52" fmla="*/ 181320 w 72"/>
                  <a:gd name="T53" fmla="*/ 37102 h 86"/>
                  <a:gd name="T54" fmla="*/ 202652 w 72"/>
                  <a:gd name="T55" fmla="*/ 37102 h 86"/>
                  <a:gd name="T56" fmla="*/ 266647 w 72"/>
                  <a:gd name="T57" fmla="*/ 100706 h 86"/>
                  <a:gd name="T58" fmla="*/ 266647 w 72"/>
                  <a:gd name="T59" fmla="*/ 17491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w="9525" cmpd="sng">
                <a:solidFill>
                  <a:srgbClr val="000000"/>
                </a:solidFill>
                <a:bevel/>
              </a:ln>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grpSp>
        <p:sp>
          <p:nvSpPr>
            <p:cNvPr id="31" name="椭圆 53"/>
            <p:cNvSpPr>
              <a:spLocks noChangeArrowheads="1"/>
            </p:cNvSpPr>
            <p:nvPr/>
          </p:nvSpPr>
          <p:spPr bwMode="auto">
            <a:xfrm>
              <a:off x="5641182" y="3723085"/>
              <a:ext cx="215503" cy="216694"/>
            </a:xfrm>
            <a:prstGeom prst="ellipse">
              <a:avLst/>
            </a:prstGeom>
            <a:solidFill>
              <a:srgbClr val="7B1B1B">
                <a:alpha val="69000"/>
              </a:srgb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5" name="组合 44"/>
          <p:cNvGrpSpPr/>
          <p:nvPr/>
        </p:nvGrpSpPr>
        <p:grpSpPr>
          <a:xfrm>
            <a:off x="3442526" y="5266856"/>
            <a:ext cx="2738201" cy="755826"/>
            <a:chOff x="2590800" y="3969543"/>
            <a:chExt cx="2057401" cy="566738"/>
          </a:xfrm>
        </p:grpSpPr>
        <p:grpSp>
          <p:nvGrpSpPr>
            <p:cNvPr id="19" name="组合 3"/>
            <p:cNvGrpSpPr/>
            <p:nvPr/>
          </p:nvGrpSpPr>
          <p:grpSpPr bwMode="auto">
            <a:xfrm>
              <a:off x="2590800" y="3969543"/>
              <a:ext cx="1840706" cy="566738"/>
              <a:chOff x="0" y="0"/>
              <a:chExt cx="2455131" cy="756000"/>
            </a:xfrm>
          </p:grpSpPr>
          <p:sp>
            <p:nvSpPr>
              <p:cNvPr id="20" name="直接连接符 68"/>
              <p:cNvSpPr>
                <a:spLocks noChangeShapeType="1"/>
              </p:cNvSpPr>
              <p:nvPr/>
            </p:nvSpPr>
            <p:spPr bwMode="auto">
              <a:xfrm flipH="1">
                <a:off x="412977" y="378001"/>
                <a:ext cx="2042154"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1" name="椭圆 85"/>
              <p:cNvSpPr>
                <a:spLocks noChangeArrowheads="1"/>
              </p:cNvSpPr>
              <p:nvPr/>
            </p:nvSpPr>
            <p:spPr bwMode="auto">
              <a:xfrm>
                <a:off x="0" y="0"/>
                <a:ext cx="756000" cy="756000"/>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2" name="Group 9"/>
              <p:cNvGrpSpPr/>
              <p:nvPr/>
            </p:nvGrpSpPr>
            <p:grpSpPr bwMode="auto">
              <a:xfrm>
                <a:off x="124976" y="198348"/>
                <a:ext cx="516045" cy="382660"/>
                <a:chOff x="0" y="0"/>
                <a:chExt cx="374651" cy="277813"/>
              </a:xfrm>
            </p:grpSpPr>
            <p:sp>
              <p:nvSpPr>
                <p:cNvPr id="23" name="Freeform 17"/>
                <p:cNvSpPr>
                  <a:spLocks noChangeArrowheads="1"/>
                </p:cNvSpPr>
                <p:nvPr/>
              </p:nvSpPr>
              <p:spPr bwMode="auto">
                <a:xfrm>
                  <a:off x="141288" y="66675"/>
                  <a:ext cx="233363" cy="211138"/>
                </a:xfrm>
                <a:custGeom>
                  <a:avLst/>
                  <a:gdLst>
                    <a:gd name="T0" fmla="*/ 233363 w 89"/>
                    <a:gd name="T1" fmla="*/ 86019 h 81"/>
                    <a:gd name="T2" fmla="*/ 112748 w 89"/>
                    <a:gd name="T3" fmla="*/ 0 h 81"/>
                    <a:gd name="T4" fmla="*/ 104882 w 89"/>
                    <a:gd name="T5" fmla="*/ 2607 h 81"/>
                    <a:gd name="T6" fmla="*/ 112748 w 89"/>
                    <a:gd name="T7" fmla="*/ 28673 h 81"/>
                    <a:gd name="T8" fmla="*/ 0 w 89"/>
                    <a:gd name="T9" fmla="*/ 114692 h 81"/>
                    <a:gd name="T10" fmla="*/ 0 w 89"/>
                    <a:gd name="T11" fmla="*/ 114692 h 81"/>
                    <a:gd name="T12" fmla="*/ 104882 w 89"/>
                    <a:gd name="T13" fmla="*/ 169432 h 81"/>
                    <a:gd name="T14" fmla="*/ 194032 w 89"/>
                    <a:gd name="T15" fmla="*/ 211138 h 81"/>
                    <a:gd name="T16" fmla="*/ 167812 w 89"/>
                    <a:gd name="T17" fmla="*/ 161612 h 81"/>
                    <a:gd name="T18" fmla="*/ 233363 w 89"/>
                    <a:gd name="T19" fmla="*/ 86019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4" name="Freeform 18"/>
                <p:cNvSpPr>
                  <a:spLocks noChangeArrowheads="1"/>
                </p:cNvSpPr>
                <p:nvPr/>
              </p:nvSpPr>
              <p:spPr bwMode="auto">
                <a:xfrm>
                  <a:off x="0" y="0"/>
                  <a:ext cx="241300" cy="209550"/>
                </a:xfrm>
                <a:custGeom>
                  <a:avLst/>
                  <a:gdLst>
                    <a:gd name="T0" fmla="*/ 233432 w 92"/>
                    <a:gd name="T1" fmla="*/ 55007 h 80"/>
                    <a:gd name="T2" fmla="*/ 120650 w 92"/>
                    <a:gd name="T3" fmla="*/ 0 h 80"/>
                    <a:gd name="T4" fmla="*/ 0 w 92"/>
                    <a:gd name="T5" fmla="*/ 83820 h 80"/>
                    <a:gd name="T6" fmla="*/ 65571 w 92"/>
                    <a:gd name="T7" fmla="*/ 159782 h 80"/>
                    <a:gd name="T8" fmla="*/ 36720 w 92"/>
                    <a:gd name="T9" fmla="*/ 209550 h 80"/>
                    <a:gd name="T10" fmla="*/ 125896 w 92"/>
                    <a:gd name="T11" fmla="*/ 170259 h 80"/>
                    <a:gd name="T12" fmla="*/ 128518 w 92"/>
                    <a:gd name="T13" fmla="*/ 167640 h 80"/>
                    <a:gd name="T14" fmla="*/ 241300 w 92"/>
                    <a:gd name="T15" fmla="*/ 83820 h 80"/>
                    <a:gd name="T16" fmla="*/ 233432 w 92"/>
                    <a:gd name="T17" fmla="*/ 5500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sp>
          <p:nvSpPr>
            <p:cNvPr id="32" name="椭圆 54"/>
            <p:cNvSpPr>
              <a:spLocks noChangeArrowheads="1"/>
            </p:cNvSpPr>
            <p:nvPr/>
          </p:nvSpPr>
          <p:spPr bwMode="auto">
            <a:xfrm>
              <a:off x="4431507" y="4148137"/>
              <a:ext cx="216694" cy="216694"/>
            </a:xfrm>
            <a:prstGeom prst="ellipse">
              <a:avLst/>
            </a:prstGeom>
            <a:solidFill>
              <a:schemeClr val="tx1">
                <a:lumMod val="75000"/>
                <a:lumOff val="25000"/>
                <a:alpha val="69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33" name="矩形 47"/>
          <p:cNvSpPr>
            <a:spLocks noChangeArrowheads="1"/>
          </p:cNvSpPr>
          <p:nvPr/>
        </p:nvSpPr>
        <p:spPr bwMode="auto">
          <a:xfrm>
            <a:off x="675754" y="1221039"/>
            <a:ext cx="11021099" cy="97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21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grpSp>
        <p:nvGrpSpPr>
          <p:cNvPr id="52" name="组合 51"/>
          <p:cNvGrpSpPr/>
          <p:nvPr/>
        </p:nvGrpSpPr>
        <p:grpSpPr>
          <a:xfrm>
            <a:off x="1350587" y="2534231"/>
            <a:ext cx="1972335" cy="659919"/>
            <a:chOff x="1014788" y="1900237"/>
            <a:chExt cx="1481953" cy="494825"/>
          </a:xfrm>
        </p:grpSpPr>
        <p:sp>
          <p:nvSpPr>
            <p:cNvPr id="34" name="矩形 93"/>
            <p:cNvSpPr>
              <a:spLocks noChangeArrowheads="1"/>
            </p:cNvSpPr>
            <p:nvPr/>
          </p:nvSpPr>
          <p:spPr bwMode="auto">
            <a:xfrm>
              <a:off x="1621841" y="1900237"/>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35" name="矩形 165"/>
            <p:cNvSpPr>
              <a:spLocks noChangeArrowheads="1"/>
            </p:cNvSpPr>
            <p:nvPr/>
          </p:nvSpPr>
          <p:spPr bwMode="auto">
            <a:xfrm>
              <a:off x="1014788" y="2193131"/>
              <a:ext cx="1481953"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a:latin typeface="微软雅黑" panose="020B0503020204020204" pitchFamily="34" charset="-122"/>
                  <a:ea typeface="微软雅黑" panose="020B0503020204020204" pitchFamily="34" charset="-122"/>
                  <a:sym typeface="方正兰亭黑_GBK" pitchFamily="2" charset="-122"/>
                </a:rPr>
                <a:t>点击输入图表的描述说明</a:t>
              </a:r>
            </a:p>
          </p:txBody>
        </p:sp>
      </p:grpSp>
      <p:grpSp>
        <p:nvGrpSpPr>
          <p:cNvPr id="51" name="组合 50"/>
          <p:cNvGrpSpPr/>
          <p:nvPr/>
        </p:nvGrpSpPr>
        <p:grpSpPr>
          <a:xfrm>
            <a:off x="1350587" y="3463134"/>
            <a:ext cx="1972335" cy="659919"/>
            <a:chOff x="1014788" y="2596753"/>
            <a:chExt cx="1481953" cy="494825"/>
          </a:xfrm>
        </p:grpSpPr>
        <p:sp>
          <p:nvSpPr>
            <p:cNvPr id="36" name="矩形 41"/>
            <p:cNvSpPr>
              <a:spLocks noChangeArrowheads="1"/>
            </p:cNvSpPr>
            <p:nvPr/>
          </p:nvSpPr>
          <p:spPr bwMode="auto">
            <a:xfrm>
              <a:off x="1621841" y="2596753"/>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37" name="矩形 42"/>
            <p:cNvSpPr>
              <a:spLocks noChangeArrowheads="1"/>
            </p:cNvSpPr>
            <p:nvPr/>
          </p:nvSpPr>
          <p:spPr bwMode="auto">
            <a:xfrm>
              <a:off x="1014788" y="2889647"/>
              <a:ext cx="1481953"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a:latin typeface="微软雅黑" panose="020B0503020204020204" pitchFamily="34" charset="-122"/>
                  <a:ea typeface="微软雅黑" panose="020B0503020204020204" pitchFamily="34" charset="-122"/>
                  <a:sym typeface="方正兰亭黑_GBK" pitchFamily="2" charset="-122"/>
                </a:rPr>
                <a:t>点击输入图表的描述说明</a:t>
              </a:r>
            </a:p>
          </p:txBody>
        </p:sp>
      </p:grpSp>
      <p:grpSp>
        <p:nvGrpSpPr>
          <p:cNvPr id="50" name="组合 49"/>
          <p:cNvGrpSpPr/>
          <p:nvPr/>
        </p:nvGrpSpPr>
        <p:grpSpPr>
          <a:xfrm>
            <a:off x="1350587" y="4407920"/>
            <a:ext cx="1972335" cy="661508"/>
            <a:chOff x="1014788" y="3305174"/>
            <a:chExt cx="1481953" cy="496017"/>
          </a:xfrm>
        </p:grpSpPr>
        <p:sp>
          <p:nvSpPr>
            <p:cNvPr id="38" name="矩形 44"/>
            <p:cNvSpPr>
              <a:spLocks noChangeArrowheads="1"/>
            </p:cNvSpPr>
            <p:nvPr/>
          </p:nvSpPr>
          <p:spPr bwMode="auto">
            <a:xfrm>
              <a:off x="1621841" y="3305174"/>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39" name="矩形 45"/>
            <p:cNvSpPr>
              <a:spLocks noChangeArrowheads="1"/>
            </p:cNvSpPr>
            <p:nvPr/>
          </p:nvSpPr>
          <p:spPr bwMode="auto">
            <a:xfrm>
              <a:off x="1014788" y="3599259"/>
              <a:ext cx="1481953" cy="20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a:latin typeface="微软雅黑" panose="020B0503020204020204" pitchFamily="34" charset="-122"/>
                  <a:ea typeface="微软雅黑" panose="020B0503020204020204" pitchFamily="34" charset="-122"/>
                  <a:sym typeface="方正兰亭黑_GBK" pitchFamily="2" charset="-122"/>
                </a:rPr>
                <a:t>点击输入图表的描述说明</a:t>
              </a:r>
            </a:p>
          </p:txBody>
        </p:sp>
      </p:grpSp>
      <p:grpSp>
        <p:nvGrpSpPr>
          <p:cNvPr id="49" name="组合 48"/>
          <p:cNvGrpSpPr/>
          <p:nvPr/>
        </p:nvGrpSpPr>
        <p:grpSpPr>
          <a:xfrm>
            <a:off x="1350587" y="5333635"/>
            <a:ext cx="1972335" cy="661506"/>
            <a:chOff x="1014788" y="3999309"/>
            <a:chExt cx="1481953" cy="496015"/>
          </a:xfrm>
        </p:grpSpPr>
        <p:sp>
          <p:nvSpPr>
            <p:cNvPr id="40" name="矩形 47"/>
            <p:cNvSpPr>
              <a:spLocks noChangeArrowheads="1"/>
            </p:cNvSpPr>
            <p:nvPr/>
          </p:nvSpPr>
          <p:spPr bwMode="auto">
            <a:xfrm>
              <a:off x="1621841" y="3999309"/>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41" name="矩形 48"/>
            <p:cNvSpPr>
              <a:spLocks noChangeArrowheads="1"/>
            </p:cNvSpPr>
            <p:nvPr/>
          </p:nvSpPr>
          <p:spPr bwMode="auto">
            <a:xfrm>
              <a:off x="1014788" y="4293393"/>
              <a:ext cx="1481953"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dirty="0">
                  <a:latin typeface="微软雅黑" panose="020B0503020204020204" pitchFamily="34" charset="-122"/>
                  <a:ea typeface="微软雅黑" panose="020B0503020204020204" pitchFamily="34" charset="-122"/>
                  <a:sym typeface="方正兰亭黑_GBK" pitchFamily="2" charset="-122"/>
                </a:rPr>
                <a:t>点击输入图表的描述说明</a:t>
              </a:r>
            </a:p>
          </p:txBody>
        </p:sp>
      </p:grpSp>
      <p:sp>
        <p:nvSpPr>
          <p:cNvPr id="53" name="TextBox 5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53"/>
                                        </p:tgtEl>
                                        <p:attrNameLst>
                                          <p:attrName>style.visibility</p:attrName>
                                        </p:attrNameLst>
                                      </p:cBhvr>
                                      <p:to>
                                        <p:strVal val="visible"/>
                                      </p:to>
                                    </p:set>
                                    <p:anim by="(-#ppt_w*2)" calcmode="lin" valueType="num">
                                      <p:cBhvr rctx="PPT">
                                        <p:cTn id="7" dur="250" autoRev="1" fill="hold">
                                          <p:stCondLst>
                                            <p:cond delay="0"/>
                                          </p:stCondLst>
                                        </p:cTn>
                                        <p:tgtEl>
                                          <p:spTgt spid="53"/>
                                        </p:tgtEl>
                                        <p:attrNameLst>
                                          <p:attrName>ppt_w</p:attrName>
                                        </p:attrNameLst>
                                      </p:cBhvr>
                                    </p:anim>
                                    <p:anim by="(#ppt_w*0.50)" calcmode="lin" valueType="num">
                                      <p:cBhvr>
                                        <p:cTn id="8" dur="250" decel="50000" autoRev="1" fill="hold">
                                          <p:stCondLst>
                                            <p:cond delay="0"/>
                                          </p:stCondLst>
                                        </p:cTn>
                                        <p:tgtEl>
                                          <p:spTgt spid="53"/>
                                        </p:tgtEl>
                                        <p:attrNameLst>
                                          <p:attrName>ppt_x</p:attrName>
                                        </p:attrNameLst>
                                      </p:cBhvr>
                                    </p:anim>
                                    <p:anim from="(-#ppt_h/2)" to="(#ppt_y)" calcmode="lin" valueType="num">
                                      <p:cBhvr>
                                        <p:cTn id="9" dur="500" fill="hold">
                                          <p:stCondLst>
                                            <p:cond delay="0"/>
                                          </p:stCondLst>
                                        </p:cTn>
                                        <p:tgtEl>
                                          <p:spTgt spid="53"/>
                                        </p:tgtEl>
                                        <p:attrNameLst>
                                          <p:attrName>ppt_y</p:attrName>
                                        </p:attrNameLst>
                                      </p:cBhvr>
                                    </p:anim>
                                    <p:animRot by="21600000">
                                      <p:cBhvr>
                                        <p:cTn id="10" dur="500" fill="hold">
                                          <p:stCondLst>
                                            <p:cond delay="0"/>
                                          </p:stCondLst>
                                        </p:cTn>
                                        <p:tgtEl>
                                          <p:spTgt spid="53"/>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par>
                          <p:cTn id="14" fill="hold">
                            <p:stCondLst>
                              <p:cond delay="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250"/>
                                        <p:tgtEl>
                                          <p:spTgt spid="2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250"/>
                                        <p:tgtEl>
                                          <p:spTgt spid="27"/>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250"/>
                                        <p:tgtEl>
                                          <p:spTgt spid="26"/>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250"/>
                                        <p:tgtEl>
                                          <p:spTgt spid="25"/>
                                        </p:tgtEl>
                                      </p:cBhvr>
                                    </p:animEffect>
                                  </p:childTnLst>
                                </p:cTn>
                              </p:par>
                            </p:childTnLst>
                          </p:cTn>
                        </p:par>
                        <p:par>
                          <p:cTn id="30" fill="hold">
                            <p:stCondLst>
                              <p:cond delay="2000"/>
                            </p:stCondLst>
                            <p:childTnLst>
                              <p:par>
                                <p:cTn id="31" presetID="47"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anim calcmode="lin" valueType="num">
                                      <p:cBhvr>
                                        <p:cTn id="34" dur="500" fill="hold"/>
                                        <p:tgtEl>
                                          <p:spTgt spid="45"/>
                                        </p:tgtEl>
                                        <p:attrNameLst>
                                          <p:attrName>ppt_x</p:attrName>
                                        </p:attrNameLst>
                                      </p:cBhvr>
                                      <p:tavLst>
                                        <p:tav tm="0">
                                          <p:val>
                                            <p:strVal val="#ppt_x"/>
                                          </p:val>
                                        </p:tav>
                                        <p:tav tm="100000">
                                          <p:val>
                                            <p:strVal val="#ppt_x"/>
                                          </p:val>
                                        </p:tav>
                                      </p:tavLst>
                                    </p:anim>
                                    <p:anim calcmode="lin" valueType="num">
                                      <p:cBhvr>
                                        <p:cTn id="35" dur="5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00"/>
                                        <p:tgtEl>
                                          <p:spTgt spid="49"/>
                                        </p:tgtEl>
                                      </p:cBhvr>
                                    </p:animEffect>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anim calcmode="lin" valueType="num">
                                      <p:cBhvr>
                                        <p:cTn id="44" dur="500" fill="hold"/>
                                        <p:tgtEl>
                                          <p:spTgt spid="46"/>
                                        </p:tgtEl>
                                        <p:attrNameLst>
                                          <p:attrName>ppt_x</p:attrName>
                                        </p:attrNameLst>
                                      </p:cBhvr>
                                      <p:tavLst>
                                        <p:tav tm="0">
                                          <p:val>
                                            <p:strVal val="#ppt_x"/>
                                          </p:val>
                                        </p:tav>
                                        <p:tav tm="100000">
                                          <p:val>
                                            <p:strVal val="#ppt_x"/>
                                          </p:val>
                                        </p:tav>
                                      </p:tavLst>
                                    </p:anim>
                                    <p:anim calcmode="lin" valueType="num">
                                      <p:cBhvr>
                                        <p:cTn id="45" dur="5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22" presetClass="entr" presetSubtype="4"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000"/>
                            </p:stCondLst>
                            <p:childTnLst>
                              <p:par>
                                <p:cTn id="51" presetID="47" presetClass="entr" presetSubtype="0"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anim calcmode="lin" valueType="num">
                                      <p:cBhvr>
                                        <p:cTn id="54" dur="500" fill="hold"/>
                                        <p:tgtEl>
                                          <p:spTgt spid="47"/>
                                        </p:tgtEl>
                                        <p:attrNameLst>
                                          <p:attrName>ppt_x</p:attrName>
                                        </p:attrNameLst>
                                      </p:cBhvr>
                                      <p:tavLst>
                                        <p:tav tm="0">
                                          <p:val>
                                            <p:strVal val="#ppt_x"/>
                                          </p:val>
                                        </p:tav>
                                        <p:tav tm="100000">
                                          <p:val>
                                            <p:strVal val="#ppt_x"/>
                                          </p:val>
                                        </p:tav>
                                      </p:tavLst>
                                    </p:anim>
                                    <p:anim calcmode="lin" valueType="num">
                                      <p:cBhvr>
                                        <p:cTn id="55" dur="500" fill="hold"/>
                                        <p:tgtEl>
                                          <p:spTgt spid="4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4"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par>
                          <p:cTn id="60" fill="hold">
                            <p:stCondLst>
                              <p:cond delay="5000"/>
                            </p:stCondLst>
                            <p:childTnLst>
                              <p:par>
                                <p:cTn id="61" presetID="47" presetClass="entr" presetSubtype="0" fill="hold"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22" presetClass="entr" presetSubtype="4"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down)">
                                      <p:cBhvr>
                                        <p:cTn id="6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3"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
          <p:cNvSpPr/>
          <p:nvPr/>
        </p:nvSpPr>
        <p:spPr bwMode="auto">
          <a:xfrm>
            <a:off x="1065201" y="5446488"/>
            <a:ext cx="10290647" cy="87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spcBef>
                <a:spcPct val="0"/>
              </a:spcBef>
              <a:spcAft>
                <a:spcPct val="0"/>
              </a:spcAft>
            </a:pPr>
            <a:r>
              <a:rPr lang="zh-CN" altLang="en-US" sz="19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a:p>
            <a:pPr algn="just" fontAlgn="base">
              <a:spcBef>
                <a:spcPct val="0"/>
              </a:spcBef>
              <a:spcAft>
                <a:spcPct val="0"/>
              </a:spcAft>
            </a:pPr>
            <a:endParaRPr lang="zh-CN" altLang="en-US" sz="1900" dirty="0">
              <a:solidFill>
                <a:prstClr val="black"/>
              </a:solidFill>
              <a:latin typeface="微软雅黑" panose="020B0503020204020204" pitchFamily="34" charset="-122"/>
              <a:ea typeface="微软雅黑" panose="020B0503020204020204" pitchFamily="34" charset="-122"/>
              <a:cs typeface="方正兰亭纤黑简体"/>
            </a:endParaRPr>
          </a:p>
        </p:txBody>
      </p:sp>
      <p:grpSp>
        <p:nvGrpSpPr>
          <p:cNvPr id="27" name="Group 10"/>
          <p:cNvGrpSpPr/>
          <p:nvPr/>
        </p:nvGrpSpPr>
        <p:grpSpPr bwMode="auto">
          <a:xfrm>
            <a:off x="1893700" y="3580938"/>
            <a:ext cx="2561996" cy="1289349"/>
            <a:chOff x="0" y="0"/>
            <a:chExt cx="3194" cy="1624"/>
          </a:xfrm>
        </p:grpSpPr>
        <p:sp>
          <p:nvSpPr>
            <p:cNvPr id="28"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5835"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29" name="Rectangle 12"/>
            <p:cNvSpPr/>
            <p:nvPr/>
          </p:nvSpPr>
          <p:spPr bwMode="auto">
            <a:xfrm>
              <a:off x="0" y="416"/>
              <a:ext cx="3194"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30000"/>
                </a:lnSpc>
                <a:spcBef>
                  <a:spcPct val="0"/>
                </a:spcBef>
              </a:pPr>
              <a:r>
                <a:rPr lang="zh-CN" altLang="en-US" sz="16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grpSp>
      <p:grpSp>
        <p:nvGrpSpPr>
          <p:cNvPr id="30" name="Group 13"/>
          <p:cNvGrpSpPr/>
          <p:nvPr/>
        </p:nvGrpSpPr>
        <p:grpSpPr bwMode="auto">
          <a:xfrm>
            <a:off x="1215901" y="3563936"/>
            <a:ext cx="469246" cy="463658"/>
            <a:chOff x="0" y="0"/>
            <a:chExt cx="584" cy="584"/>
          </a:xfrm>
        </p:grpSpPr>
        <p:sp>
          <p:nvSpPr>
            <p:cNvPr id="31"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5835"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5835"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1</a:t>
              </a:r>
            </a:p>
          </p:txBody>
        </p:sp>
      </p:grpSp>
      <p:grpSp>
        <p:nvGrpSpPr>
          <p:cNvPr id="33" name="Group 4"/>
          <p:cNvGrpSpPr/>
          <p:nvPr/>
        </p:nvGrpSpPr>
        <p:grpSpPr>
          <a:xfrm>
            <a:off x="1065203" y="2995440"/>
            <a:ext cx="9896449" cy="284581"/>
            <a:chOff x="899592" y="2852807"/>
            <a:chExt cx="7344815" cy="213386"/>
          </a:xfrm>
          <a:solidFill>
            <a:srgbClr val="7B1B1B"/>
          </a:solidFill>
        </p:grpSpPr>
        <p:sp>
          <p:nvSpPr>
            <p:cNvPr id="34"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6830"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5"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6830"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6"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6830"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7"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6830"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38" name="Group 10"/>
          <p:cNvGrpSpPr/>
          <p:nvPr/>
        </p:nvGrpSpPr>
        <p:grpSpPr bwMode="auto">
          <a:xfrm>
            <a:off x="5435184" y="3580938"/>
            <a:ext cx="2470553" cy="1289349"/>
            <a:chOff x="0" y="0"/>
            <a:chExt cx="3080" cy="1624"/>
          </a:xfrm>
        </p:grpSpPr>
        <p:sp>
          <p:nvSpPr>
            <p:cNvPr id="39"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5835"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40" name="Rectangle 12"/>
            <p:cNvSpPr/>
            <p:nvPr/>
          </p:nvSpPr>
          <p:spPr bwMode="auto">
            <a:xfrm>
              <a:off x="0" y="416"/>
              <a:ext cx="3080"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grpSp>
      <p:grpSp>
        <p:nvGrpSpPr>
          <p:cNvPr id="41" name="Group 13"/>
          <p:cNvGrpSpPr/>
          <p:nvPr/>
        </p:nvGrpSpPr>
        <p:grpSpPr bwMode="auto">
          <a:xfrm>
            <a:off x="4708369" y="3570287"/>
            <a:ext cx="476476" cy="473979"/>
            <a:chOff x="-61" y="8"/>
            <a:chExt cx="593" cy="597"/>
          </a:xfrm>
        </p:grpSpPr>
        <p:sp>
          <p:nvSpPr>
            <p:cNvPr id="42" name="Oval 14"/>
            <p:cNvSpPr/>
            <p:nvPr/>
          </p:nvSpPr>
          <p:spPr bwMode="auto">
            <a:xfrm>
              <a:off x="-61" y="21"/>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5835"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3" name="Rectangle 15"/>
            <p:cNvSpPr/>
            <p:nvPr/>
          </p:nvSpPr>
          <p:spPr bwMode="auto">
            <a:xfrm>
              <a:off x="-52"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5835"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2</a:t>
              </a:r>
            </a:p>
          </p:txBody>
        </p:sp>
      </p:grpSp>
      <p:grpSp>
        <p:nvGrpSpPr>
          <p:cNvPr id="44" name="Group 10"/>
          <p:cNvGrpSpPr/>
          <p:nvPr/>
        </p:nvGrpSpPr>
        <p:grpSpPr bwMode="auto">
          <a:xfrm>
            <a:off x="8787134" y="3580938"/>
            <a:ext cx="2568413" cy="1289349"/>
            <a:chOff x="0" y="0"/>
            <a:chExt cx="3202" cy="1624"/>
          </a:xfrm>
        </p:grpSpPr>
        <p:sp>
          <p:nvSpPr>
            <p:cNvPr id="45"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5835"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46" name="Rectangle 12"/>
            <p:cNvSpPr/>
            <p:nvPr/>
          </p:nvSpPr>
          <p:spPr bwMode="auto">
            <a:xfrm>
              <a:off x="0" y="416"/>
              <a:ext cx="3202"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grpSp>
      <p:grpSp>
        <p:nvGrpSpPr>
          <p:cNvPr id="47" name="Group 13"/>
          <p:cNvGrpSpPr/>
          <p:nvPr/>
        </p:nvGrpSpPr>
        <p:grpSpPr bwMode="auto">
          <a:xfrm>
            <a:off x="8109336" y="3563936"/>
            <a:ext cx="469246" cy="463658"/>
            <a:chOff x="0" y="0"/>
            <a:chExt cx="584" cy="584"/>
          </a:xfrm>
          <a:noFill/>
        </p:grpSpPr>
        <p:sp>
          <p:nvSpPr>
            <p:cNvPr id="48"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5835"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9" name="Rectangle 15"/>
            <p:cNvSpPr/>
            <p:nvPr/>
          </p:nvSpPr>
          <p:spPr bwMode="auto">
            <a:xfrm>
              <a:off x="0" y="8"/>
              <a:ext cx="584" cy="544"/>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5835"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3</a:t>
              </a:r>
            </a:p>
          </p:txBody>
        </p:sp>
      </p:grpSp>
      <p:pic>
        <p:nvPicPr>
          <p:cNvPr id="53" name="图片 5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6627" y="1414831"/>
            <a:ext cx="2279003" cy="1335209"/>
          </a:xfrm>
          <a:prstGeom prst="rect">
            <a:avLst/>
          </a:prstGeom>
          <a:effectLst>
            <a:outerShdw blurRad="63500" sx="102000" sy="102000" algn="ctr" rotWithShape="0">
              <a:prstClr val="black">
                <a:alpha val="40000"/>
              </a:prstClr>
            </a:outerShdw>
          </a:effectLst>
        </p:spPr>
      </p:pic>
      <p:pic>
        <p:nvPicPr>
          <p:cNvPr id="54" name="图片 53">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7728" y="1413103"/>
            <a:ext cx="2278862" cy="1342172"/>
          </a:xfrm>
          <a:prstGeom prst="rect">
            <a:avLst/>
          </a:prstGeom>
          <a:effectLst>
            <a:outerShdw blurRad="63500" sx="102000" sy="102000" algn="ctr" rotWithShape="0">
              <a:prstClr val="black">
                <a:alpha val="40000"/>
              </a:prstClr>
            </a:outerShdw>
          </a:effectLst>
        </p:spPr>
      </p:pic>
      <p:pic>
        <p:nvPicPr>
          <p:cNvPr id="55" name="图片 54">
            <a:hlinkClick r:id="rId3"/>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9377" y="1420364"/>
            <a:ext cx="2274637" cy="1337200"/>
          </a:xfrm>
          <a:prstGeom prst="rect">
            <a:avLst/>
          </a:prstGeom>
          <a:effectLst>
            <a:outerShdw blurRad="63500" sx="102000" sy="102000" algn="ctr" rotWithShape="0">
              <a:prstClr val="black">
                <a:alpha val="40000"/>
              </a:prstClr>
            </a:outerShdw>
          </a:effectLst>
        </p:spPr>
      </p:pic>
      <p:sp>
        <p:nvSpPr>
          <p:cNvPr id="51" name="TextBox 50"/>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by="(-#ppt_w*2)" calcmode="lin" valueType="num">
                                      <p:cBhvr rctx="PPT">
                                        <p:cTn id="7" dur="250" autoRev="1" fill="hold">
                                          <p:stCondLst>
                                            <p:cond delay="0"/>
                                          </p:stCondLst>
                                        </p:cTn>
                                        <p:tgtEl>
                                          <p:spTgt spid="51"/>
                                        </p:tgtEl>
                                        <p:attrNameLst>
                                          <p:attrName>ppt_w</p:attrName>
                                        </p:attrNameLst>
                                      </p:cBhvr>
                                    </p:anim>
                                    <p:anim by="(#ppt_w*0.50)" calcmode="lin" valueType="num">
                                      <p:cBhvr>
                                        <p:cTn id="8" dur="250" decel="50000" autoRev="1" fill="hold">
                                          <p:stCondLst>
                                            <p:cond delay="0"/>
                                          </p:stCondLst>
                                        </p:cTn>
                                        <p:tgtEl>
                                          <p:spTgt spid="51"/>
                                        </p:tgtEl>
                                        <p:attrNameLst>
                                          <p:attrName>ppt_x</p:attrName>
                                        </p:attrNameLst>
                                      </p:cBhvr>
                                    </p:anim>
                                    <p:anim from="(-#ppt_h/2)" to="(#ppt_y)" calcmode="lin" valueType="num">
                                      <p:cBhvr>
                                        <p:cTn id="9" dur="500" fill="hold">
                                          <p:stCondLst>
                                            <p:cond delay="0"/>
                                          </p:stCondLst>
                                        </p:cTn>
                                        <p:tgtEl>
                                          <p:spTgt spid="51"/>
                                        </p:tgtEl>
                                        <p:attrNameLst>
                                          <p:attrName>ppt_y</p:attrName>
                                        </p:attrNameLst>
                                      </p:cBhvr>
                                    </p:anim>
                                    <p:animRot by="21600000">
                                      <p:cBhvr>
                                        <p:cTn id="10" dur="500" fill="hold">
                                          <p:stCondLst>
                                            <p:cond delay="0"/>
                                          </p:stCondLst>
                                        </p:cTn>
                                        <p:tgtEl>
                                          <p:spTgt spid="51"/>
                                        </p:tgtEl>
                                        <p:attrNameLst>
                                          <p:attrName>r</p:attrName>
                                        </p:attrNameLst>
                                      </p:cBhvr>
                                    </p:animRo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anim calcmode="lin" valueType="num">
                                      <p:cBhvr>
                                        <p:cTn id="15" dur="500" fill="hold"/>
                                        <p:tgtEl>
                                          <p:spTgt spid="55"/>
                                        </p:tgtEl>
                                        <p:attrNameLst>
                                          <p:attrName>ppt_x</p:attrName>
                                        </p:attrNameLst>
                                      </p:cBhvr>
                                      <p:tavLst>
                                        <p:tav tm="0">
                                          <p:val>
                                            <p:strVal val="#ppt_x"/>
                                          </p:val>
                                        </p:tav>
                                        <p:tav tm="100000">
                                          <p:val>
                                            <p:strVal val="#ppt_x"/>
                                          </p:val>
                                        </p:tav>
                                      </p:tavLst>
                                    </p:anim>
                                    <p:anim calcmode="lin" valueType="num">
                                      <p:cBhvr>
                                        <p:cTn id="16" dur="500" fill="hold"/>
                                        <p:tgtEl>
                                          <p:spTgt spid="55"/>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anim calcmode="lin" valueType="num">
                                      <p:cBhvr>
                                        <p:cTn id="21" dur="500" fill="hold"/>
                                        <p:tgtEl>
                                          <p:spTgt spid="53"/>
                                        </p:tgtEl>
                                        <p:attrNameLst>
                                          <p:attrName>ppt_x</p:attrName>
                                        </p:attrNameLst>
                                      </p:cBhvr>
                                      <p:tavLst>
                                        <p:tav tm="0">
                                          <p:val>
                                            <p:strVal val="#ppt_x"/>
                                          </p:val>
                                        </p:tav>
                                        <p:tav tm="100000">
                                          <p:val>
                                            <p:strVal val="#ppt_x"/>
                                          </p:val>
                                        </p:tav>
                                      </p:tavLst>
                                    </p:anim>
                                    <p:anim calcmode="lin" valueType="num">
                                      <p:cBhvr>
                                        <p:cTn id="22" dur="500" fill="hold"/>
                                        <p:tgtEl>
                                          <p:spTgt spid="5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anim calcmode="lin" valueType="num">
                                      <p:cBhvr>
                                        <p:cTn id="27" dur="500" fill="hold"/>
                                        <p:tgtEl>
                                          <p:spTgt spid="54"/>
                                        </p:tgtEl>
                                        <p:attrNameLst>
                                          <p:attrName>ppt_x</p:attrName>
                                        </p:attrNameLst>
                                      </p:cBhvr>
                                      <p:tavLst>
                                        <p:tav tm="0">
                                          <p:val>
                                            <p:strVal val="#ppt_x"/>
                                          </p:val>
                                        </p:tav>
                                        <p:tav tm="100000">
                                          <p:val>
                                            <p:strVal val="#ppt_x"/>
                                          </p:val>
                                        </p:tav>
                                      </p:tavLst>
                                    </p:anim>
                                    <p:anim calcmode="lin" valueType="num">
                                      <p:cBhvr>
                                        <p:cTn id="28" dur="500" fill="hold"/>
                                        <p:tgtEl>
                                          <p:spTgt spid="5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3" presetClass="entr" presetSubtype="16" fill="hold" nodeType="withEffect">
                                  <p:stCondLst>
                                    <p:cond delay="50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par>
                                <p:cTn id="50" presetID="23" presetClass="entr" presetSubtype="16" fill="hold" nodeType="withEffect">
                                  <p:stCondLst>
                                    <p:cond delay="50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childTnLst>
                                </p:cTn>
                              </p:par>
                            </p:childTnLst>
                          </p:cTn>
                        </p:par>
                        <p:par>
                          <p:cTn id="54" fill="hold">
                            <p:stCondLst>
                              <p:cond delay="3500"/>
                            </p:stCondLst>
                            <p:childTnLst>
                              <p:par>
                                <p:cTn id="55" presetID="22" presetClass="entr" presetSubtype="8"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anim calcmode="lin" valueType="num">
                                      <p:cBhvr>
                                        <p:cTn id="62" dur="500" fill="hold"/>
                                        <p:tgtEl>
                                          <p:spTgt spid="26"/>
                                        </p:tgtEl>
                                        <p:attrNameLst>
                                          <p:attrName>ppt_x</p:attrName>
                                        </p:attrNameLst>
                                      </p:cBhvr>
                                      <p:tavLst>
                                        <p:tav tm="0">
                                          <p:val>
                                            <p:strVal val="#ppt_x"/>
                                          </p:val>
                                        </p:tav>
                                        <p:tav tm="100000">
                                          <p:val>
                                            <p:strVal val="#ppt_x"/>
                                          </p:val>
                                        </p:tav>
                                      </p:tavLst>
                                    </p:anim>
                                    <p:anim calcmode="lin" valueType="num">
                                      <p:cBhvr>
                                        <p:cTn id="6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3"/>
          <p:cNvSpPr>
            <a:spLocks noChangeShapeType="1"/>
          </p:cNvSpPr>
          <p:nvPr/>
        </p:nvSpPr>
        <p:spPr bwMode="auto">
          <a:xfrm>
            <a:off x="620120" y="4089747"/>
            <a:ext cx="10830255" cy="0"/>
          </a:xfrm>
          <a:prstGeom prst="line">
            <a:avLst/>
          </a:prstGeom>
          <a:noFill/>
          <a:ln w="101600">
            <a:solidFill>
              <a:srgbClr val="7B1B1B"/>
            </a:solidFill>
            <a:round/>
            <a:tailEnd type="triangle" w="med" len="med"/>
          </a:ln>
          <a:effectLst/>
        </p:spPr>
        <p:txBody>
          <a:bodyPr lIns="121711" tIns="60857" rIns="121711" bIns="60857"/>
          <a:lstStyle/>
          <a:p>
            <a:pPr>
              <a:defRPr/>
            </a:pPr>
            <a:endParaRPr lang="zh-CN" altLang="en-US" dirty="0">
              <a:ln>
                <a:solidFill>
                  <a:srgbClr val="FFD347"/>
                </a:solidFill>
              </a:ln>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AutoShape 2"/>
          <p:cNvSpPr>
            <a:spLocks noChangeArrowheads="1"/>
          </p:cNvSpPr>
          <p:nvPr/>
        </p:nvSpPr>
        <p:spPr bwMode="auto">
          <a:xfrm>
            <a:off x="2118091" y="1936599"/>
            <a:ext cx="2155064" cy="1802548"/>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ln>
          <a:effectLst/>
        </p:spPr>
        <p:txBody>
          <a:bodyPr wrap="none" lIns="121711" tIns="60857" rIns="121711" bIns="60857" anchor="ctr"/>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Line 16"/>
          <p:cNvSpPr>
            <a:spLocks noChangeShapeType="1"/>
          </p:cNvSpPr>
          <p:nvPr/>
        </p:nvSpPr>
        <p:spPr bwMode="auto">
          <a:xfrm flipH="1">
            <a:off x="2339936" y="2148111"/>
            <a:ext cx="0" cy="1937834"/>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5" name="Group 138"/>
          <p:cNvGrpSpPr/>
          <p:nvPr/>
        </p:nvGrpSpPr>
        <p:grpSpPr bwMode="auto">
          <a:xfrm>
            <a:off x="2213168" y="3977332"/>
            <a:ext cx="242972" cy="219127"/>
            <a:chOff x="1661" y="2750"/>
            <a:chExt cx="250" cy="250"/>
          </a:xfrm>
        </p:grpSpPr>
        <p:sp>
          <p:nvSpPr>
            <p:cNvPr id="6" name="Oval 139"/>
            <p:cNvSpPr>
              <a:spLocks noChangeArrowheads="1"/>
            </p:cNvSpPr>
            <p:nvPr/>
          </p:nvSpPr>
          <p:spPr bwMode="auto">
            <a:xfrm>
              <a:off x="1661" y="2750"/>
              <a:ext cx="250" cy="250"/>
            </a:xfrm>
            <a:prstGeom prst="ellipse">
              <a:avLst/>
            </a:prstGeom>
            <a:solidFill>
              <a:srgbClr val="9A2222"/>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7"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8" name="TextBox 57"/>
          <p:cNvSpPr txBox="1">
            <a:spLocks noChangeArrowheads="1"/>
          </p:cNvSpPr>
          <p:nvPr/>
        </p:nvSpPr>
        <p:spPr bwMode="auto">
          <a:xfrm>
            <a:off x="2346278" y="2016629"/>
            <a:ext cx="1705037"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p>
        </p:txBody>
      </p:sp>
      <p:sp>
        <p:nvSpPr>
          <p:cNvPr id="9" name="TextBox 57"/>
          <p:cNvSpPr txBox="1">
            <a:spLocks noChangeArrowheads="1"/>
          </p:cNvSpPr>
          <p:nvPr/>
        </p:nvSpPr>
        <p:spPr bwMode="auto">
          <a:xfrm>
            <a:off x="2369515" y="2456783"/>
            <a:ext cx="2059987"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p:txBody>
      </p:sp>
      <p:sp>
        <p:nvSpPr>
          <p:cNvPr id="10" name="AutoShape 17"/>
          <p:cNvSpPr>
            <a:spLocks noChangeArrowheads="1"/>
          </p:cNvSpPr>
          <p:nvPr/>
        </p:nvSpPr>
        <p:spPr bwMode="auto">
          <a:xfrm>
            <a:off x="1051133" y="4449881"/>
            <a:ext cx="2252253" cy="1617720"/>
          </a:xfrm>
          <a:prstGeom prst="roundRect">
            <a:avLst>
              <a:gd name="adj" fmla="val 13009"/>
            </a:avLst>
          </a:prstGeom>
          <a:solidFill>
            <a:srgbClr val="7B1B1B"/>
          </a:solidFill>
          <a:ln w="19050" cap="rnd">
            <a:solidFill>
              <a:schemeClr val="tx1">
                <a:lumMod val="65000"/>
                <a:lumOff val="35000"/>
              </a:schemeClr>
            </a:solidFill>
            <a:prstDash val="sysDot"/>
            <a:round/>
          </a:ln>
          <a:effectLst/>
        </p:spPr>
        <p:txBody>
          <a:bodyPr lIns="121711" tIns="60857" rIns="121711" bIns="60857"/>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1" name="TextBox 57"/>
          <p:cNvSpPr txBox="1">
            <a:spLocks noChangeArrowheads="1"/>
          </p:cNvSpPr>
          <p:nvPr/>
        </p:nvSpPr>
        <p:spPr bwMode="auto">
          <a:xfrm>
            <a:off x="1302554" y="4573729"/>
            <a:ext cx="1138804"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p>
        </p:txBody>
      </p:sp>
      <p:sp>
        <p:nvSpPr>
          <p:cNvPr id="12" name="TextBox 57"/>
          <p:cNvSpPr txBox="1">
            <a:spLocks noChangeArrowheads="1"/>
          </p:cNvSpPr>
          <p:nvPr/>
        </p:nvSpPr>
        <p:spPr bwMode="auto">
          <a:xfrm>
            <a:off x="1308894" y="4870978"/>
            <a:ext cx="1920542"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p:txBody>
      </p:sp>
      <p:sp>
        <p:nvSpPr>
          <p:cNvPr id="13" name="Line 18"/>
          <p:cNvSpPr>
            <a:spLocks noChangeShapeType="1"/>
          </p:cNvSpPr>
          <p:nvPr/>
        </p:nvSpPr>
        <p:spPr bwMode="auto">
          <a:xfrm flipH="1">
            <a:off x="1266634" y="4093564"/>
            <a:ext cx="2112" cy="697392"/>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14" name="Group 138"/>
          <p:cNvGrpSpPr/>
          <p:nvPr/>
        </p:nvGrpSpPr>
        <p:grpSpPr bwMode="auto">
          <a:xfrm>
            <a:off x="1156772" y="3973516"/>
            <a:ext cx="240860" cy="217221"/>
            <a:chOff x="1661" y="2750"/>
            <a:chExt cx="250" cy="250"/>
          </a:xfrm>
        </p:grpSpPr>
        <p:sp>
          <p:nvSpPr>
            <p:cNvPr id="15" name="Oval 139"/>
            <p:cNvSpPr>
              <a:spLocks noChangeArrowheads="1"/>
            </p:cNvSpPr>
            <p:nvPr/>
          </p:nvSpPr>
          <p:spPr bwMode="auto">
            <a:xfrm>
              <a:off x="1661" y="2750"/>
              <a:ext cx="250" cy="250"/>
            </a:xfrm>
            <a:prstGeom prst="ellipse">
              <a:avLst/>
            </a:prstGeom>
            <a:solidFill>
              <a:schemeClr val="tx1">
                <a:lumMod val="75000"/>
                <a:lumOff val="25000"/>
              </a:schemeClr>
            </a:solidFill>
            <a:ln>
              <a:noFill/>
            </a:ln>
          </p:spPr>
          <p:txBody>
            <a:bodyPr wrap="none" anchor="ctr"/>
            <a:lstStyle/>
            <a:p>
              <a:pPr algn="ctr">
                <a:defRPr/>
              </a:pP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16"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17" name="AutoShape 5"/>
          <p:cNvSpPr>
            <a:spLocks noChangeArrowheads="1"/>
          </p:cNvSpPr>
          <p:nvPr/>
        </p:nvSpPr>
        <p:spPr bwMode="auto">
          <a:xfrm>
            <a:off x="4416829" y="4463214"/>
            <a:ext cx="2262818" cy="1617719"/>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ln>
          <a:effectLst/>
        </p:spPr>
        <p:txBody>
          <a:bodyPr wrap="none" lIns="121711" tIns="60857" rIns="121711" bIns="60857" anchor="ctr"/>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57"/>
          <p:cNvSpPr txBox="1">
            <a:spLocks noChangeArrowheads="1"/>
          </p:cNvSpPr>
          <p:nvPr/>
        </p:nvSpPr>
        <p:spPr bwMode="auto">
          <a:xfrm>
            <a:off x="4606980" y="4571825"/>
            <a:ext cx="2360007"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p>
        </p:txBody>
      </p:sp>
      <p:sp>
        <p:nvSpPr>
          <p:cNvPr id="19" name="TextBox 57"/>
          <p:cNvSpPr txBox="1">
            <a:spLocks noChangeArrowheads="1"/>
          </p:cNvSpPr>
          <p:nvPr/>
        </p:nvSpPr>
        <p:spPr bwMode="auto">
          <a:xfrm>
            <a:off x="4628113" y="4870978"/>
            <a:ext cx="2051537"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p:txBody>
      </p:sp>
      <p:sp>
        <p:nvSpPr>
          <p:cNvPr id="20" name="Line 18"/>
          <p:cNvSpPr>
            <a:spLocks noChangeShapeType="1"/>
          </p:cNvSpPr>
          <p:nvPr/>
        </p:nvSpPr>
        <p:spPr bwMode="auto">
          <a:xfrm flipH="1">
            <a:off x="4619657" y="4093564"/>
            <a:ext cx="2113" cy="697392"/>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21" name="Group 138"/>
          <p:cNvGrpSpPr/>
          <p:nvPr/>
        </p:nvGrpSpPr>
        <p:grpSpPr bwMode="auto">
          <a:xfrm>
            <a:off x="4507677" y="3973519"/>
            <a:ext cx="242972" cy="219127"/>
            <a:chOff x="1661" y="2750"/>
            <a:chExt cx="250" cy="250"/>
          </a:xfrm>
        </p:grpSpPr>
        <p:sp>
          <p:nvSpPr>
            <p:cNvPr id="22" name="Oval 139"/>
            <p:cNvSpPr>
              <a:spLocks noChangeArrowheads="1"/>
            </p:cNvSpPr>
            <p:nvPr/>
          </p:nvSpPr>
          <p:spPr bwMode="auto">
            <a:xfrm>
              <a:off x="1661" y="2750"/>
              <a:ext cx="250" cy="250"/>
            </a:xfrm>
            <a:prstGeom prst="ellipse">
              <a:avLst/>
            </a:prstGeom>
            <a:solidFill>
              <a:srgbClr val="9A2222"/>
            </a:solidFill>
            <a:ln>
              <a:noFill/>
            </a:ln>
          </p:spPr>
          <p:txBody>
            <a:bodyPr wrap="none" anchor="ctr"/>
            <a:lstStyle/>
            <a:p>
              <a:pPr algn="ctr">
                <a:defRPr/>
              </a:pP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23"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24" name="AutoShape 2"/>
          <p:cNvSpPr>
            <a:spLocks noChangeArrowheads="1"/>
          </p:cNvSpPr>
          <p:nvPr/>
        </p:nvSpPr>
        <p:spPr bwMode="auto">
          <a:xfrm>
            <a:off x="5270400" y="1936599"/>
            <a:ext cx="2155064" cy="1802548"/>
          </a:xfrm>
          <a:prstGeom prst="roundRect">
            <a:avLst>
              <a:gd name="adj" fmla="val 13009"/>
            </a:avLst>
          </a:prstGeom>
          <a:solidFill>
            <a:srgbClr val="7B1B1B"/>
          </a:solidFill>
          <a:ln w="19050" cap="rnd">
            <a:solidFill>
              <a:schemeClr val="tx1">
                <a:lumMod val="65000"/>
                <a:lumOff val="35000"/>
              </a:schemeClr>
            </a:solidFill>
            <a:prstDash val="sysDot"/>
            <a:round/>
          </a:ln>
          <a:effectLst/>
        </p:spPr>
        <p:txBody>
          <a:bodyPr lIns="121711" tIns="60857" rIns="121711" bIns="60857"/>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5" name="TextBox 57"/>
          <p:cNvSpPr txBox="1">
            <a:spLocks noChangeArrowheads="1"/>
          </p:cNvSpPr>
          <p:nvPr/>
        </p:nvSpPr>
        <p:spPr bwMode="auto">
          <a:xfrm>
            <a:off x="5507039" y="2016629"/>
            <a:ext cx="1705037"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p>
        </p:txBody>
      </p:sp>
      <p:sp>
        <p:nvSpPr>
          <p:cNvPr id="26" name="TextBox 57"/>
          <p:cNvSpPr txBox="1">
            <a:spLocks noChangeArrowheads="1"/>
          </p:cNvSpPr>
          <p:nvPr/>
        </p:nvSpPr>
        <p:spPr bwMode="auto">
          <a:xfrm>
            <a:off x="5509153" y="2422487"/>
            <a:ext cx="2083229"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p:txBody>
      </p:sp>
      <p:sp>
        <p:nvSpPr>
          <p:cNvPr id="27" name="Line 16"/>
          <p:cNvSpPr>
            <a:spLocks noChangeShapeType="1"/>
          </p:cNvSpPr>
          <p:nvPr/>
        </p:nvSpPr>
        <p:spPr bwMode="auto">
          <a:xfrm flipH="1">
            <a:off x="5481681" y="2148111"/>
            <a:ext cx="0" cy="1937834"/>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28" name="Group 138"/>
          <p:cNvGrpSpPr/>
          <p:nvPr/>
        </p:nvGrpSpPr>
        <p:grpSpPr bwMode="auto">
          <a:xfrm>
            <a:off x="5354917" y="3977332"/>
            <a:ext cx="242974" cy="219127"/>
            <a:chOff x="1661" y="2750"/>
            <a:chExt cx="250" cy="250"/>
          </a:xfrm>
          <a:solidFill>
            <a:schemeClr val="accent5">
              <a:lumMod val="75000"/>
            </a:schemeClr>
          </a:solidFill>
        </p:grpSpPr>
        <p:sp>
          <p:nvSpPr>
            <p:cNvPr id="29" name="Oval 139"/>
            <p:cNvSpPr>
              <a:spLocks noChangeArrowheads="1"/>
            </p:cNvSpPr>
            <p:nvPr/>
          </p:nvSpPr>
          <p:spPr bwMode="auto">
            <a:xfrm>
              <a:off x="1661" y="2750"/>
              <a:ext cx="250" cy="250"/>
            </a:xfrm>
            <a:prstGeom prst="ellipse">
              <a:avLst/>
            </a:prstGeom>
            <a:solidFill>
              <a:schemeClr val="tx1">
                <a:lumMod val="75000"/>
                <a:lumOff val="2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30"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31" name="AutoShape 6"/>
          <p:cNvSpPr>
            <a:spLocks noChangeArrowheads="1"/>
          </p:cNvSpPr>
          <p:nvPr/>
        </p:nvSpPr>
        <p:spPr bwMode="auto">
          <a:xfrm>
            <a:off x="7397999" y="4449881"/>
            <a:ext cx="2237463" cy="1617720"/>
          </a:xfrm>
          <a:prstGeom prst="roundRect">
            <a:avLst>
              <a:gd name="adj" fmla="val 13009"/>
            </a:avLst>
          </a:prstGeom>
          <a:solidFill>
            <a:srgbClr val="7B1B1B"/>
          </a:solidFill>
          <a:ln w="19050" cap="rnd">
            <a:solidFill>
              <a:schemeClr val="tx1">
                <a:lumMod val="65000"/>
                <a:lumOff val="35000"/>
              </a:schemeClr>
            </a:solidFill>
            <a:prstDash val="sysDot"/>
            <a:round/>
          </a:ln>
          <a:effectLst/>
        </p:spPr>
        <p:txBody>
          <a:bodyPr lIns="121711" tIns="60857" rIns="121711" bIns="60857"/>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2" name="Line 7"/>
          <p:cNvSpPr>
            <a:spLocks noChangeShapeType="1"/>
          </p:cNvSpPr>
          <p:nvPr/>
        </p:nvSpPr>
        <p:spPr bwMode="auto">
          <a:xfrm flipH="1">
            <a:off x="7579707" y="4093564"/>
            <a:ext cx="4226" cy="697392"/>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33" name="Group 138"/>
          <p:cNvGrpSpPr/>
          <p:nvPr/>
        </p:nvGrpSpPr>
        <p:grpSpPr bwMode="auto">
          <a:xfrm>
            <a:off x="7467725" y="3977327"/>
            <a:ext cx="242974" cy="217221"/>
            <a:chOff x="1661" y="2750"/>
            <a:chExt cx="250" cy="250"/>
          </a:xfrm>
        </p:grpSpPr>
        <p:sp>
          <p:nvSpPr>
            <p:cNvPr id="34" name="Oval 139"/>
            <p:cNvSpPr>
              <a:spLocks noChangeArrowheads="1"/>
            </p:cNvSpPr>
            <p:nvPr/>
          </p:nvSpPr>
          <p:spPr bwMode="auto">
            <a:xfrm>
              <a:off x="1661" y="2750"/>
              <a:ext cx="250" cy="250"/>
            </a:xfrm>
            <a:prstGeom prst="ellipse">
              <a:avLst/>
            </a:prstGeom>
            <a:solidFill>
              <a:schemeClr val="tx1">
                <a:lumMod val="75000"/>
                <a:lumOff val="2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35"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36" name="TextBox 57"/>
          <p:cNvSpPr txBox="1">
            <a:spLocks noChangeArrowheads="1"/>
          </p:cNvSpPr>
          <p:nvPr/>
        </p:nvSpPr>
        <p:spPr bwMode="auto">
          <a:xfrm>
            <a:off x="7638866" y="4585164"/>
            <a:ext cx="3044556"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p>
        </p:txBody>
      </p:sp>
      <p:sp>
        <p:nvSpPr>
          <p:cNvPr id="37" name="TextBox 57"/>
          <p:cNvSpPr txBox="1">
            <a:spLocks noChangeArrowheads="1"/>
          </p:cNvSpPr>
          <p:nvPr/>
        </p:nvSpPr>
        <p:spPr bwMode="auto">
          <a:xfrm>
            <a:off x="7662109" y="4870978"/>
            <a:ext cx="1882513"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p:txBody>
      </p:sp>
      <p:sp>
        <p:nvSpPr>
          <p:cNvPr id="38" name="AutoShape 4"/>
          <p:cNvSpPr>
            <a:spLocks noChangeArrowheads="1"/>
          </p:cNvSpPr>
          <p:nvPr/>
        </p:nvSpPr>
        <p:spPr bwMode="auto">
          <a:xfrm>
            <a:off x="8433276" y="1934696"/>
            <a:ext cx="2155064" cy="1804454"/>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ln>
          <a:effectLst/>
        </p:spPr>
        <p:txBody>
          <a:bodyPr wrap="none" lIns="121711" tIns="60857" rIns="121711" bIns="60857" anchor="ctr"/>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9" name="Line 14"/>
          <p:cNvSpPr>
            <a:spLocks noChangeShapeType="1"/>
          </p:cNvSpPr>
          <p:nvPr/>
        </p:nvSpPr>
        <p:spPr bwMode="auto">
          <a:xfrm flipH="1">
            <a:off x="8633991" y="2184314"/>
            <a:ext cx="0" cy="1901631"/>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40" name="Group 138"/>
          <p:cNvGrpSpPr/>
          <p:nvPr/>
        </p:nvGrpSpPr>
        <p:grpSpPr bwMode="auto">
          <a:xfrm>
            <a:off x="8522013" y="3981141"/>
            <a:ext cx="242972" cy="219127"/>
            <a:chOff x="1661" y="2750"/>
            <a:chExt cx="250" cy="250"/>
          </a:xfrm>
        </p:grpSpPr>
        <p:sp>
          <p:nvSpPr>
            <p:cNvPr id="41" name="Oval 139"/>
            <p:cNvSpPr>
              <a:spLocks noChangeArrowheads="1"/>
            </p:cNvSpPr>
            <p:nvPr/>
          </p:nvSpPr>
          <p:spPr bwMode="auto">
            <a:xfrm>
              <a:off x="1661" y="2750"/>
              <a:ext cx="250" cy="250"/>
            </a:xfrm>
            <a:prstGeom prst="ellipse">
              <a:avLst/>
            </a:prstGeom>
            <a:solidFill>
              <a:srgbClr val="9A2222"/>
            </a:solidFill>
            <a:ln>
              <a:noFill/>
            </a:ln>
          </p:spPr>
          <p:txBody>
            <a:bodyPr wrap="none" anchor="ctr"/>
            <a:lstStyle/>
            <a:p>
              <a:pPr algn="ctr">
                <a:defRPr/>
              </a:pP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42"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43" name="TextBox 57"/>
          <p:cNvSpPr txBox="1">
            <a:spLocks noChangeArrowheads="1"/>
          </p:cNvSpPr>
          <p:nvPr/>
        </p:nvSpPr>
        <p:spPr bwMode="auto">
          <a:xfrm>
            <a:off x="8682596" y="2016629"/>
            <a:ext cx="1905753"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p>
        </p:txBody>
      </p:sp>
      <p:sp>
        <p:nvSpPr>
          <p:cNvPr id="44" name="TextBox 57"/>
          <p:cNvSpPr txBox="1">
            <a:spLocks noChangeArrowheads="1"/>
          </p:cNvSpPr>
          <p:nvPr/>
        </p:nvSpPr>
        <p:spPr bwMode="auto">
          <a:xfrm>
            <a:off x="8682596" y="2466313"/>
            <a:ext cx="1905753"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p>
        </p:txBody>
      </p:sp>
      <p:sp>
        <p:nvSpPr>
          <p:cNvPr id="46" name="TextBox 45"/>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7B1B1B"/>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by="(-#ppt_w*2)" calcmode="lin" valueType="num">
                                      <p:cBhvr rctx="PPT">
                                        <p:cTn id="7" dur="250" autoRev="1" fill="hold">
                                          <p:stCondLst>
                                            <p:cond delay="0"/>
                                          </p:stCondLst>
                                        </p:cTn>
                                        <p:tgtEl>
                                          <p:spTgt spid="46"/>
                                        </p:tgtEl>
                                        <p:attrNameLst>
                                          <p:attrName>ppt_w</p:attrName>
                                        </p:attrNameLst>
                                      </p:cBhvr>
                                    </p:anim>
                                    <p:anim by="(#ppt_w*0.50)" calcmode="lin" valueType="num">
                                      <p:cBhvr>
                                        <p:cTn id="8" dur="250" decel="50000" autoRev="1" fill="hold">
                                          <p:stCondLst>
                                            <p:cond delay="0"/>
                                          </p:stCondLst>
                                        </p:cTn>
                                        <p:tgtEl>
                                          <p:spTgt spid="46"/>
                                        </p:tgtEl>
                                        <p:attrNameLst>
                                          <p:attrName>ppt_x</p:attrName>
                                        </p:attrNameLst>
                                      </p:cBhvr>
                                    </p:anim>
                                    <p:anim from="(-#ppt_h/2)" to="(#ppt_y)" calcmode="lin" valueType="num">
                                      <p:cBhvr>
                                        <p:cTn id="9" dur="500" fill="hold">
                                          <p:stCondLst>
                                            <p:cond delay="0"/>
                                          </p:stCondLst>
                                        </p:cTn>
                                        <p:tgtEl>
                                          <p:spTgt spid="46"/>
                                        </p:tgtEl>
                                        <p:attrNameLst>
                                          <p:attrName>ppt_y</p:attrName>
                                        </p:attrNameLst>
                                      </p:cBhvr>
                                    </p:anim>
                                    <p:animRot by="21600000">
                                      <p:cBhvr>
                                        <p:cTn id="10" dur="500" fill="hold">
                                          <p:stCondLst>
                                            <p:cond delay="0"/>
                                          </p:stCondLst>
                                        </p:cTn>
                                        <p:tgtEl>
                                          <p:spTgt spid="46"/>
                                        </p:tgtEl>
                                        <p:attrNameLst>
                                          <p:attrName>r</p:attrName>
                                        </p:attrNameLst>
                                      </p:cBhvr>
                                    </p:animRo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1000"/>
                            </p:stCondLst>
                            <p:childTnLst>
                              <p:par>
                                <p:cTn id="16" presetID="23" presetClass="entr" presetSubtype="3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250" fill="hold"/>
                                        <p:tgtEl>
                                          <p:spTgt spid="14"/>
                                        </p:tgtEl>
                                        <p:attrNameLst>
                                          <p:attrName>ppt_w</p:attrName>
                                        </p:attrNameLst>
                                      </p:cBhvr>
                                      <p:tavLst>
                                        <p:tav tm="0">
                                          <p:val>
                                            <p:strVal val="4*#ppt_w"/>
                                          </p:val>
                                        </p:tav>
                                        <p:tav tm="100000">
                                          <p:val>
                                            <p:strVal val="#ppt_w"/>
                                          </p:val>
                                        </p:tav>
                                      </p:tavLst>
                                    </p:anim>
                                    <p:anim calcmode="lin" valueType="num">
                                      <p:cBhvr>
                                        <p:cTn id="19" dur="250" fill="hold"/>
                                        <p:tgtEl>
                                          <p:spTgt spid="14"/>
                                        </p:tgtEl>
                                        <p:attrNameLst>
                                          <p:attrName>ppt_h</p:attrName>
                                        </p:attrNameLst>
                                      </p:cBhvr>
                                      <p:tavLst>
                                        <p:tav tm="0">
                                          <p:val>
                                            <p:strVal val="4*#ppt_h"/>
                                          </p:val>
                                        </p:tav>
                                        <p:tav tm="100000">
                                          <p:val>
                                            <p:strVal val="#ppt_h"/>
                                          </p:val>
                                        </p:tav>
                                      </p:tavLst>
                                    </p:anim>
                                  </p:childTnLst>
                                </p:cTn>
                              </p:par>
                              <p:par>
                                <p:cTn id="20" presetID="23" presetClass="entr" presetSubtype="32" fill="hold" nodeType="withEffect">
                                  <p:stCondLst>
                                    <p:cond delay="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strVal val="4*#ppt_w"/>
                                          </p:val>
                                        </p:tav>
                                        <p:tav tm="100000">
                                          <p:val>
                                            <p:strVal val="#ppt_w"/>
                                          </p:val>
                                        </p:tav>
                                      </p:tavLst>
                                    </p:anim>
                                    <p:anim calcmode="lin" valueType="num">
                                      <p:cBhvr>
                                        <p:cTn id="23" dur="250" fill="hold"/>
                                        <p:tgtEl>
                                          <p:spTgt spid="5"/>
                                        </p:tgtEl>
                                        <p:attrNameLst>
                                          <p:attrName>ppt_h</p:attrName>
                                        </p:attrNameLst>
                                      </p:cBhvr>
                                      <p:tavLst>
                                        <p:tav tm="0">
                                          <p:val>
                                            <p:strVal val="4*#ppt_h"/>
                                          </p:val>
                                        </p:tav>
                                        <p:tav tm="100000">
                                          <p:val>
                                            <p:strVal val="#ppt_h"/>
                                          </p:val>
                                        </p:tav>
                                      </p:tavLst>
                                    </p:anim>
                                  </p:childTnLst>
                                </p:cTn>
                              </p:par>
                              <p:par>
                                <p:cTn id="24" presetID="23" presetClass="entr" presetSubtype="32" fill="hold" nodeType="withEffect">
                                  <p:stCondLst>
                                    <p:cond delay="500"/>
                                  </p:stCondLst>
                                  <p:childTnLst>
                                    <p:set>
                                      <p:cBhvr>
                                        <p:cTn id="25" dur="1" fill="hold">
                                          <p:stCondLst>
                                            <p:cond delay="0"/>
                                          </p:stCondLst>
                                        </p:cTn>
                                        <p:tgtEl>
                                          <p:spTgt spid="21"/>
                                        </p:tgtEl>
                                        <p:attrNameLst>
                                          <p:attrName>style.visibility</p:attrName>
                                        </p:attrNameLst>
                                      </p:cBhvr>
                                      <p:to>
                                        <p:strVal val="visible"/>
                                      </p:to>
                                    </p:set>
                                    <p:anim calcmode="lin" valueType="num">
                                      <p:cBhvr>
                                        <p:cTn id="26" dur="250" fill="hold"/>
                                        <p:tgtEl>
                                          <p:spTgt spid="21"/>
                                        </p:tgtEl>
                                        <p:attrNameLst>
                                          <p:attrName>ppt_w</p:attrName>
                                        </p:attrNameLst>
                                      </p:cBhvr>
                                      <p:tavLst>
                                        <p:tav tm="0">
                                          <p:val>
                                            <p:strVal val="4*#ppt_w"/>
                                          </p:val>
                                        </p:tav>
                                        <p:tav tm="100000">
                                          <p:val>
                                            <p:strVal val="#ppt_w"/>
                                          </p:val>
                                        </p:tav>
                                      </p:tavLst>
                                    </p:anim>
                                    <p:anim calcmode="lin" valueType="num">
                                      <p:cBhvr>
                                        <p:cTn id="27" dur="250" fill="hold"/>
                                        <p:tgtEl>
                                          <p:spTgt spid="21"/>
                                        </p:tgtEl>
                                        <p:attrNameLst>
                                          <p:attrName>ppt_h</p:attrName>
                                        </p:attrNameLst>
                                      </p:cBhvr>
                                      <p:tavLst>
                                        <p:tav tm="0">
                                          <p:val>
                                            <p:strVal val="4*#ppt_h"/>
                                          </p:val>
                                        </p:tav>
                                        <p:tav tm="100000">
                                          <p:val>
                                            <p:strVal val="#ppt_h"/>
                                          </p:val>
                                        </p:tav>
                                      </p:tavLst>
                                    </p:anim>
                                  </p:childTnLst>
                                </p:cTn>
                              </p:par>
                              <p:par>
                                <p:cTn id="28" presetID="23" presetClass="entr" presetSubtype="32" fill="hold" nodeType="withEffect">
                                  <p:stCondLst>
                                    <p:cond delay="750"/>
                                  </p:stCondLst>
                                  <p:childTnLst>
                                    <p:set>
                                      <p:cBhvr>
                                        <p:cTn id="29" dur="1" fill="hold">
                                          <p:stCondLst>
                                            <p:cond delay="0"/>
                                          </p:stCondLst>
                                        </p:cTn>
                                        <p:tgtEl>
                                          <p:spTgt spid="28"/>
                                        </p:tgtEl>
                                        <p:attrNameLst>
                                          <p:attrName>style.visibility</p:attrName>
                                        </p:attrNameLst>
                                      </p:cBhvr>
                                      <p:to>
                                        <p:strVal val="visible"/>
                                      </p:to>
                                    </p:set>
                                    <p:anim calcmode="lin" valueType="num">
                                      <p:cBhvr>
                                        <p:cTn id="30" dur="250" fill="hold"/>
                                        <p:tgtEl>
                                          <p:spTgt spid="28"/>
                                        </p:tgtEl>
                                        <p:attrNameLst>
                                          <p:attrName>ppt_w</p:attrName>
                                        </p:attrNameLst>
                                      </p:cBhvr>
                                      <p:tavLst>
                                        <p:tav tm="0">
                                          <p:val>
                                            <p:strVal val="4*#ppt_w"/>
                                          </p:val>
                                        </p:tav>
                                        <p:tav tm="100000">
                                          <p:val>
                                            <p:strVal val="#ppt_w"/>
                                          </p:val>
                                        </p:tav>
                                      </p:tavLst>
                                    </p:anim>
                                    <p:anim calcmode="lin" valueType="num">
                                      <p:cBhvr>
                                        <p:cTn id="31" dur="250" fill="hold"/>
                                        <p:tgtEl>
                                          <p:spTgt spid="28"/>
                                        </p:tgtEl>
                                        <p:attrNameLst>
                                          <p:attrName>ppt_h</p:attrName>
                                        </p:attrNameLst>
                                      </p:cBhvr>
                                      <p:tavLst>
                                        <p:tav tm="0">
                                          <p:val>
                                            <p:strVal val="4*#ppt_h"/>
                                          </p:val>
                                        </p:tav>
                                        <p:tav tm="100000">
                                          <p:val>
                                            <p:strVal val="#ppt_h"/>
                                          </p:val>
                                        </p:tav>
                                      </p:tavLst>
                                    </p:anim>
                                  </p:childTnLst>
                                </p:cTn>
                              </p:par>
                              <p:par>
                                <p:cTn id="32" presetID="23" presetClass="entr" presetSubtype="32" fill="hold" nodeType="withEffect">
                                  <p:stCondLst>
                                    <p:cond delay="10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250" fill="hold"/>
                                        <p:tgtEl>
                                          <p:spTgt spid="33"/>
                                        </p:tgtEl>
                                        <p:attrNameLst>
                                          <p:attrName>ppt_w</p:attrName>
                                        </p:attrNameLst>
                                      </p:cBhvr>
                                      <p:tavLst>
                                        <p:tav tm="0">
                                          <p:val>
                                            <p:strVal val="4*#ppt_w"/>
                                          </p:val>
                                        </p:tav>
                                        <p:tav tm="100000">
                                          <p:val>
                                            <p:strVal val="#ppt_w"/>
                                          </p:val>
                                        </p:tav>
                                      </p:tavLst>
                                    </p:anim>
                                    <p:anim calcmode="lin" valueType="num">
                                      <p:cBhvr>
                                        <p:cTn id="35" dur="250" fill="hold"/>
                                        <p:tgtEl>
                                          <p:spTgt spid="33"/>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1250"/>
                                  </p:stCondLst>
                                  <p:childTnLst>
                                    <p:set>
                                      <p:cBhvr>
                                        <p:cTn id="37" dur="1" fill="hold">
                                          <p:stCondLst>
                                            <p:cond delay="0"/>
                                          </p:stCondLst>
                                        </p:cTn>
                                        <p:tgtEl>
                                          <p:spTgt spid="40"/>
                                        </p:tgtEl>
                                        <p:attrNameLst>
                                          <p:attrName>style.visibility</p:attrName>
                                        </p:attrNameLst>
                                      </p:cBhvr>
                                      <p:to>
                                        <p:strVal val="visible"/>
                                      </p:to>
                                    </p:set>
                                    <p:anim calcmode="lin" valueType="num">
                                      <p:cBhvr>
                                        <p:cTn id="38" dur="250" fill="hold"/>
                                        <p:tgtEl>
                                          <p:spTgt spid="40"/>
                                        </p:tgtEl>
                                        <p:attrNameLst>
                                          <p:attrName>ppt_w</p:attrName>
                                        </p:attrNameLst>
                                      </p:cBhvr>
                                      <p:tavLst>
                                        <p:tav tm="0">
                                          <p:val>
                                            <p:strVal val="4*#ppt_w"/>
                                          </p:val>
                                        </p:tav>
                                        <p:tav tm="100000">
                                          <p:val>
                                            <p:strVal val="#ppt_w"/>
                                          </p:val>
                                        </p:tav>
                                      </p:tavLst>
                                    </p:anim>
                                    <p:anim calcmode="lin" valueType="num">
                                      <p:cBhvr>
                                        <p:cTn id="39" dur="250" fill="hold"/>
                                        <p:tgtEl>
                                          <p:spTgt spid="40"/>
                                        </p:tgtEl>
                                        <p:attrNameLst>
                                          <p:attrName>ppt_h</p:attrName>
                                        </p:attrNameLst>
                                      </p:cBhvr>
                                      <p:tavLst>
                                        <p:tav tm="0">
                                          <p:val>
                                            <p:strVal val="4*#ppt_h"/>
                                          </p:val>
                                        </p:tav>
                                        <p:tav tm="100000">
                                          <p:val>
                                            <p:strVal val="#ppt_h"/>
                                          </p:val>
                                        </p:tav>
                                      </p:tavLst>
                                    </p:anim>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500"/>
                                        <p:tgtEl>
                                          <p:spTgt spid="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down)">
                                      <p:cBhvr>
                                        <p:cTn id="58" dur="500"/>
                                        <p:tgtEl>
                                          <p:spTgt spid="39"/>
                                        </p:tgtEl>
                                      </p:cBhvr>
                                    </p:animEffect>
                                  </p:childTnLst>
                                </p:cTn>
                              </p:par>
                            </p:childTnLst>
                          </p:cTn>
                        </p:par>
                        <p:par>
                          <p:cTn id="59" fill="hold">
                            <p:stCondLst>
                              <p:cond delay="2000"/>
                            </p:stCondLst>
                            <p:childTnLst>
                              <p:par>
                                <p:cTn id="60" presetID="21" presetClass="entr" presetSubtype="1"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heel(1)">
                                      <p:cBhvr>
                                        <p:cTn id="62" dur="1000"/>
                                        <p:tgtEl>
                                          <p:spTgt spid="3"/>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heel(1)">
                                      <p:cBhvr>
                                        <p:cTn id="65" dur="1000"/>
                                        <p:tgtEl>
                                          <p:spTgt spid="24"/>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heel(1)">
                                      <p:cBhvr>
                                        <p:cTn id="68" dur="1000"/>
                                        <p:tgtEl>
                                          <p:spTgt spid="38"/>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heel(1)">
                                      <p:cBhvr>
                                        <p:cTn id="71" dur="1000"/>
                                        <p:tgtEl>
                                          <p:spTgt spid="10"/>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heel(1)">
                                      <p:cBhvr>
                                        <p:cTn id="74" dur="1000"/>
                                        <p:tgtEl>
                                          <p:spTgt spid="17"/>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heel(1)">
                                      <p:cBhvr>
                                        <p:cTn id="77" dur="1000"/>
                                        <p:tgtEl>
                                          <p:spTgt spid="31"/>
                                        </p:tgtEl>
                                      </p:cBhvr>
                                    </p:animEffect>
                                  </p:childTnLst>
                                </p:cTn>
                              </p:par>
                            </p:childTnLst>
                          </p:cTn>
                        </p:par>
                        <p:par>
                          <p:cTn id="78" fill="hold">
                            <p:stCondLst>
                              <p:cond delay="3000"/>
                            </p:stCondLst>
                            <p:childTnLst>
                              <p:par>
                                <p:cTn id="79" presetID="42" presetClass="entr" presetSubtype="0"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anim calcmode="lin" valueType="num">
                                      <p:cBhvr>
                                        <p:cTn id="82" dur="500" fill="hold"/>
                                        <p:tgtEl>
                                          <p:spTgt spid="8"/>
                                        </p:tgtEl>
                                        <p:attrNameLst>
                                          <p:attrName>ppt_x</p:attrName>
                                        </p:attrNameLst>
                                      </p:cBhvr>
                                      <p:tavLst>
                                        <p:tav tm="0">
                                          <p:val>
                                            <p:strVal val="#ppt_x"/>
                                          </p:val>
                                        </p:tav>
                                        <p:tav tm="100000">
                                          <p:val>
                                            <p:strVal val="#ppt_x"/>
                                          </p:val>
                                        </p:tav>
                                      </p:tavLst>
                                    </p:anim>
                                    <p:anim calcmode="lin" valueType="num">
                                      <p:cBhvr>
                                        <p:cTn id="83" dur="500" fill="hold"/>
                                        <p:tgtEl>
                                          <p:spTgt spid="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anim calcmode="lin" valueType="num">
                                      <p:cBhvr>
                                        <p:cTn id="87" dur="500" fill="hold"/>
                                        <p:tgtEl>
                                          <p:spTgt spid="9"/>
                                        </p:tgtEl>
                                        <p:attrNameLst>
                                          <p:attrName>ppt_x</p:attrName>
                                        </p:attrNameLst>
                                      </p:cBhvr>
                                      <p:tavLst>
                                        <p:tav tm="0">
                                          <p:val>
                                            <p:strVal val="#ppt_x"/>
                                          </p:val>
                                        </p:tav>
                                        <p:tav tm="100000">
                                          <p:val>
                                            <p:strVal val="#ppt_x"/>
                                          </p:val>
                                        </p:tav>
                                      </p:tavLst>
                                    </p:anim>
                                    <p:anim calcmode="lin" valueType="num">
                                      <p:cBhvr>
                                        <p:cTn id="88" dur="500" fill="hold"/>
                                        <p:tgtEl>
                                          <p:spTgt spid="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anim calcmode="lin" valueType="num">
                                      <p:cBhvr>
                                        <p:cTn id="92" dur="500" fill="hold"/>
                                        <p:tgtEl>
                                          <p:spTgt spid="25"/>
                                        </p:tgtEl>
                                        <p:attrNameLst>
                                          <p:attrName>ppt_x</p:attrName>
                                        </p:attrNameLst>
                                      </p:cBhvr>
                                      <p:tavLst>
                                        <p:tav tm="0">
                                          <p:val>
                                            <p:strVal val="#ppt_x"/>
                                          </p:val>
                                        </p:tav>
                                        <p:tav tm="100000">
                                          <p:val>
                                            <p:strVal val="#ppt_x"/>
                                          </p:val>
                                        </p:tav>
                                      </p:tavLst>
                                    </p:anim>
                                    <p:anim calcmode="lin" valueType="num">
                                      <p:cBhvr>
                                        <p:cTn id="93" dur="500" fill="hold"/>
                                        <p:tgtEl>
                                          <p:spTgt spid="2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anim calcmode="lin" valueType="num">
                                      <p:cBhvr>
                                        <p:cTn id="97" dur="500" fill="hold"/>
                                        <p:tgtEl>
                                          <p:spTgt spid="26"/>
                                        </p:tgtEl>
                                        <p:attrNameLst>
                                          <p:attrName>ppt_x</p:attrName>
                                        </p:attrNameLst>
                                      </p:cBhvr>
                                      <p:tavLst>
                                        <p:tav tm="0">
                                          <p:val>
                                            <p:strVal val="#ppt_x"/>
                                          </p:val>
                                        </p:tav>
                                        <p:tav tm="100000">
                                          <p:val>
                                            <p:strVal val="#ppt_x"/>
                                          </p:val>
                                        </p:tav>
                                      </p:tavLst>
                                    </p:anim>
                                    <p:anim calcmode="lin" valueType="num">
                                      <p:cBhvr>
                                        <p:cTn id="98" dur="500" fill="hold"/>
                                        <p:tgtEl>
                                          <p:spTgt spid="2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anim calcmode="lin" valueType="num">
                                      <p:cBhvr>
                                        <p:cTn id="102" dur="500" fill="hold"/>
                                        <p:tgtEl>
                                          <p:spTgt spid="43"/>
                                        </p:tgtEl>
                                        <p:attrNameLst>
                                          <p:attrName>ppt_x</p:attrName>
                                        </p:attrNameLst>
                                      </p:cBhvr>
                                      <p:tavLst>
                                        <p:tav tm="0">
                                          <p:val>
                                            <p:strVal val="#ppt_x"/>
                                          </p:val>
                                        </p:tav>
                                        <p:tav tm="100000">
                                          <p:val>
                                            <p:strVal val="#ppt_x"/>
                                          </p:val>
                                        </p:tav>
                                      </p:tavLst>
                                    </p:anim>
                                    <p:anim calcmode="lin" valueType="num">
                                      <p:cBhvr>
                                        <p:cTn id="103" dur="500" fill="hold"/>
                                        <p:tgtEl>
                                          <p:spTgt spid="4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anim calcmode="lin" valueType="num">
                                      <p:cBhvr>
                                        <p:cTn id="107" dur="500" fill="hold"/>
                                        <p:tgtEl>
                                          <p:spTgt spid="44"/>
                                        </p:tgtEl>
                                        <p:attrNameLst>
                                          <p:attrName>ppt_x</p:attrName>
                                        </p:attrNameLst>
                                      </p:cBhvr>
                                      <p:tavLst>
                                        <p:tav tm="0">
                                          <p:val>
                                            <p:strVal val="#ppt_x"/>
                                          </p:val>
                                        </p:tav>
                                        <p:tav tm="100000">
                                          <p:val>
                                            <p:strVal val="#ppt_x"/>
                                          </p:val>
                                        </p:tav>
                                      </p:tavLst>
                                    </p:anim>
                                    <p:anim calcmode="lin" valueType="num">
                                      <p:cBhvr>
                                        <p:cTn id="108" dur="500" fill="hold"/>
                                        <p:tgtEl>
                                          <p:spTgt spid="4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fade">
                                      <p:cBhvr>
                                        <p:cTn id="111" dur="500"/>
                                        <p:tgtEl>
                                          <p:spTgt spid="11"/>
                                        </p:tgtEl>
                                      </p:cBhvr>
                                    </p:animEffect>
                                    <p:anim calcmode="lin" valueType="num">
                                      <p:cBhvr>
                                        <p:cTn id="112" dur="500" fill="hold"/>
                                        <p:tgtEl>
                                          <p:spTgt spid="11"/>
                                        </p:tgtEl>
                                        <p:attrNameLst>
                                          <p:attrName>ppt_x</p:attrName>
                                        </p:attrNameLst>
                                      </p:cBhvr>
                                      <p:tavLst>
                                        <p:tav tm="0">
                                          <p:val>
                                            <p:strVal val="#ppt_x"/>
                                          </p:val>
                                        </p:tav>
                                        <p:tav tm="100000">
                                          <p:val>
                                            <p:strVal val="#ppt_x"/>
                                          </p:val>
                                        </p:tav>
                                      </p:tavLst>
                                    </p:anim>
                                    <p:anim calcmode="lin" valueType="num">
                                      <p:cBhvr>
                                        <p:cTn id="113" dur="500" fill="hold"/>
                                        <p:tgtEl>
                                          <p:spTgt spid="1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anim calcmode="lin" valueType="num">
                                      <p:cBhvr>
                                        <p:cTn id="117" dur="500" fill="hold"/>
                                        <p:tgtEl>
                                          <p:spTgt spid="12"/>
                                        </p:tgtEl>
                                        <p:attrNameLst>
                                          <p:attrName>ppt_x</p:attrName>
                                        </p:attrNameLst>
                                      </p:cBhvr>
                                      <p:tavLst>
                                        <p:tav tm="0">
                                          <p:val>
                                            <p:strVal val="#ppt_x"/>
                                          </p:val>
                                        </p:tav>
                                        <p:tav tm="100000">
                                          <p:val>
                                            <p:strVal val="#ppt_x"/>
                                          </p:val>
                                        </p:tav>
                                      </p:tavLst>
                                    </p:anim>
                                    <p:anim calcmode="lin" valueType="num">
                                      <p:cBhvr>
                                        <p:cTn id="118" dur="500" fill="hold"/>
                                        <p:tgtEl>
                                          <p:spTgt spid="12"/>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500"/>
                                        <p:tgtEl>
                                          <p:spTgt spid="18"/>
                                        </p:tgtEl>
                                      </p:cBhvr>
                                    </p:animEffect>
                                    <p:anim calcmode="lin" valueType="num">
                                      <p:cBhvr>
                                        <p:cTn id="122" dur="500" fill="hold"/>
                                        <p:tgtEl>
                                          <p:spTgt spid="18"/>
                                        </p:tgtEl>
                                        <p:attrNameLst>
                                          <p:attrName>ppt_x</p:attrName>
                                        </p:attrNameLst>
                                      </p:cBhvr>
                                      <p:tavLst>
                                        <p:tav tm="0">
                                          <p:val>
                                            <p:strVal val="#ppt_x"/>
                                          </p:val>
                                        </p:tav>
                                        <p:tav tm="100000">
                                          <p:val>
                                            <p:strVal val="#ppt_x"/>
                                          </p:val>
                                        </p:tav>
                                      </p:tavLst>
                                    </p:anim>
                                    <p:anim calcmode="lin" valueType="num">
                                      <p:cBhvr>
                                        <p:cTn id="123" dur="500" fill="hold"/>
                                        <p:tgtEl>
                                          <p:spTgt spid="1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500"/>
                                        <p:tgtEl>
                                          <p:spTgt spid="19"/>
                                        </p:tgtEl>
                                      </p:cBhvr>
                                    </p:animEffect>
                                    <p:anim calcmode="lin" valueType="num">
                                      <p:cBhvr>
                                        <p:cTn id="127" dur="500" fill="hold"/>
                                        <p:tgtEl>
                                          <p:spTgt spid="19"/>
                                        </p:tgtEl>
                                        <p:attrNameLst>
                                          <p:attrName>ppt_x</p:attrName>
                                        </p:attrNameLst>
                                      </p:cBhvr>
                                      <p:tavLst>
                                        <p:tav tm="0">
                                          <p:val>
                                            <p:strVal val="#ppt_x"/>
                                          </p:val>
                                        </p:tav>
                                        <p:tav tm="100000">
                                          <p:val>
                                            <p:strVal val="#ppt_x"/>
                                          </p:val>
                                        </p:tav>
                                      </p:tavLst>
                                    </p:anim>
                                    <p:anim calcmode="lin" valueType="num">
                                      <p:cBhvr>
                                        <p:cTn id="128" dur="500" fill="hold"/>
                                        <p:tgtEl>
                                          <p:spTgt spid="19"/>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500"/>
                                        <p:tgtEl>
                                          <p:spTgt spid="36"/>
                                        </p:tgtEl>
                                      </p:cBhvr>
                                    </p:animEffect>
                                    <p:anim calcmode="lin" valueType="num">
                                      <p:cBhvr>
                                        <p:cTn id="132" dur="500" fill="hold"/>
                                        <p:tgtEl>
                                          <p:spTgt spid="36"/>
                                        </p:tgtEl>
                                        <p:attrNameLst>
                                          <p:attrName>ppt_x</p:attrName>
                                        </p:attrNameLst>
                                      </p:cBhvr>
                                      <p:tavLst>
                                        <p:tav tm="0">
                                          <p:val>
                                            <p:strVal val="#ppt_x"/>
                                          </p:val>
                                        </p:tav>
                                        <p:tav tm="100000">
                                          <p:val>
                                            <p:strVal val="#ppt_x"/>
                                          </p:val>
                                        </p:tav>
                                      </p:tavLst>
                                    </p:anim>
                                    <p:anim calcmode="lin" valueType="num">
                                      <p:cBhvr>
                                        <p:cTn id="133" dur="500" fill="hold"/>
                                        <p:tgtEl>
                                          <p:spTgt spid="36"/>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500"/>
                                        <p:tgtEl>
                                          <p:spTgt spid="37"/>
                                        </p:tgtEl>
                                      </p:cBhvr>
                                    </p:animEffect>
                                    <p:anim calcmode="lin" valueType="num">
                                      <p:cBhvr>
                                        <p:cTn id="137" dur="500" fill="hold"/>
                                        <p:tgtEl>
                                          <p:spTgt spid="37"/>
                                        </p:tgtEl>
                                        <p:attrNameLst>
                                          <p:attrName>ppt_x</p:attrName>
                                        </p:attrNameLst>
                                      </p:cBhvr>
                                      <p:tavLst>
                                        <p:tav tm="0">
                                          <p:val>
                                            <p:strVal val="#ppt_x"/>
                                          </p:val>
                                        </p:tav>
                                        <p:tav tm="100000">
                                          <p:val>
                                            <p:strVal val="#ppt_x"/>
                                          </p:val>
                                        </p:tav>
                                      </p:tavLst>
                                    </p:anim>
                                    <p:anim calcmode="lin" valueType="num">
                                      <p:cBhvr>
                                        <p:cTn id="13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10" grpId="0" animBg="1"/>
      <p:bldP spid="11" grpId="0"/>
      <p:bldP spid="12" grpId="0"/>
      <p:bldP spid="13" grpId="0" animBg="1"/>
      <p:bldP spid="17" grpId="0" animBg="1"/>
      <p:bldP spid="18" grpId="0"/>
      <p:bldP spid="19" grpId="0"/>
      <p:bldP spid="20" grpId="0" animBg="1"/>
      <p:bldP spid="24" grpId="0" animBg="1"/>
      <p:bldP spid="25" grpId="0"/>
      <p:bldP spid="26" grpId="0"/>
      <p:bldP spid="27" grpId="0" animBg="1"/>
      <p:bldP spid="31" grpId="0" animBg="1"/>
      <p:bldP spid="32" grpId="0" animBg="1"/>
      <p:bldP spid="36" grpId="0"/>
      <p:bldP spid="37" grpId="0"/>
      <p:bldP spid="38" grpId="0" animBg="1"/>
      <p:bldP spid="39" grpId="0" animBg="1"/>
      <p:bldP spid="43" grpId="0"/>
      <p:bldP spid="44"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93635" y="1416279"/>
            <a:ext cx="4874249" cy="2334166"/>
          </a:xfrm>
          <a:prstGeom prst="rect">
            <a:avLst/>
          </a:prstGeom>
          <a:blipFill dpi="0" rotWithShape="1">
            <a:blip r:embed="rId3"/>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Rectangle 3"/>
          <p:cNvSpPr>
            <a:spLocks noChangeArrowheads="1"/>
          </p:cNvSpPr>
          <p:nvPr/>
        </p:nvSpPr>
        <p:spPr bwMode="auto">
          <a:xfrm>
            <a:off x="1344642" y="1413103"/>
            <a:ext cx="4867910" cy="2337341"/>
          </a:xfrm>
          <a:prstGeom prst="rect">
            <a:avLst/>
          </a:prstGeom>
          <a:solidFill>
            <a:schemeClr val="bg1">
              <a:lumMod val="65000"/>
              <a:alpha val="29803"/>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57" name="组合 56"/>
          <p:cNvGrpSpPr/>
          <p:nvPr/>
        </p:nvGrpSpPr>
        <p:grpSpPr>
          <a:xfrm>
            <a:off x="1785258" y="3926700"/>
            <a:ext cx="953933" cy="960661"/>
            <a:chOff x="1341389" y="2944341"/>
            <a:chExt cx="716756" cy="720329"/>
          </a:xfrm>
        </p:grpSpPr>
        <p:sp>
          <p:nvSpPr>
            <p:cNvPr id="4" name="Oval 4"/>
            <p:cNvSpPr>
              <a:spLocks noChangeArrowheads="1"/>
            </p:cNvSpPr>
            <p:nvPr/>
          </p:nvSpPr>
          <p:spPr bwMode="auto">
            <a:xfrm>
              <a:off x="1341389" y="2944341"/>
              <a:ext cx="716756" cy="720329"/>
            </a:xfrm>
            <a:prstGeom prst="ellipse">
              <a:avLst/>
            </a:prstGeom>
            <a:solidFill>
              <a:srgbClr val="9A2222"/>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8" name="Group 20"/>
            <p:cNvGrpSpPr/>
            <p:nvPr/>
          </p:nvGrpSpPr>
          <p:grpSpPr bwMode="auto">
            <a:xfrm>
              <a:off x="1509267" y="3100313"/>
              <a:ext cx="401240" cy="404813"/>
              <a:chOff x="0" y="0"/>
              <a:chExt cx="401822" cy="404317"/>
            </a:xfrm>
          </p:grpSpPr>
          <p:sp>
            <p:nvSpPr>
              <p:cNvPr id="9"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58" name="组合 57"/>
          <p:cNvGrpSpPr/>
          <p:nvPr/>
        </p:nvGrpSpPr>
        <p:grpSpPr>
          <a:xfrm>
            <a:off x="4420458" y="3926700"/>
            <a:ext cx="955518" cy="960661"/>
            <a:chOff x="3321398" y="2944341"/>
            <a:chExt cx="717947" cy="720329"/>
          </a:xfrm>
        </p:grpSpPr>
        <p:sp>
          <p:nvSpPr>
            <p:cNvPr id="5" name="Oval 12"/>
            <p:cNvSpPr>
              <a:spLocks noChangeArrowheads="1"/>
            </p:cNvSpPr>
            <p:nvPr/>
          </p:nvSpPr>
          <p:spPr bwMode="auto">
            <a:xfrm>
              <a:off x="3321398" y="2944341"/>
              <a:ext cx="717947" cy="720329"/>
            </a:xfrm>
            <a:prstGeom prst="ellipse">
              <a:avLst/>
            </a:prstGeom>
            <a:solidFill>
              <a:schemeClr val="tx1">
                <a:lumMod val="75000"/>
                <a:lumOff val="25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1" name="Group 23"/>
            <p:cNvGrpSpPr/>
            <p:nvPr/>
          </p:nvGrpSpPr>
          <p:grpSpPr bwMode="auto">
            <a:xfrm>
              <a:off x="3519042" y="3144366"/>
              <a:ext cx="389334" cy="339329"/>
              <a:chOff x="0" y="0"/>
              <a:chExt cx="389342" cy="339426"/>
            </a:xfrm>
          </p:grpSpPr>
          <p:sp>
            <p:nvSpPr>
              <p:cNvPr id="12"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4"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5"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6"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7"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Rectangle 117"/>
              <p:cNvSpPr>
                <a:spLocks noChangeArrowheads="1"/>
              </p:cNvSpPr>
              <p:nvPr/>
            </p:nvSpPr>
            <p:spPr bwMode="auto">
              <a:xfrm>
                <a:off x="49916" y="114806"/>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0" name="Rectangle 118"/>
              <p:cNvSpPr>
                <a:spLocks noChangeArrowheads="1"/>
              </p:cNvSpPr>
              <p:nvPr/>
            </p:nvSpPr>
            <p:spPr bwMode="auto">
              <a:xfrm>
                <a:off x="49916" y="154738"/>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1" name="Rectangle 119"/>
              <p:cNvSpPr>
                <a:spLocks noChangeArrowheads="1"/>
              </p:cNvSpPr>
              <p:nvPr/>
            </p:nvSpPr>
            <p:spPr bwMode="auto">
              <a:xfrm>
                <a:off x="49916" y="199662"/>
                <a:ext cx="109814" cy="1497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2" name="Rectangle 120"/>
              <p:cNvSpPr>
                <a:spLocks noChangeArrowheads="1"/>
              </p:cNvSpPr>
              <p:nvPr/>
            </p:nvSpPr>
            <p:spPr bwMode="auto">
              <a:xfrm>
                <a:off x="49916" y="242091"/>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grpSp>
      </p:grpSp>
      <p:grpSp>
        <p:nvGrpSpPr>
          <p:cNvPr id="60" name="组合 59"/>
          <p:cNvGrpSpPr/>
          <p:nvPr/>
        </p:nvGrpSpPr>
        <p:grpSpPr>
          <a:xfrm>
            <a:off x="9689273" y="3926700"/>
            <a:ext cx="952349" cy="960661"/>
            <a:chOff x="7280226" y="2944341"/>
            <a:chExt cx="715566" cy="720329"/>
          </a:xfrm>
        </p:grpSpPr>
        <p:sp>
          <p:nvSpPr>
            <p:cNvPr id="7" name="Oval 16"/>
            <p:cNvSpPr>
              <a:spLocks noChangeArrowheads="1"/>
            </p:cNvSpPr>
            <p:nvPr/>
          </p:nvSpPr>
          <p:spPr bwMode="auto">
            <a:xfrm>
              <a:off x="7280226" y="2944341"/>
              <a:ext cx="715566" cy="720329"/>
            </a:xfrm>
            <a:prstGeom prst="ellipse">
              <a:avLst/>
            </a:prstGeom>
            <a:solidFill>
              <a:schemeClr val="tx1">
                <a:lumMod val="75000"/>
                <a:lumOff val="25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23" name="Group 35"/>
            <p:cNvGrpSpPr/>
            <p:nvPr/>
          </p:nvGrpSpPr>
          <p:grpSpPr bwMode="auto">
            <a:xfrm>
              <a:off x="7448104" y="3109838"/>
              <a:ext cx="379809" cy="376238"/>
              <a:chOff x="0" y="0"/>
              <a:chExt cx="379359" cy="376864"/>
            </a:xfrm>
          </p:grpSpPr>
          <p:sp>
            <p:nvSpPr>
              <p:cNvPr id="24" name="Freeform 150"/>
              <p:cNvSpPr>
                <a:spLocks noEditPoints="1" noChangeArrowheads="1"/>
              </p:cNvSpPr>
              <p:nvPr/>
            </p:nvSpPr>
            <p:spPr bwMode="auto">
              <a:xfrm>
                <a:off x="0" y="0"/>
                <a:ext cx="379359" cy="376864"/>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5" name="Rectangle 151"/>
              <p:cNvSpPr>
                <a:spLocks noChangeArrowheads="1"/>
              </p:cNvSpPr>
              <p:nvPr/>
            </p:nvSpPr>
            <p:spPr bwMode="auto">
              <a:xfrm>
                <a:off x="144756" y="272040"/>
                <a:ext cx="22463"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6" name="Rectangle 152"/>
              <p:cNvSpPr>
                <a:spLocks noChangeArrowheads="1"/>
              </p:cNvSpPr>
              <p:nvPr/>
            </p:nvSpPr>
            <p:spPr bwMode="auto">
              <a:xfrm>
                <a:off x="179697"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7" name="Rectangle 153"/>
              <p:cNvSpPr>
                <a:spLocks noChangeArrowheads="1"/>
              </p:cNvSpPr>
              <p:nvPr/>
            </p:nvSpPr>
            <p:spPr bwMode="auto">
              <a:xfrm>
                <a:off x="214638"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8" name="Freeform 154"/>
              <p:cNvSpPr>
                <a:spLocks noChangeArrowheads="1"/>
              </p:cNvSpPr>
              <p:nvPr/>
            </p:nvSpPr>
            <p:spPr bwMode="auto">
              <a:xfrm>
                <a:off x="117303" y="107318"/>
                <a:ext cx="82362" cy="84857"/>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9" name="Freeform 155"/>
              <p:cNvSpPr>
                <a:spLocks noChangeArrowheads="1"/>
              </p:cNvSpPr>
              <p:nvPr/>
            </p:nvSpPr>
            <p:spPr bwMode="auto">
              <a:xfrm>
                <a:off x="67387" y="272040"/>
                <a:ext cx="22463" cy="19966"/>
              </a:xfrm>
              <a:custGeom>
                <a:avLst/>
                <a:gdLst>
                  <a:gd name="T0" fmla="*/ 0 w 9"/>
                  <a:gd name="T1" fmla="*/ 14975 h 8"/>
                  <a:gd name="T2" fmla="*/ 7488 w 9"/>
                  <a:gd name="T3" fmla="*/ 19966 h 8"/>
                  <a:gd name="T4" fmla="*/ 22463 w 9"/>
                  <a:gd name="T5" fmla="*/ 2496 h 8"/>
                  <a:gd name="T6" fmla="*/ 17471 w 9"/>
                  <a:gd name="T7" fmla="*/ 0 h 8"/>
                  <a:gd name="T8" fmla="*/ 0 w 9"/>
                  <a:gd name="T9" fmla="*/ 14975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0" name="Freeform 156"/>
              <p:cNvSpPr>
                <a:spLocks noChangeArrowheads="1"/>
              </p:cNvSpPr>
              <p:nvPr/>
            </p:nvSpPr>
            <p:spPr bwMode="auto">
              <a:xfrm>
                <a:off x="47421" y="227116"/>
                <a:ext cx="27454" cy="14975"/>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1" name="Freeform 157"/>
              <p:cNvSpPr>
                <a:spLocks noChangeArrowheads="1"/>
              </p:cNvSpPr>
              <p:nvPr/>
            </p:nvSpPr>
            <p:spPr bwMode="auto">
              <a:xfrm>
                <a:off x="79865" y="74874"/>
                <a:ext cx="19966" cy="22463"/>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2" name="Freeform 158"/>
              <p:cNvSpPr>
                <a:spLocks noChangeArrowheads="1"/>
              </p:cNvSpPr>
              <p:nvPr/>
            </p:nvSpPr>
            <p:spPr bwMode="auto">
              <a:xfrm>
                <a:off x="49916" y="124789"/>
                <a:ext cx="27454" cy="12480"/>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3" name="Rectangle 159"/>
              <p:cNvSpPr>
                <a:spLocks noChangeArrowheads="1"/>
              </p:cNvSpPr>
              <p:nvPr/>
            </p:nvSpPr>
            <p:spPr bwMode="auto">
              <a:xfrm>
                <a:off x="187185" y="34941"/>
                <a:ext cx="7488" cy="224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34" name="Freeform 160"/>
              <p:cNvSpPr>
                <a:spLocks noChangeArrowheads="1"/>
              </p:cNvSpPr>
              <p:nvPr/>
            </p:nvSpPr>
            <p:spPr bwMode="auto">
              <a:xfrm>
                <a:off x="119798" y="44924"/>
                <a:ext cx="17471" cy="22463"/>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 name="Freeform 161"/>
              <p:cNvSpPr>
                <a:spLocks noChangeArrowheads="1"/>
              </p:cNvSpPr>
              <p:nvPr/>
            </p:nvSpPr>
            <p:spPr bwMode="auto">
              <a:xfrm>
                <a:off x="234604" y="44924"/>
                <a:ext cx="12480" cy="27454"/>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6" name="Freeform 162"/>
              <p:cNvSpPr>
                <a:spLocks noChangeArrowheads="1"/>
              </p:cNvSpPr>
              <p:nvPr/>
            </p:nvSpPr>
            <p:spPr bwMode="auto">
              <a:xfrm>
                <a:off x="277033" y="272040"/>
                <a:ext cx="22463" cy="19966"/>
              </a:xfrm>
              <a:custGeom>
                <a:avLst/>
                <a:gdLst>
                  <a:gd name="T0" fmla="*/ 0 w 9"/>
                  <a:gd name="T1" fmla="*/ 2496 h 8"/>
                  <a:gd name="T2" fmla="*/ 19967 w 9"/>
                  <a:gd name="T3" fmla="*/ 19966 h 8"/>
                  <a:gd name="T4" fmla="*/ 22463 w 9"/>
                  <a:gd name="T5" fmla="*/ 14975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7" name="Freeform 163"/>
              <p:cNvSpPr>
                <a:spLocks noChangeArrowheads="1"/>
              </p:cNvSpPr>
              <p:nvPr/>
            </p:nvSpPr>
            <p:spPr bwMode="auto">
              <a:xfrm>
                <a:off x="304486" y="227116"/>
                <a:ext cx="24958" cy="14975"/>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8" name="Freeform 164"/>
              <p:cNvSpPr>
                <a:spLocks noChangeArrowheads="1"/>
              </p:cNvSpPr>
              <p:nvPr/>
            </p:nvSpPr>
            <p:spPr bwMode="auto">
              <a:xfrm>
                <a:off x="274536" y="74874"/>
                <a:ext cx="22463" cy="22463"/>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9" name="Freeform 165"/>
              <p:cNvSpPr>
                <a:spLocks noChangeArrowheads="1"/>
              </p:cNvSpPr>
              <p:nvPr/>
            </p:nvSpPr>
            <p:spPr bwMode="auto">
              <a:xfrm>
                <a:off x="299494" y="124789"/>
                <a:ext cx="27454" cy="12480"/>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0" name="Rectangle 166"/>
              <p:cNvSpPr>
                <a:spLocks noChangeArrowheads="1"/>
              </p:cNvSpPr>
              <p:nvPr/>
            </p:nvSpPr>
            <p:spPr bwMode="auto">
              <a:xfrm>
                <a:off x="39933" y="174705"/>
                <a:ext cx="24958"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41" name="Rectangle 167"/>
              <p:cNvSpPr>
                <a:spLocks noChangeArrowheads="1"/>
              </p:cNvSpPr>
              <p:nvPr/>
            </p:nvSpPr>
            <p:spPr bwMode="auto">
              <a:xfrm>
                <a:off x="316965" y="177200"/>
                <a:ext cx="27454"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grpSp>
      </p:grpSp>
      <p:grpSp>
        <p:nvGrpSpPr>
          <p:cNvPr id="59" name="组合 58"/>
          <p:cNvGrpSpPr/>
          <p:nvPr/>
        </p:nvGrpSpPr>
        <p:grpSpPr>
          <a:xfrm>
            <a:off x="7055658" y="3926700"/>
            <a:ext cx="953933" cy="960661"/>
            <a:chOff x="5301408" y="2944341"/>
            <a:chExt cx="716756" cy="720329"/>
          </a:xfrm>
        </p:grpSpPr>
        <p:sp>
          <p:nvSpPr>
            <p:cNvPr id="6" name="Oval 14"/>
            <p:cNvSpPr>
              <a:spLocks noChangeArrowheads="1"/>
            </p:cNvSpPr>
            <p:nvPr/>
          </p:nvSpPr>
          <p:spPr bwMode="auto">
            <a:xfrm>
              <a:off x="5301408" y="2944341"/>
              <a:ext cx="716756" cy="720329"/>
            </a:xfrm>
            <a:prstGeom prst="ellipse">
              <a:avLst/>
            </a:prstGeom>
            <a:solidFill>
              <a:srgbClr val="9A2222"/>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42" name="Group 54"/>
            <p:cNvGrpSpPr/>
            <p:nvPr/>
          </p:nvGrpSpPr>
          <p:grpSpPr bwMode="auto">
            <a:xfrm>
              <a:off x="5513338" y="3145557"/>
              <a:ext cx="300038" cy="389334"/>
              <a:chOff x="0" y="0"/>
              <a:chExt cx="299494" cy="389342"/>
            </a:xfrm>
          </p:grpSpPr>
          <p:sp>
            <p:nvSpPr>
              <p:cNvPr id="43" name="Freeform 170"/>
              <p:cNvSpPr>
                <a:spLocks noChangeArrowheads="1"/>
              </p:cNvSpPr>
              <p:nvPr/>
            </p:nvSpPr>
            <p:spPr bwMode="auto">
              <a:xfrm>
                <a:off x="0" y="112310"/>
                <a:ext cx="299494" cy="27703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4" name="Freeform 171"/>
              <p:cNvSpPr>
                <a:spLocks noChangeArrowheads="1"/>
              </p:cNvSpPr>
              <p:nvPr/>
            </p:nvSpPr>
            <p:spPr bwMode="auto">
              <a:xfrm>
                <a:off x="0" y="0"/>
                <a:ext cx="299494" cy="94840"/>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65" name="组合 64"/>
          <p:cNvGrpSpPr/>
          <p:nvPr/>
        </p:nvGrpSpPr>
        <p:grpSpPr>
          <a:xfrm>
            <a:off x="1671167" y="1795783"/>
            <a:ext cx="4188114" cy="1776279"/>
            <a:chOff x="1255664" y="1346523"/>
            <a:chExt cx="3146822" cy="1331901"/>
          </a:xfrm>
        </p:grpSpPr>
        <p:sp>
          <p:nvSpPr>
            <p:cNvPr id="45" name="矩形 104"/>
            <p:cNvSpPr>
              <a:spLocks noChangeArrowheads="1"/>
            </p:cNvSpPr>
            <p:nvPr/>
          </p:nvSpPr>
          <p:spPr bwMode="auto">
            <a:xfrm>
              <a:off x="2107034" y="1346523"/>
              <a:ext cx="990527"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46" name="矩形 47"/>
            <p:cNvSpPr>
              <a:spLocks noChangeArrowheads="1"/>
            </p:cNvSpPr>
            <p:nvPr/>
          </p:nvSpPr>
          <p:spPr bwMode="auto">
            <a:xfrm>
              <a:off x="1255664" y="1685851"/>
              <a:ext cx="3146822" cy="99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p>
            <a:p>
              <a:pPr lvl="0" algn="just" eaLnBrk="1" fontAlgn="base" hangingPunct="1">
                <a:lnSpc>
                  <a:spcPct val="100000"/>
                </a:lnSpc>
                <a:spcBef>
                  <a:spcPct val="0"/>
                </a:spcBef>
                <a:spcAft>
                  <a:spcPct val="0"/>
                </a:spcAft>
                <a:buNone/>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grpSp>
        <p:nvGrpSpPr>
          <p:cNvPr id="61" name="组合 60"/>
          <p:cNvGrpSpPr/>
          <p:nvPr/>
        </p:nvGrpSpPr>
        <p:grpSpPr>
          <a:xfrm>
            <a:off x="946575" y="5001684"/>
            <a:ext cx="2658243" cy="1249180"/>
            <a:chOff x="711225" y="3750395"/>
            <a:chExt cx="1997323" cy="936668"/>
          </a:xfrm>
        </p:grpSpPr>
        <p:sp>
          <p:nvSpPr>
            <p:cNvPr id="47" name="矩形 106"/>
            <p:cNvSpPr>
              <a:spLocks noChangeArrowheads="1"/>
            </p:cNvSpPr>
            <p:nvPr/>
          </p:nvSpPr>
          <p:spPr bwMode="auto">
            <a:xfrm>
              <a:off x="1117551" y="3750395"/>
              <a:ext cx="1164431"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48" name="矩形 47"/>
            <p:cNvSpPr>
              <a:spLocks noChangeArrowheads="1"/>
            </p:cNvSpPr>
            <p:nvPr/>
          </p:nvSpPr>
          <p:spPr bwMode="auto">
            <a:xfrm>
              <a:off x="711225" y="4063822"/>
              <a:ext cx="1997323"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grpSp>
      <p:grpSp>
        <p:nvGrpSpPr>
          <p:cNvPr id="62" name="组合 61"/>
          <p:cNvGrpSpPr/>
          <p:nvPr/>
        </p:nvGrpSpPr>
        <p:grpSpPr>
          <a:xfrm>
            <a:off x="3688997" y="5001685"/>
            <a:ext cx="2633614" cy="1251966"/>
            <a:chOff x="2771800" y="3750395"/>
            <a:chExt cx="1978818" cy="938757"/>
          </a:xfrm>
        </p:grpSpPr>
        <p:sp>
          <p:nvSpPr>
            <p:cNvPr id="49" name="矩形 108"/>
            <p:cNvSpPr>
              <a:spLocks noChangeArrowheads="1"/>
            </p:cNvSpPr>
            <p:nvPr/>
          </p:nvSpPr>
          <p:spPr bwMode="auto">
            <a:xfrm>
              <a:off x="3097561" y="3750395"/>
              <a:ext cx="1163240"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50" name="矩形 47"/>
            <p:cNvSpPr>
              <a:spLocks noChangeArrowheads="1"/>
            </p:cNvSpPr>
            <p:nvPr/>
          </p:nvSpPr>
          <p:spPr bwMode="auto">
            <a:xfrm>
              <a:off x="2771800" y="4065911"/>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grpSp>
      <p:grpSp>
        <p:nvGrpSpPr>
          <p:cNvPr id="63" name="组合 62"/>
          <p:cNvGrpSpPr/>
          <p:nvPr/>
        </p:nvGrpSpPr>
        <p:grpSpPr>
          <a:xfrm>
            <a:off x="6372395" y="5001688"/>
            <a:ext cx="2633614" cy="1235213"/>
            <a:chOff x="4788024" y="3750395"/>
            <a:chExt cx="1978818" cy="926195"/>
          </a:xfrm>
        </p:grpSpPr>
        <p:sp>
          <p:nvSpPr>
            <p:cNvPr id="53" name="矩形 112"/>
            <p:cNvSpPr>
              <a:spLocks noChangeArrowheads="1"/>
            </p:cNvSpPr>
            <p:nvPr/>
          </p:nvSpPr>
          <p:spPr bwMode="auto">
            <a:xfrm>
              <a:off x="5077570" y="3750395"/>
              <a:ext cx="1163241"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55" name="矩形 47"/>
            <p:cNvSpPr>
              <a:spLocks noChangeArrowheads="1"/>
            </p:cNvSpPr>
            <p:nvPr/>
          </p:nvSpPr>
          <p:spPr bwMode="auto">
            <a:xfrm>
              <a:off x="4788024" y="4053349"/>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grpSp>
      <p:grpSp>
        <p:nvGrpSpPr>
          <p:cNvPr id="64" name="组合 63"/>
          <p:cNvGrpSpPr/>
          <p:nvPr/>
        </p:nvGrpSpPr>
        <p:grpSpPr>
          <a:xfrm>
            <a:off x="9009741" y="5001688"/>
            <a:ext cx="2633614" cy="1213063"/>
            <a:chOff x="6769646" y="3750395"/>
            <a:chExt cx="1978818" cy="909587"/>
          </a:xfrm>
        </p:grpSpPr>
        <p:sp>
          <p:nvSpPr>
            <p:cNvPr id="51" name="矩形 110"/>
            <p:cNvSpPr>
              <a:spLocks noChangeArrowheads="1"/>
            </p:cNvSpPr>
            <p:nvPr/>
          </p:nvSpPr>
          <p:spPr bwMode="auto">
            <a:xfrm>
              <a:off x="7056389" y="3750395"/>
              <a:ext cx="1164431"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56" name="矩形 47"/>
            <p:cNvSpPr>
              <a:spLocks noChangeArrowheads="1"/>
            </p:cNvSpPr>
            <p:nvPr/>
          </p:nvSpPr>
          <p:spPr bwMode="auto">
            <a:xfrm>
              <a:off x="6769646" y="4036741"/>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grpSp>
      <p:sp>
        <p:nvSpPr>
          <p:cNvPr id="67" name="TextBox 66"/>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a:solidFill>
                  <a:srgbClr val="AA0A0A"/>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7"/>
                                        </p:tgtEl>
                                        <p:attrNameLst>
                                          <p:attrName>style.visibility</p:attrName>
                                        </p:attrNameLst>
                                      </p:cBhvr>
                                      <p:to>
                                        <p:strVal val="visible"/>
                                      </p:to>
                                    </p:set>
                                    <p:anim by="(-#ppt_w*2)" calcmode="lin" valueType="num">
                                      <p:cBhvr rctx="PPT">
                                        <p:cTn id="7" dur="250" autoRev="1" fill="hold">
                                          <p:stCondLst>
                                            <p:cond delay="0"/>
                                          </p:stCondLst>
                                        </p:cTn>
                                        <p:tgtEl>
                                          <p:spTgt spid="67"/>
                                        </p:tgtEl>
                                        <p:attrNameLst>
                                          <p:attrName>ppt_w</p:attrName>
                                        </p:attrNameLst>
                                      </p:cBhvr>
                                    </p:anim>
                                    <p:anim by="(#ppt_w*0.50)" calcmode="lin" valueType="num">
                                      <p:cBhvr>
                                        <p:cTn id="8" dur="250" decel="50000" autoRev="1" fill="hold">
                                          <p:stCondLst>
                                            <p:cond delay="0"/>
                                          </p:stCondLst>
                                        </p:cTn>
                                        <p:tgtEl>
                                          <p:spTgt spid="67"/>
                                        </p:tgtEl>
                                        <p:attrNameLst>
                                          <p:attrName>ppt_x</p:attrName>
                                        </p:attrNameLst>
                                      </p:cBhvr>
                                    </p:anim>
                                    <p:anim from="(-#ppt_h/2)" to="(#ppt_y)" calcmode="lin" valueType="num">
                                      <p:cBhvr>
                                        <p:cTn id="9" dur="500" fill="hold">
                                          <p:stCondLst>
                                            <p:cond delay="0"/>
                                          </p:stCondLst>
                                        </p:cTn>
                                        <p:tgtEl>
                                          <p:spTgt spid="67"/>
                                        </p:tgtEl>
                                        <p:attrNameLst>
                                          <p:attrName>ppt_y</p:attrName>
                                        </p:attrNameLst>
                                      </p:cBhvr>
                                    </p:anim>
                                    <p:animRot by="21600000">
                                      <p:cBhvr>
                                        <p:cTn id="10" dur="500" fill="hold">
                                          <p:stCondLst>
                                            <p:cond delay="0"/>
                                          </p:stCondLst>
                                        </p:cTn>
                                        <p:tgtEl>
                                          <p:spTgt spid="67"/>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anim calcmode="lin" valueType="num">
                                      <p:cBhvr>
                                        <p:cTn id="28" dur="500" fill="hold"/>
                                        <p:tgtEl>
                                          <p:spTgt spid="57"/>
                                        </p:tgtEl>
                                        <p:attrNameLst>
                                          <p:attrName>ppt_x</p:attrName>
                                        </p:attrNameLst>
                                      </p:cBhvr>
                                      <p:tavLst>
                                        <p:tav tm="0">
                                          <p:val>
                                            <p:strVal val="#ppt_x"/>
                                          </p:val>
                                        </p:tav>
                                        <p:tav tm="100000">
                                          <p:val>
                                            <p:strVal val="#ppt_x"/>
                                          </p:val>
                                        </p:tav>
                                      </p:tavLst>
                                    </p:anim>
                                    <p:anim calcmode="lin" valueType="num">
                                      <p:cBhvr>
                                        <p:cTn id="29" dur="5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anim calcmode="lin" valueType="num">
                                      <p:cBhvr>
                                        <p:cTn id="34" dur="500" fill="hold"/>
                                        <p:tgtEl>
                                          <p:spTgt spid="61"/>
                                        </p:tgtEl>
                                        <p:attrNameLst>
                                          <p:attrName>ppt_x</p:attrName>
                                        </p:attrNameLst>
                                      </p:cBhvr>
                                      <p:tavLst>
                                        <p:tav tm="0">
                                          <p:val>
                                            <p:strVal val="#ppt_x"/>
                                          </p:val>
                                        </p:tav>
                                        <p:tav tm="100000">
                                          <p:val>
                                            <p:strVal val="#ppt_x"/>
                                          </p:val>
                                        </p:tav>
                                      </p:tavLst>
                                    </p:anim>
                                    <p:anim calcmode="lin" valueType="num">
                                      <p:cBhvr>
                                        <p:cTn id="35" dur="500" fill="hold"/>
                                        <p:tgtEl>
                                          <p:spTgt spid="61"/>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anim calcmode="lin" valueType="num">
                                      <p:cBhvr>
                                        <p:cTn id="40" dur="500" fill="hold"/>
                                        <p:tgtEl>
                                          <p:spTgt spid="58"/>
                                        </p:tgtEl>
                                        <p:attrNameLst>
                                          <p:attrName>ppt_x</p:attrName>
                                        </p:attrNameLst>
                                      </p:cBhvr>
                                      <p:tavLst>
                                        <p:tav tm="0">
                                          <p:val>
                                            <p:strVal val="#ppt_x"/>
                                          </p:val>
                                        </p:tav>
                                        <p:tav tm="100000">
                                          <p:val>
                                            <p:strVal val="#ppt_x"/>
                                          </p:val>
                                        </p:tav>
                                      </p:tavLst>
                                    </p:anim>
                                    <p:anim calcmode="lin" valueType="num">
                                      <p:cBhvr>
                                        <p:cTn id="41" dur="500" fill="hold"/>
                                        <p:tgtEl>
                                          <p:spTgt spid="58"/>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anim calcmode="lin" valueType="num">
                                      <p:cBhvr>
                                        <p:cTn id="52" dur="500" fill="hold"/>
                                        <p:tgtEl>
                                          <p:spTgt spid="59"/>
                                        </p:tgtEl>
                                        <p:attrNameLst>
                                          <p:attrName>ppt_x</p:attrName>
                                        </p:attrNameLst>
                                      </p:cBhvr>
                                      <p:tavLst>
                                        <p:tav tm="0">
                                          <p:val>
                                            <p:strVal val="#ppt_x"/>
                                          </p:val>
                                        </p:tav>
                                        <p:tav tm="100000">
                                          <p:val>
                                            <p:strVal val="#ppt_x"/>
                                          </p:val>
                                        </p:tav>
                                      </p:tavLst>
                                    </p:anim>
                                    <p:anim calcmode="lin" valueType="num">
                                      <p:cBhvr>
                                        <p:cTn id="53" dur="500" fill="hold"/>
                                        <p:tgtEl>
                                          <p:spTgt spid="59"/>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anim calcmode="lin" valueType="num">
                                      <p:cBhvr>
                                        <p:cTn id="58" dur="500" fill="hold"/>
                                        <p:tgtEl>
                                          <p:spTgt spid="63"/>
                                        </p:tgtEl>
                                        <p:attrNameLst>
                                          <p:attrName>ppt_x</p:attrName>
                                        </p:attrNameLst>
                                      </p:cBhvr>
                                      <p:tavLst>
                                        <p:tav tm="0">
                                          <p:val>
                                            <p:strVal val="#ppt_x"/>
                                          </p:val>
                                        </p:tav>
                                        <p:tav tm="100000">
                                          <p:val>
                                            <p:strVal val="#ppt_x"/>
                                          </p:val>
                                        </p:tav>
                                      </p:tavLst>
                                    </p:anim>
                                    <p:anim calcmode="lin" valueType="num">
                                      <p:cBhvr>
                                        <p:cTn id="59" dur="500" fill="hold"/>
                                        <p:tgtEl>
                                          <p:spTgt spid="63"/>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42" presetClass="entr" presetSubtype="0"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anim calcmode="lin" valueType="num">
                                      <p:cBhvr>
                                        <p:cTn id="64" dur="500" fill="hold"/>
                                        <p:tgtEl>
                                          <p:spTgt spid="60"/>
                                        </p:tgtEl>
                                        <p:attrNameLst>
                                          <p:attrName>ppt_x</p:attrName>
                                        </p:attrNameLst>
                                      </p:cBhvr>
                                      <p:tavLst>
                                        <p:tav tm="0">
                                          <p:val>
                                            <p:strVal val="#ppt_x"/>
                                          </p:val>
                                        </p:tav>
                                        <p:tav tm="100000">
                                          <p:val>
                                            <p:strVal val="#ppt_x"/>
                                          </p:val>
                                        </p:tav>
                                      </p:tavLst>
                                    </p:anim>
                                    <p:anim calcmode="lin" valueType="num">
                                      <p:cBhvr>
                                        <p:cTn id="65" dur="500" fill="hold"/>
                                        <p:tgtEl>
                                          <p:spTgt spid="60"/>
                                        </p:tgtEl>
                                        <p:attrNameLst>
                                          <p:attrName>ppt_y</p:attrName>
                                        </p:attrNameLst>
                                      </p:cBhvr>
                                      <p:tavLst>
                                        <p:tav tm="0">
                                          <p:val>
                                            <p:strVal val="#ppt_y+.1"/>
                                          </p:val>
                                        </p:tav>
                                        <p:tav tm="100000">
                                          <p:val>
                                            <p:strVal val="#ppt_y"/>
                                          </p:val>
                                        </p:tav>
                                      </p:tavLst>
                                    </p:anim>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anim calcmode="lin" valueType="num">
                                      <p:cBhvr>
                                        <p:cTn id="70" dur="500" fill="hold"/>
                                        <p:tgtEl>
                                          <p:spTgt spid="64"/>
                                        </p:tgtEl>
                                        <p:attrNameLst>
                                          <p:attrName>ppt_x</p:attrName>
                                        </p:attrNameLst>
                                      </p:cBhvr>
                                      <p:tavLst>
                                        <p:tav tm="0">
                                          <p:val>
                                            <p:strVal val="#ppt_x"/>
                                          </p:val>
                                        </p:tav>
                                        <p:tav tm="100000">
                                          <p:val>
                                            <p:strVal val="#ppt_x"/>
                                          </p:val>
                                        </p:tav>
                                      </p:tavLst>
                                    </p:anim>
                                    <p:anim calcmode="lin" valueType="num">
                                      <p:cBhvr>
                                        <p:cTn id="71"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121758" tIns="60879" rIns="121758" bIns="60879">
        <a:spAutoFit/>
      </a:bodyPr>
      <a:lstStyle>
        <a:defPPr defTabSz="1243330">
          <a:defRPr sz="4300" b="1" dirty="0">
            <a:solidFill>
              <a:srgbClr val="FF3300"/>
            </a:solidFill>
            <a:latin typeface="微软雅黑" panose="020B0503020204020204" pitchFamily="34" charset="-122"/>
            <a:ea typeface="微软雅黑" panose="020B0503020204020204" pitchFamily="3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2818</Words>
  <Application>Microsoft Office PowerPoint</Application>
  <PresentationFormat>自定义</PresentationFormat>
  <Paragraphs>262</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百度综艺简体</vt:lpstr>
      <vt:lpstr>方正兰亭黑_GBK</vt:lpstr>
      <vt:lpstr>宋体</vt:lpstr>
      <vt:lpstr>Arial</vt:lpstr>
      <vt:lpstr>Calibri</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22商务通用</dc:title>
  <dc:creator>kan</dc:creator>
  <cp:lastModifiedBy>Administrator</cp:lastModifiedBy>
  <cp:revision>179</cp:revision>
  <dcterms:created xsi:type="dcterms:W3CDTF">2015-11-06T23:04:00Z</dcterms:created>
  <dcterms:modified xsi:type="dcterms:W3CDTF">2019-07-23T05:31:02Z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